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58" r:id="rId5"/>
    <p:sldId id="293" r:id="rId6"/>
    <p:sldId id="294"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CC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FD00C-03D9-4DA4-9532-4A44B4E658E5}" v="18" dt="2025-02-18T06:52:38.03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ofologi" userId="193790dc05ff4e85" providerId="LiveId" clId="{560FD00C-03D9-4DA4-9532-4A44B4E658E5}"/>
    <pc:docChg chg="undo custSel addSld delSld modSld">
      <pc:chgData name="Maria Sofologi" userId="193790dc05ff4e85" providerId="LiveId" clId="{560FD00C-03D9-4DA4-9532-4A44B4E658E5}" dt="2025-02-18T06:55:25.714" v="853" actId="207"/>
      <pc:docMkLst>
        <pc:docMk/>
      </pc:docMkLst>
      <pc:sldChg chg="addSp modSp mod">
        <pc:chgData name="Maria Sofologi" userId="193790dc05ff4e85" providerId="LiveId" clId="{560FD00C-03D9-4DA4-9532-4A44B4E658E5}" dt="2025-02-18T06:55:16.572" v="852" actId="207"/>
        <pc:sldMkLst>
          <pc:docMk/>
          <pc:sldMk cId="1965869785" sldId="256"/>
        </pc:sldMkLst>
        <pc:spChg chg="mod">
          <ac:chgData name="Maria Sofologi" userId="193790dc05ff4e85" providerId="LiveId" clId="{560FD00C-03D9-4DA4-9532-4A44B4E658E5}" dt="2025-02-18T06:53:55.730" v="836" actId="20577"/>
          <ac:spMkLst>
            <pc:docMk/>
            <pc:sldMk cId="1965869785" sldId="256"/>
            <ac:spMk id="2" creationId="{0C4AB80C-7761-DCF6-2AFB-C93D9DE939F6}"/>
          </ac:spMkLst>
        </pc:spChg>
        <pc:spChg chg="mod">
          <ac:chgData name="Maria Sofologi" userId="193790dc05ff4e85" providerId="LiveId" clId="{560FD00C-03D9-4DA4-9532-4A44B4E658E5}" dt="2025-02-18T06:55:16.572" v="852" actId="207"/>
          <ac:spMkLst>
            <pc:docMk/>
            <pc:sldMk cId="1965869785" sldId="256"/>
            <ac:spMk id="3" creationId="{633E4D65-2765-0A1B-1B94-CDD46DC9FF23}"/>
          </ac:spMkLst>
        </pc:spChg>
        <pc:picChg chg="add mod">
          <ac:chgData name="Maria Sofologi" userId="193790dc05ff4e85" providerId="LiveId" clId="{560FD00C-03D9-4DA4-9532-4A44B4E658E5}" dt="2025-02-17T13:45:44.035" v="64" actId="14100"/>
          <ac:picMkLst>
            <pc:docMk/>
            <pc:sldMk cId="1965869785" sldId="256"/>
            <ac:picMk id="4" creationId="{C08B05EA-D331-AAA2-BAF7-236892779363}"/>
          </ac:picMkLst>
        </pc:picChg>
      </pc:sldChg>
      <pc:sldChg chg="addSp delSp modSp mod setBg">
        <pc:chgData name="Maria Sofologi" userId="193790dc05ff4e85" providerId="LiveId" clId="{560FD00C-03D9-4DA4-9532-4A44B4E658E5}" dt="2025-02-18T06:54:52.690" v="851" actId="20577"/>
        <pc:sldMkLst>
          <pc:docMk/>
          <pc:sldMk cId="2889531904" sldId="257"/>
        </pc:sldMkLst>
        <pc:spChg chg="mod">
          <ac:chgData name="Maria Sofologi" userId="193790dc05ff4e85" providerId="LiveId" clId="{560FD00C-03D9-4DA4-9532-4A44B4E658E5}" dt="2025-02-18T06:54:52.690" v="851" actId="20577"/>
          <ac:spMkLst>
            <pc:docMk/>
            <pc:sldMk cId="2889531904" sldId="257"/>
            <ac:spMk id="2" creationId="{64163145-27A2-56CE-2D88-20B3271CC579}"/>
          </ac:spMkLst>
        </pc:spChg>
        <pc:spChg chg="del">
          <ac:chgData name="Maria Sofologi" userId="193790dc05ff4e85" providerId="LiveId" clId="{560FD00C-03D9-4DA4-9532-4A44B4E658E5}" dt="2025-02-17T13:32:27.463" v="0" actId="22"/>
          <ac:spMkLst>
            <pc:docMk/>
            <pc:sldMk cId="2889531904" sldId="257"/>
            <ac:spMk id="3" creationId="{896D69F5-707A-8ABE-CE54-4DC4A54EC935}"/>
          </ac:spMkLst>
        </pc:spChg>
        <pc:spChg chg="add mod">
          <ac:chgData name="Maria Sofologi" userId="193790dc05ff4e85" providerId="LiveId" clId="{560FD00C-03D9-4DA4-9532-4A44B4E658E5}" dt="2025-02-17T13:53:26.457" v="96" actId="207"/>
          <ac:spMkLst>
            <pc:docMk/>
            <pc:sldMk cId="2889531904" sldId="257"/>
            <ac:spMk id="9" creationId="{472FE51A-F2D6-B491-08B1-107E5009CFBB}"/>
          </ac:spMkLst>
        </pc:spChg>
        <pc:spChg chg="add">
          <ac:chgData name="Maria Sofologi" userId="193790dc05ff4e85" providerId="LiveId" clId="{560FD00C-03D9-4DA4-9532-4A44B4E658E5}" dt="2025-02-17T13:32:35.325" v="3" actId="26606"/>
          <ac:spMkLst>
            <pc:docMk/>
            <pc:sldMk cId="2889531904" sldId="257"/>
            <ac:spMk id="12" creationId="{F13C74B1-5B17-4795-BED0-7140497B445A}"/>
          </ac:spMkLst>
        </pc:spChg>
        <pc:spChg chg="add">
          <ac:chgData name="Maria Sofologi" userId="193790dc05ff4e85" providerId="LiveId" clId="{560FD00C-03D9-4DA4-9532-4A44B4E658E5}" dt="2025-02-17T13:32:35.325" v="3" actId="26606"/>
          <ac:spMkLst>
            <pc:docMk/>
            <pc:sldMk cId="2889531904" sldId="257"/>
            <ac:spMk id="14" creationId="{D4974D33-8DC5-464E-8C6D-BE58F0669C17}"/>
          </ac:spMkLst>
        </pc:spChg>
        <pc:picChg chg="add mod ord">
          <ac:chgData name="Maria Sofologi" userId="193790dc05ff4e85" providerId="LiveId" clId="{560FD00C-03D9-4DA4-9532-4A44B4E658E5}" dt="2025-02-17T13:32:35.325" v="3" actId="26606"/>
          <ac:picMkLst>
            <pc:docMk/>
            <pc:sldMk cId="2889531904" sldId="257"/>
            <ac:picMk id="5" creationId="{AF627A27-A4B4-93E3-F57E-FFC73A59A4BE}"/>
          </ac:picMkLst>
        </pc:picChg>
      </pc:sldChg>
      <pc:sldChg chg="addSp delSp modSp mod setBg">
        <pc:chgData name="Maria Sofologi" userId="193790dc05ff4e85" providerId="LiveId" clId="{560FD00C-03D9-4DA4-9532-4A44B4E658E5}" dt="2025-02-18T06:36:50.847" v="694" actId="14100"/>
        <pc:sldMkLst>
          <pc:docMk/>
          <pc:sldMk cId="312152470" sldId="258"/>
        </pc:sldMkLst>
        <pc:spChg chg="mod">
          <ac:chgData name="Maria Sofologi" userId="193790dc05ff4e85" providerId="LiveId" clId="{560FD00C-03D9-4DA4-9532-4A44B4E658E5}" dt="2025-02-18T06:36:50.847" v="694" actId="14100"/>
          <ac:spMkLst>
            <pc:docMk/>
            <pc:sldMk cId="312152470" sldId="258"/>
            <ac:spMk id="2" creationId="{0DE52D1F-55C6-D3BD-A530-7D3A8A93F0E3}"/>
          </ac:spMkLst>
        </pc:spChg>
        <pc:spChg chg="del mod">
          <ac:chgData name="Maria Sofologi" userId="193790dc05ff4e85" providerId="LiveId" clId="{560FD00C-03D9-4DA4-9532-4A44B4E658E5}" dt="2025-02-18T06:31:26.089" v="271" actId="26606"/>
          <ac:spMkLst>
            <pc:docMk/>
            <pc:sldMk cId="312152470" sldId="258"/>
            <ac:spMk id="3" creationId="{750BE8DB-256E-4FB0-0A75-77E792A15EB2}"/>
          </ac:spMkLst>
        </pc:spChg>
        <pc:spChg chg="add">
          <ac:chgData name="Maria Sofologi" userId="193790dc05ff4e85" providerId="LiveId" clId="{560FD00C-03D9-4DA4-9532-4A44B4E658E5}" dt="2025-02-18T06:36:24.807" v="686" actId="26606"/>
          <ac:spMkLst>
            <pc:docMk/>
            <pc:sldMk cId="312152470" sldId="258"/>
            <ac:spMk id="10" creationId="{B50AB553-2A96-4A92-96F2-93548E096954}"/>
          </ac:spMkLst>
        </pc:spChg>
        <pc:graphicFrameChg chg="add mod modGraphic">
          <ac:chgData name="Maria Sofologi" userId="193790dc05ff4e85" providerId="LiveId" clId="{560FD00C-03D9-4DA4-9532-4A44B4E658E5}" dt="2025-02-18T06:36:32.508" v="688" actId="14100"/>
          <ac:graphicFrameMkLst>
            <pc:docMk/>
            <pc:sldMk cId="312152470" sldId="258"/>
            <ac:graphicFrameMk id="5" creationId="{86DA5A43-E9B2-9A96-F5E4-83159517C600}"/>
          </ac:graphicFrameMkLst>
        </pc:graphicFrameChg>
      </pc:sldChg>
      <pc:sldChg chg="modSp del mod">
        <pc:chgData name="Maria Sofologi" userId="193790dc05ff4e85" providerId="LiveId" clId="{560FD00C-03D9-4DA4-9532-4A44B4E658E5}" dt="2025-02-18T06:27:31.095" v="233" actId="47"/>
        <pc:sldMkLst>
          <pc:docMk/>
          <pc:sldMk cId="2012696805" sldId="290"/>
        </pc:sldMkLst>
        <pc:spChg chg="mod">
          <ac:chgData name="Maria Sofologi" userId="193790dc05ff4e85" providerId="LiveId" clId="{560FD00C-03D9-4DA4-9532-4A44B4E658E5}" dt="2025-02-18T06:26:47.356" v="223" actId="14100"/>
          <ac:spMkLst>
            <pc:docMk/>
            <pc:sldMk cId="2012696805" sldId="290"/>
            <ac:spMk id="5" creationId="{449A4130-FD36-4452-836B-C9273207BE0B}"/>
          </ac:spMkLst>
        </pc:spChg>
      </pc:sldChg>
      <pc:sldChg chg="new del">
        <pc:chgData name="Maria Sofologi" userId="193790dc05ff4e85" providerId="LiveId" clId="{560FD00C-03D9-4DA4-9532-4A44B4E658E5}" dt="2025-02-18T06:27:29.260" v="232" actId="47"/>
        <pc:sldMkLst>
          <pc:docMk/>
          <pc:sldMk cId="3937792660" sldId="291"/>
        </pc:sldMkLst>
      </pc:sldChg>
      <pc:sldChg chg="modSp add mod">
        <pc:chgData name="Maria Sofologi" userId="193790dc05ff4e85" providerId="LiveId" clId="{560FD00C-03D9-4DA4-9532-4A44B4E658E5}" dt="2025-02-18T06:54:32.606" v="850" actId="14100"/>
        <pc:sldMkLst>
          <pc:docMk/>
          <pc:sldMk cId="1773471120" sldId="292"/>
        </pc:sldMkLst>
        <pc:spChg chg="mod">
          <ac:chgData name="Maria Sofologi" userId="193790dc05ff4e85" providerId="LiveId" clId="{560FD00C-03D9-4DA4-9532-4A44B4E658E5}" dt="2025-02-18T06:54:32.606" v="850" actId="14100"/>
          <ac:spMkLst>
            <pc:docMk/>
            <pc:sldMk cId="1773471120" sldId="292"/>
            <ac:spMk id="5" creationId="{CB661679-4446-D49F-48AF-4CB552EE0660}"/>
          </ac:spMkLst>
        </pc:spChg>
      </pc:sldChg>
      <pc:sldChg chg="addSp delSp modSp new mod setBg">
        <pc:chgData name="Maria Sofologi" userId="193790dc05ff4e85" providerId="LiveId" clId="{560FD00C-03D9-4DA4-9532-4A44B4E658E5}" dt="2025-02-18T06:42:11.613" v="807" actId="20577"/>
        <pc:sldMkLst>
          <pc:docMk/>
          <pc:sldMk cId="3934561014" sldId="293"/>
        </pc:sldMkLst>
        <pc:spChg chg="del">
          <ac:chgData name="Maria Sofologi" userId="193790dc05ff4e85" providerId="LiveId" clId="{560FD00C-03D9-4DA4-9532-4A44B4E658E5}" dt="2025-02-18T06:30:59.926" v="270"/>
          <ac:spMkLst>
            <pc:docMk/>
            <pc:sldMk cId="3934561014" sldId="293"/>
            <ac:spMk id="2" creationId="{A42B9DEF-7530-F4ED-7C8D-653D617E8C31}"/>
          </ac:spMkLst>
        </pc:spChg>
        <pc:spChg chg="del mod ord">
          <ac:chgData name="Maria Sofologi" userId="193790dc05ff4e85" providerId="LiveId" clId="{560FD00C-03D9-4DA4-9532-4A44B4E658E5}" dt="2025-02-18T06:34:01.028" v="282"/>
          <ac:spMkLst>
            <pc:docMk/>
            <pc:sldMk cId="3934561014" sldId="293"/>
            <ac:spMk id="3" creationId="{93E69282-4104-E9C3-4124-FFD72CC5CED5}"/>
          </ac:spMkLst>
        </pc:spChg>
        <pc:spChg chg="add mod">
          <ac:chgData name="Maria Sofologi" userId="193790dc05ff4e85" providerId="LiveId" clId="{560FD00C-03D9-4DA4-9532-4A44B4E658E5}" dt="2025-02-18T06:37:08.238" v="695" actId="207"/>
          <ac:spMkLst>
            <pc:docMk/>
            <pc:sldMk cId="3934561014" sldId="293"/>
            <ac:spMk id="4" creationId="{341F6023-95C9-ED12-ED58-5B3085AF2AAA}"/>
          </ac:spMkLst>
        </pc:spChg>
        <pc:spChg chg="add del">
          <ac:chgData name="Maria Sofologi" userId="193790dc05ff4e85" providerId="LiveId" clId="{560FD00C-03D9-4DA4-9532-4A44B4E658E5}" dt="2025-02-18T06:34:07.055" v="284" actId="26606"/>
          <ac:spMkLst>
            <pc:docMk/>
            <pc:sldMk cId="3934561014" sldId="293"/>
            <ac:spMk id="9" creationId="{C2554CA6-288E-4202-BC52-2E5A8F0C0AED}"/>
          </ac:spMkLst>
        </pc:spChg>
        <pc:spChg chg="add del">
          <ac:chgData name="Maria Sofologi" userId="193790dc05ff4e85" providerId="LiveId" clId="{560FD00C-03D9-4DA4-9532-4A44B4E658E5}" dt="2025-02-18T06:34:07.055" v="284" actId="26606"/>
          <ac:spMkLst>
            <pc:docMk/>
            <pc:sldMk cId="3934561014" sldId="293"/>
            <ac:spMk id="11" creationId="{B10BB131-AC8E-4A8E-A5D1-36260F720C3B}"/>
          </ac:spMkLst>
        </pc:spChg>
        <pc:spChg chg="add del">
          <ac:chgData name="Maria Sofologi" userId="193790dc05ff4e85" providerId="LiveId" clId="{560FD00C-03D9-4DA4-9532-4A44B4E658E5}" dt="2025-02-18T06:34:07.055" v="284" actId="26606"/>
          <ac:spMkLst>
            <pc:docMk/>
            <pc:sldMk cId="3934561014" sldId="293"/>
            <ac:spMk id="13" creationId="{5B7778FC-632E-4DCA-A7CB-0D7731CCF970}"/>
          </ac:spMkLst>
        </pc:spChg>
        <pc:spChg chg="add del">
          <ac:chgData name="Maria Sofologi" userId="193790dc05ff4e85" providerId="LiveId" clId="{560FD00C-03D9-4DA4-9532-4A44B4E658E5}" dt="2025-02-18T06:34:07.055" v="284" actId="26606"/>
          <ac:spMkLst>
            <pc:docMk/>
            <pc:sldMk cId="3934561014" sldId="293"/>
            <ac:spMk id="15" creationId="{FA23A907-97FB-4A8F-880A-DD77401C4296}"/>
          </ac:spMkLst>
        </pc:spChg>
        <pc:spChg chg="add">
          <ac:chgData name="Maria Sofologi" userId="193790dc05ff4e85" providerId="LiveId" clId="{560FD00C-03D9-4DA4-9532-4A44B4E658E5}" dt="2025-02-18T06:34:07.055" v="284" actId="26606"/>
          <ac:spMkLst>
            <pc:docMk/>
            <pc:sldMk cId="3934561014" sldId="293"/>
            <ac:spMk id="20" creationId="{2E442304-DDBD-4F7B-8017-36BCC863FB40}"/>
          </ac:spMkLst>
        </pc:spChg>
        <pc:spChg chg="add">
          <ac:chgData name="Maria Sofologi" userId="193790dc05ff4e85" providerId="LiveId" clId="{560FD00C-03D9-4DA4-9532-4A44B4E658E5}" dt="2025-02-18T06:34:07.055" v="284" actId="26606"/>
          <ac:spMkLst>
            <pc:docMk/>
            <pc:sldMk cId="3934561014" sldId="293"/>
            <ac:spMk id="22" creationId="{5E107275-3853-46FD-A241-DE4355A42675}"/>
          </ac:spMkLst>
        </pc:spChg>
        <pc:graphicFrameChg chg="add mod modGraphic">
          <ac:chgData name="Maria Sofologi" userId="193790dc05ff4e85" providerId="LiveId" clId="{560FD00C-03D9-4DA4-9532-4A44B4E658E5}" dt="2025-02-18T06:42:11.613" v="807" actId="20577"/>
          <ac:graphicFrameMkLst>
            <pc:docMk/>
            <pc:sldMk cId="3934561014" sldId="293"/>
            <ac:graphicFrameMk id="5" creationId="{E7EAA49E-3BF1-2AD2-C503-42F6EBE3115B}"/>
          </ac:graphicFrameMkLst>
        </pc:graphicFrameChg>
      </pc:sldChg>
      <pc:sldChg chg="addSp delSp modSp new mod setBg">
        <pc:chgData name="Maria Sofologi" userId="193790dc05ff4e85" providerId="LiveId" clId="{560FD00C-03D9-4DA4-9532-4A44B4E658E5}" dt="2025-02-18T06:55:25.714" v="853" actId="207"/>
        <pc:sldMkLst>
          <pc:docMk/>
          <pc:sldMk cId="1242466515" sldId="294"/>
        </pc:sldMkLst>
        <pc:spChg chg="del">
          <ac:chgData name="Maria Sofologi" userId="193790dc05ff4e85" providerId="LiveId" clId="{560FD00C-03D9-4DA4-9532-4A44B4E658E5}" dt="2025-02-18T06:40:47.662" v="767"/>
          <ac:spMkLst>
            <pc:docMk/>
            <pc:sldMk cId="1242466515" sldId="294"/>
            <ac:spMk id="2" creationId="{00BC68A6-F30B-8EF8-C9ED-555424936BE1}"/>
          </ac:spMkLst>
        </pc:spChg>
        <pc:spChg chg="del">
          <ac:chgData name="Maria Sofologi" userId="193790dc05ff4e85" providerId="LiveId" clId="{560FD00C-03D9-4DA4-9532-4A44B4E658E5}" dt="2025-02-18T06:52:38.034" v="808"/>
          <ac:spMkLst>
            <pc:docMk/>
            <pc:sldMk cId="1242466515" sldId="294"/>
            <ac:spMk id="3" creationId="{36668545-5B27-7DF3-600D-FA08BECB9402}"/>
          </ac:spMkLst>
        </pc:spChg>
        <pc:spChg chg="add mod">
          <ac:chgData name="Maria Sofologi" userId="193790dc05ff4e85" providerId="LiveId" clId="{560FD00C-03D9-4DA4-9532-4A44B4E658E5}" dt="2025-02-18T06:55:25.714" v="853" actId="207"/>
          <ac:spMkLst>
            <pc:docMk/>
            <pc:sldMk cId="1242466515" sldId="294"/>
            <ac:spMk id="4" creationId="{002BD34F-5C31-CA2C-7B7F-FE63DB37ECAC}"/>
          </ac:spMkLst>
        </pc:spChg>
        <pc:spChg chg="add mod">
          <ac:chgData name="Maria Sofologi" userId="193790dc05ff4e85" providerId="LiveId" clId="{560FD00C-03D9-4DA4-9532-4A44B4E658E5}" dt="2025-02-18T06:53:27.495" v="826" actId="207"/>
          <ac:spMkLst>
            <pc:docMk/>
            <pc:sldMk cId="1242466515" sldId="294"/>
            <ac:spMk id="9" creationId="{E9546CB0-A105-4AF9-8327-FEDF5E7FCB6A}"/>
          </ac:spMkLst>
        </pc:spChg>
        <pc:spChg chg="add del">
          <ac:chgData name="Maria Sofologi" userId="193790dc05ff4e85" providerId="LiveId" clId="{560FD00C-03D9-4DA4-9532-4A44B4E658E5}" dt="2025-02-18T06:52:54.169" v="810" actId="26606"/>
          <ac:spMkLst>
            <pc:docMk/>
            <pc:sldMk cId="1242466515" sldId="294"/>
            <ac:spMk id="10" creationId="{D4771268-CB57-404A-9271-370EB28F6090}"/>
          </ac:spMkLst>
        </pc:spChg>
        <pc:spChg chg="add">
          <ac:chgData name="Maria Sofologi" userId="193790dc05ff4e85" providerId="LiveId" clId="{560FD00C-03D9-4DA4-9532-4A44B4E658E5}" dt="2025-02-18T06:52:54.188" v="811" actId="26606"/>
          <ac:spMkLst>
            <pc:docMk/>
            <pc:sldMk cId="1242466515" sldId="294"/>
            <ac:spMk id="12" creationId="{A8908DB7-C3A6-4FCB-9820-CEE02B398C4A}"/>
          </ac:spMkLst>
        </pc:spChg>
        <pc:spChg chg="add">
          <ac:chgData name="Maria Sofologi" userId="193790dc05ff4e85" providerId="LiveId" clId="{560FD00C-03D9-4DA4-9532-4A44B4E658E5}" dt="2025-02-18T06:52:54.188" v="811" actId="26606"/>
          <ac:spMkLst>
            <pc:docMk/>
            <pc:sldMk cId="1242466515" sldId="294"/>
            <ac:spMk id="14" creationId="{535742DD-1B16-4E9D-B715-0D74B4574A68}"/>
          </ac:spMkLst>
        </pc:spChg>
        <pc:picChg chg="add mod">
          <ac:chgData name="Maria Sofologi" userId="193790dc05ff4e85" providerId="LiveId" clId="{560FD00C-03D9-4DA4-9532-4A44B4E658E5}" dt="2025-02-18T06:52:54.188" v="811" actId="26606"/>
          <ac:picMkLst>
            <pc:docMk/>
            <pc:sldMk cId="1242466515" sldId="294"/>
            <ac:picMk id="5" creationId="{0C0CC65D-0CE4-3731-F2EE-9006131FEAD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D33A0-8CAE-445A-BD6D-98F33B8075B9}" type="doc">
      <dgm:prSet loTypeId="urn:microsoft.com/office/officeart/2016/7/layout/RepeatingBendingProcessNew" loCatId="process" qsTypeId="urn:microsoft.com/office/officeart/2005/8/quickstyle/simple5" qsCatId="simple" csTypeId="urn:microsoft.com/office/officeart/2005/8/colors/colorful1#1" csCatId="colorful" phldr="1"/>
      <dgm:spPr/>
      <dgm:t>
        <a:bodyPr/>
        <a:lstStyle/>
        <a:p>
          <a:endParaRPr lang="en-US"/>
        </a:p>
      </dgm:t>
    </dgm:pt>
    <dgm:pt modelId="{563E8F2F-EA53-4A9E-9D73-7F18A4C7F800}">
      <dgm:prSet/>
      <dgm:spPr/>
      <dgm:t>
        <a:bodyPr/>
        <a:lstStyle/>
        <a:p>
          <a:r>
            <a:rPr lang="en-US" b="1" i="0"/>
            <a:t>The basic aims of the Mobile Unit are</a:t>
          </a:r>
          <a:r>
            <a:rPr lang="en-US" b="0" i="0"/>
            <a:t>:</a:t>
          </a:r>
          <a:endParaRPr lang="en-US"/>
        </a:p>
      </dgm:t>
    </dgm:pt>
    <dgm:pt modelId="{9C82B4C3-6DFA-4B8C-B1E6-D63CB7A49CA6}" type="parTrans" cxnId="{D0D94C8A-05BC-415B-AEA5-91F6F8A6EC11}">
      <dgm:prSet/>
      <dgm:spPr/>
      <dgm:t>
        <a:bodyPr/>
        <a:lstStyle/>
        <a:p>
          <a:endParaRPr lang="en-US"/>
        </a:p>
      </dgm:t>
    </dgm:pt>
    <dgm:pt modelId="{AB1675C8-AF74-46A6-9BF4-EFC97C07D1D2}" type="sibTrans" cxnId="{D0D94C8A-05BC-415B-AEA5-91F6F8A6EC11}">
      <dgm:prSet/>
      <dgm:spPr/>
      <dgm:t>
        <a:bodyPr/>
        <a:lstStyle/>
        <a:p>
          <a:endParaRPr lang="en-US"/>
        </a:p>
      </dgm:t>
    </dgm:pt>
    <dgm:pt modelId="{2538D5EE-6AC1-4C3E-BE5B-245231019490}">
      <dgm:prSet/>
      <dgm:spPr/>
      <dgm:t>
        <a:bodyPr/>
        <a:lstStyle/>
        <a:p>
          <a:r>
            <a:rPr lang="en-US" b="0" i="0" dirty="0">
              <a:latin typeface="Times New Roman" panose="02020603050405020304" pitchFamily="18" charset="0"/>
              <a:cs typeface="Times New Roman" panose="02020603050405020304" pitchFamily="18" charset="0"/>
            </a:rPr>
            <a:t>The </a:t>
          </a:r>
          <a:r>
            <a:rPr lang="en-US" b="0" i="1" dirty="0">
              <a:latin typeface="Times New Roman" panose="02020603050405020304" pitchFamily="18" charset="0"/>
              <a:cs typeface="Times New Roman" panose="02020603050405020304" pitchFamily="18" charset="0"/>
            </a:rPr>
            <a:t>prevention</a:t>
          </a:r>
          <a:r>
            <a:rPr lang="en-US" b="0" i="0" dirty="0">
              <a:latin typeface="Times New Roman" panose="02020603050405020304" pitchFamily="18" charset="0"/>
              <a:cs typeface="Times New Roman" panose="02020603050405020304" pitchFamily="18" charset="0"/>
            </a:rPr>
            <a:t>, the </a:t>
          </a:r>
          <a:r>
            <a:rPr lang="en-US" b="0" i="1" dirty="0">
              <a:latin typeface="Times New Roman" panose="02020603050405020304" pitchFamily="18" charset="0"/>
              <a:cs typeface="Times New Roman" panose="02020603050405020304" pitchFamily="18" charset="0"/>
            </a:rPr>
            <a:t>diagnosis</a:t>
          </a:r>
          <a:r>
            <a:rPr lang="en-US" b="0" i="0" dirty="0">
              <a:latin typeface="Times New Roman" panose="02020603050405020304" pitchFamily="18" charset="0"/>
              <a:cs typeface="Times New Roman" panose="02020603050405020304" pitchFamily="18" charset="0"/>
            </a:rPr>
            <a:t> and the </a:t>
          </a:r>
          <a:r>
            <a:rPr lang="en-US" b="0" i="1" dirty="0">
              <a:latin typeface="Times New Roman" panose="02020603050405020304" pitchFamily="18" charset="0"/>
              <a:cs typeface="Times New Roman" panose="02020603050405020304" pitchFamily="18" charset="0"/>
            </a:rPr>
            <a:t>treatment</a:t>
          </a:r>
          <a:r>
            <a:rPr lang="en-US" b="0" i="0" dirty="0">
              <a:latin typeface="Times New Roman" panose="02020603050405020304" pitchFamily="18" charset="0"/>
              <a:cs typeface="Times New Roman" panose="02020603050405020304" pitchFamily="18" charset="0"/>
            </a:rPr>
            <a:t> of mental health disorders for adults</a:t>
          </a:r>
          <a:endParaRPr lang="en-US" dirty="0">
            <a:latin typeface="Times New Roman" panose="02020603050405020304" pitchFamily="18" charset="0"/>
            <a:cs typeface="Times New Roman" panose="02020603050405020304" pitchFamily="18" charset="0"/>
          </a:endParaRPr>
        </a:p>
      </dgm:t>
    </dgm:pt>
    <dgm:pt modelId="{7589A00D-3B42-412B-BEB8-15C81D6982B4}" type="parTrans" cxnId="{CC470498-8857-479A-AFBD-9A7A791F653D}">
      <dgm:prSet/>
      <dgm:spPr/>
      <dgm:t>
        <a:bodyPr/>
        <a:lstStyle/>
        <a:p>
          <a:endParaRPr lang="en-US"/>
        </a:p>
      </dgm:t>
    </dgm:pt>
    <dgm:pt modelId="{A7E5748E-7BC0-484A-A48B-C2189759A029}" type="sibTrans" cxnId="{CC470498-8857-479A-AFBD-9A7A791F653D}">
      <dgm:prSet/>
      <dgm:spPr/>
      <dgm:t>
        <a:bodyPr/>
        <a:lstStyle/>
        <a:p>
          <a:endParaRPr lang="en-US"/>
        </a:p>
      </dgm:t>
    </dgm:pt>
    <dgm:pt modelId="{E01E4B19-B22F-4224-8B62-EDF2166BA8AA}">
      <dgm:prSet/>
      <dgm:spPr/>
      <dgm:t>
        <a:bodyPr/>
        <a:lstStyle/>
        <a:p>
          <a:r>
            <a:rPr lang="en-US" b="0" i="0" dirty="0"/>
            <a:t>The promotion of the population’s mental health</a:t>
          </a:r>
          <a:endParaRPr lang="en-US" dirty="0"/>
        </a:p>
      </dgm:t>
    </dgm:pt>
    <dgm:pt modelId="{0D4F5BA3-2CF8-47F0-8267-587858F8916A}" type="parTrans" cxnId="{FD74B7BA-8802-4B34-AC2E-A58A2C74D206}">
      <dgm:prSet/>
      <dgm:spPr/>
      <dgm:t>
        <a:bodyPr/>
        <a:lstStyle/>
        <a:p>
          <a:endParaRPr lang="en-US"/>
        </a:p>
      </dgm:t>
    </dgm:pt>
    <dgm:pt modelId="{37BD425B-4C9E-495E-B9AE-5486D94F8D57}" type="sibTrans" cxnId="{FD74B7BA-8802-4B34-AC2E-A58A2C74D206}">
      <dgm:prSet/>
      <dgm:spPr/>
      <dgm:t>
        <a:bodyPr/>
        <a:lstStyle/>
        <a:p>
          <a:endParaRPr lang="en-US"/>
        </a:p>
      </dgm:t>
    </dgm:pt>
    <dgm:pt modelId="{3D6D926A-1AF7-4705-AAC8-49FF2B93EA51}">
      <dgm:prSet/>
      <dgm:spPr/>
      <dgm:t>
        <a:bodyPr/>
        <a:lstStyle/>
        <a:p>
          <a:r>
            <a:rPr lang="en-US" b="0" i="0"/>
            <a:t>The rehabilitation, the social and employment inclusion of people with psychosocial problems</a:t>
          </a:r>
          <a:endParaRPr lang="en-US"/>
        </a:p>
      </dgm:t>
    </dgm:pt>
    <dgm:pt modelId="{08D04260-99AC-4DF5-97F7-09C86DE6426A}" type="parTrans" cxnId="{1469BB6F-6183-48E8-8045-52E1949DFEBF}">
      <dgm:prSet/>
      <dgm:spPr/>
      <dgm:t>
        <a:bodyPr/>
        <a:lstStyle/>
        <a:p>
          <a:endParaRPr lang="en-US"/>
        </a:p>
      </dgm:t>
    </dgm:pt>
    <dgm:pt modelId="{DD0B52D2-729B-4106-905A-EE09F0E9EF7C}" type="sibTrans" cxnId="{1469BB6F-6183-48E8-8045-52E1949DFEBF}">
      <dgm:prSet/>
      <dgm:spPr/>
      <dgm:t>
        <a:bodyPr/>
        <a:lstStyle/>
        <a:p>
          <a:endParaRPr lang="en-US"/>
        </a:p>
      </dgm:t>
    </dgm:pt>
    <dgm:pt modelId="{C9E5DBB9-00E4-4D57-9921-B7DAAB4E1B70}">
      <dgm:prSet/>
      <dgm:spPr/>
      <dgm:t>
        <a:bodyPr/>
        <a:lstStyle/>
        <a:p>
          <a:r>
            <a:rPr lang="en-US" b="0" i="0"/>
            <a:t>The protection of the patients’ rights</a:t>
          </a:r>
          <a:endParaRPr lang="en-US"/>
        </a:p>
      </dgm:t>
    </dgm:pt>
    <dgm:pt modelId="{812FDD9C-89A3-4D0E-A259-CA0726CBBDF8}" type="parTrans" cxnId="{6D84B98C-9E13-4E82-9FCE-2BCB0274A2C4}">
      <dgm:prSet/>
      <dgm:spPr/>
      <dgm:t>
        <a:bodyPr/>
        <a:lstStyle/>
        <a:p>
          <a:endParaRPr lang="en-US"/>
        </a:p>
      </dgm:t>
    </dgm:pt>
    <dgm:pt modelId="{A4B80197-2C7F-4F12-A10C-CE7E4E0B2840}" type="sibTrans" cxnId="{6D84B98C-9E13-4E82-9FCE-2BCB0274A2C4}">
      <dgm:prSet/>
      <dgm:spPr/>
      <dgm:t>
        <a:bodyPr/>
        <a:lstStyle/>
        <a:p>
          <a:endParaRPr lang="en-US"/>
        </a:p>
      </dgm:t>
    </dgm:pt>
    <dgm:pt modelId="{DA173BFE-DCEA-4411-8BF9-3D397AE09C97}">
      <dgm:prSet/>
      <dgm:spPr/>
      <dgm:t>
        <a:bodyPr/>
        <a:lstStyle/>
        <a:p>
          <a:r>
            <a:rPr lang="en-US" b="0" i="0"/>
            <a:t>Crisis intervention and support provision at the patient’s home</a:t>
          </a:r>
          <a:endParaRPr lang="en-US"/>
        </a:p>
      </dgm:t>
    </dgm:pt>
    <dgm:pt modelId="{D656EB85-2F60-4763-BCC5-ED5D961C6E08}" type="parTrans" cxnId="{77EEE2E4-6029-4E28-B938-60DAEA62B4D7}">
      <dgm:prSet/>
      <dgm:spPr/>
      <dgm:t>
        <a:bodyPr/>
        <a:lstStyle/>
        <a:p>
          <a:endParaRPr lang="en-US"/>
        </a:p>
      </dgm:t>
    </dgm:pt>
    <dgm:pt modelId="{5B9AD30B-1E92-44FC-A4E8-5D98C2F7F651}" type="sibTrans" cxnId="{77EEE2E4-6029-4E28-B938-60DAEA62B4D7}">
      <dgm:prSet/>
      <dgm:spPr/>
      <dgm:t>
        <a:bodyPr/>
        <a:lstStyle/>
        <a:p>
          <a:endParaRPr lang="en-US"/>
        </a:p>
      </dgm:t>
    </dgm:pt>
    <dgm:pt modelId="{587E8068-A443-45B6-B1FD-882909006EF6}">
      <dgm:prSet/>
      <dgm:spPr/>
      <dgm:t>
        <a:bodyPr/>
        <a:lstStyle/>
        <a:p>
          <a:r>
            <a:rPr lang="en-US" b="0" i="0"/>
            <a:t>The education and training of mental health professionals and other local groups at the community</a:t>
          </a:r>
          <a:endParaRPr lang="en-US"/>
        </a:p>
      </dgm:t>
    </dgm:pt>
    <dgm:pt modelId="{56F97BB5-225C-48DB-8E2A-27CD8CAE9B90}" type="parTrans" cxnId="{29DA0878-1C14-406A-95FD-3AC909453C02}">
      <dgm:prSet/>
      <dgm:spPr/>
      <dgm:t>
        <a:bodyPr/>
        <a:lstStyle/>
        <a:p>
          <a:endParaRPr lang="en-US"/>
        </a:p>
      </dgm:t>
    </dgm:pt>
    <dgm:pt modelId="{C8DAB1A4-782D-4A01-AE97-A11AAB02F892}" type="sibTrans" cxnId="{29DA0878-1C14-406A-95FD-3AC909453C02}">
      <dgm:prSet/>
      <dgm:spPr/>
      <dgm:t>
        <a:bodyPr/>
        <a:lstStyle/>
        <a:p>
          <a:endParaRPr lang="en-US"/>
        </a:p>
      </dgm:t>
    </dgm:pt>
    <dgm:pt modelId="{FA81E7B7-5C46-43FC-8FF8-3BABCE58F022}">
      <dgm:prSet/>
      <dgm:spPr/>
      <dgm:t>
        <a:bodyPr/>
        <a:lstStyle/>
        <a:p>
          <a:r>
            <a:rPr lang="en-US" b="0" i="0"/>
            <a:t>Awareness-raising and sensitisation of the population on mental health issues </a:t>
          </a:r>
          <a:endParaRPr lang="en-US"/>
        </a:p>
      </dgm:t>
    </dgm:pt>
    <dgm:pt modelId="{184018B5-CB74-4F87-9C60-D416D513A3FF}" type="parTrans" cxnId="{064E97A5-E7EF-4FF6-B3D0-3F8F6B9440A3}">
      <dgm:prSet/>
      <dgm:spPr/>
      <dgm:t>
        <a:bodyPr/>
        <a:lstStyle/>
        <a:p>
          <a:endParaRPr lang="en-US"/>
        </a:p>
      </dgm:t>
    </dgm:pt>
    <dgm:pt modelId="{AC8D4677-B001-426F-A547-C08DC063B138}" type="sibTrans" cxnId="{064E97A5-E7EF-4FF6-B3D0-3F8F6B9440A3}">
      <dgm:prSet/>
      <dgm:spPr/>
      <dgm:t>
        <a:bodyPr/>
        <a:lstStyle/>
        <a:p>
          <a:endParaRPr lang="en-US"/>
        </a:p>
      </dgm:t>
    </dgm:pt>
    <dgm:pt modelId="{64A67223-30DF-48C3-9EC1-19464F5C71CD}" type="pres">
      <dgm:prSet presAssocID="{ABCD33A0-8CAE-445A-BD6D-98F33B8075B9}" presName="Name0" presStyleCnt="0">
        <dgm:presLayoutVars>
          <dgm:dir/>
          <dgm:resizeHandles val="exact"/>
        </dgm:presLayoutVars>
      </dgm:prSet>
      <dgm:spPr/>
      <dgm:t>
        <a:bodyPr/>
        <a:lstStyle/>
        <a:p>
          <a:endParaRPr lang="el-GR"/>
        </a:p>
      </dgm:t>
    </dgm:pt>
    <dgm:pt modelId="{6061F49E-FBA9-453E-B2CE-77DE9FCF166F}" type="pres">
      <dgm:prSet presAssocID="{563E8F2F-EA53-4A9E-9D73-7F18A4C7F800}" presName="node" presStyleLbl="node1" presStyleIdx="0" presStyleCnt="8">
        <dgm:presLayoutVars>
          <dgm:bulletEnabled val="1"/>
        </dgm:presLayoutVars>
      </dgm:prSet>
      <dgm:spPr/>
      <dgm:t>
        <a:bodyPr/>
        <a:lstStyle/>
        <a:p>
          <a:endParaRPr lang="el-GR"/>
        </a:p>
      </dgm:t>
    </dgm:pt>
    <dgm:pt modelId="{FAD0FD0F-8761-48DE-BCE3-95C36A283AB5}" type="pres">
      <dgm:prSet presAssocID="{AB1675C8-AF74-46A6-9BF4-EFC97C07D1D2}" presName="sibTrans" presStyleLbl="sibTrans1D1" presStyleIdx="0" presStyleCnt="7"/>
      <dgm:spPr/>
      <dgm:t>
        <a:bodyPr/>
        <a:lstStyle/>
        <a:p>
          <a:endParaRPr lang="el-GR"/>
        </a:p>
      </dgm:t>
    </dgm:pt>
    <dgm:pt modelId="{CE7AF65B-74B0-4F3B-9CA9-6001FEDBDE17}" type="pres">
      <dgm:prSet presAssocID="{AB1675C8-AF74-46A6-9BF4-EFC97C07D1D2}" presName="connectorText" presStyleLbl="sibTrans1D1" presStyleIdx="0" presStyleCnt="7"/>
      <dgm:spPr/>
      <dgm:t>
        <a:bodyPr/>
        <a:lstStyle/>
        <a:p>
          <a:endParaRPr lang="el-GR"/>
        </a:p>
      </dgm:t>
    </dgm:pt>
    <dgm:pt modelId="{5269E19C-B47E-476F-9D25-00FB08EF913F}" type="pres">
      <dgm:prSet presAssocID="{2538D5EE-6AC1-4C3E-BE5B-245231019490}" presName="node" presStyleLbl="node1" presStyleIdx="1" presStyleCnt="8">
        <dgm:presLayoutVars>
          <dgm:bulletEnabled val="1"/>
        </dgm:presLayoutVars>
      </dgm:prSet>
      <dgm:spPr/>
      <dgm:t>
        <a:bodyPr/>
        <a:lstStyle/>
        <a:p>
          <a:endParaRPr lang="el-GR"/>
        </a:p>
      </dgm:t>
    </dgm:pt>
    <dgm:pt modelId="{50C811E7-FD06-455A-AE76-88CEF2DF1CAA}" type="pres">
      <dgm:prSet presAssocID="{A7E5748E-7BC0-484A-A48B-C2189759A029}" presName="sibTrans" presStyleLbl="sibTrans1D1" presStyleIdx="1" presStyleCnt="7"/>
      <dgm:spPr/>
      <dgm:t>
        <a:bodyPr/>
        <a:lstStyle/>
        <a:p>
          <a:endParaRPr lang="el-GR"/>
        </a:p>
      </dgm:t>
    </dgm:pt>
    <dgm:pt modelId="{DE6397D7-1762-4B3A-B135-BCA40B83F0C5}" type="pres">
      <dgm:prSet presAssocID="{A7E5748E-7BC0-484A-A48B-C2189759A029}" presName="connectorText" presStyleLbl="sibTrans1D1" presStyleIdx="1" presStyleCnt="7"/>
      <dgm:spPr/>
      <dgm:t>
        <a:bodyPr/>
        <a:lstStyle/>
        <a:p>
          <a:endParaRPr lang="el-GR"/>
        </a:p>
      </dgm:t>
    </dgm:pt>
    <dgm:pt modelId="{208FB1EF-2205-4BFF-B41D-2E805CDA80B0}" type="pres">
      <dgm:prSet presAssocID="{E01E4B19-B22F-4224-8B62-EDF2166BA8AA}" presName="node" presStyleLbl="node1" presStyleIdx="2" presStyleCnt="8">
        <dgm:presLayoutVars>
          <dgm:bulletEnabled val="1"/>
        </dgm:presLayoutVars>
      </dgm:prSet>
      <dgm:spPr/>
      <dgm:t>
        <a:bodyPr/>
        <a:lstStyle/>
        <a:p>
          <a:endParaRPr lang="el-GR"/>
        </a:p>
      </dgm:t>
    </dgm:pt>
    <dgm:pt modelId="{E2CB7F4A-7BAF-49DE-9402-91124A053D1A}" type="pres">
      <dgm:prSet presAssocID="{37BD425B-4C9E-495E-B9AE-5486D94F8D57}" presName="sibTrans" presStyleLbl="sibTrans1D1" presStyleIdx="2" presStyleCnt="7"/>
      <dgm:spPr/>
      <dgm:t>
        <a:bodyPr/>
        <a:lstStyle/>
        <a:p>
          <a:endParaRPr lang="el-GR"/>
        </a:p>
      </dgm:t>
    </dgm:pt>
    <dgm:pt modelId="{73C7D352-4FC9-4062-A407-B49CA77DD17A}" type="pres">
      <dgm:prSet presAssocID="{37BD425B-4C9E-495E-B9AE-5486D94F8D57}" presName="connectorText" presStyleLbl="sibTrans1D1" presStyleIdx="2" presStyleCnt="7"/>
      <dgm:spPr/>
      <dgm:t>
        <a:bodyPr/>
        <a:lstStyle/>
        <a:p>
          <a:endParaRPr lang="el-GR"/>
        </a:p>
      </dgm:t>
    </dgm:pt>
    <dgm:pt modelId="{EA81D82F-B153-4A0D-80E7-DA2F89716CB4}" type="pres">
      <dgm:prSet presAssocID="{3D6D926A-1AF7-4705-AAC8-49FF2B93EA51}" presName="node" presStyleLbl="node1" presStyleIdx="3" presStyleCnt="8">
        <dgm:presLayoutVars>
          <dgm:bulletEnabled val="1"/>
        </dgm:presLayoutVars>
      </dgm:prSet>
      <dgm:spPr/>
      <dgm:t>
        <a:bodyPr/>
        <a:lstStyle/>
        <a:p>
          <a:endParaRPr lang="el-GR"/>
        </a:p>
      </dgm:t>
    </dgm:pt>
    <dgm:pt modelId="{AB5F1037-87CD-496F-AA26-EA589A5CE928}" type="pres">
      <dgm:prSet presAssocID="{DD0B52D2-729B-4106-905A-EE09F0E9EF7C}" presName="sibTrans" presStyleLbl="sibTrans1D1" presStyleIdx="3" presStyleCnt="7"/>
      <dgm:spPr/>
      <dgm:t>
        <a:bodyPr/>
        <a:lstStyle/>
        <a:p>
          <a:endParaRPr lang="el-GR"/>
        </a:p>
      </dgm:t>
    </dgm:pt>
    <dgm:pt modelId="{9CB3B06A-02BF-4862-961E-009504335F15}" type="pres">
      <dgm:prSet presAssocID="{DD0B52D2-729B-4106-905A-EE09F0E9EF7C}" presName="connectorText" presStyleLbl="sibTrans1D1" presStyleIdx="3" presStyleCnt="7"/>
      <dgm:spPr/>
      <dgm:t>
        <a:bodyPr/>
        <a:lstStyle/>
        <a:p>
          <a:endParaRPr lang="el-GR"/>
        </a:p>
      </dgm:t>
    </dgm:pt>
    <dgm:pt modelId="{0F9D21C3-A0AD-4249-8B66-7C02F1CD3A9F}" type="pres">
      <dgm:prSet presAssocID="{C9E5DBB9-00E4-4D57-9921-B7DAAB4E1B70}" presName="node" presStyleLbl="node1" presStyleIdx="4" presStyleCnt="8">
        <dgm:presLayoutVars>
          <dgm:bulletEnabled val="1"/>
        </dgm:presLayoutVars>
      </dgm:prSet>
      <dgm:spPr/>
      <dgm:t>
        <a:bodyPr/>
        <a:lstStyle/>
        <a:p>
          <a:endParaRPr lang="el-GR"/>
        </a:p>
      </dgm:t>
    </dgm:pt>
    <dgm:pt modelId="{6D519042-4856-4C66-B99E-8814356E3798}" type="pres">
      <dgm:prSet presAssocID="{A4B80197-2C7F-4F12-A10C-CE7E4E0B2840}" presName="sibTrans" presStyleLbl="sibTrans1D1" presStyleIdx="4" presStyleCnt="7"/>
      <dgm:spPr/>
      <dgm:t>
        <a:bodyPr/>
        <a:lstStyle/>
        <a:p>
          <a:endParaRPr lang="el-GR"/>
        </a:p>
      </dgm:t>
    </dgm:pt>
    <dgm:pt modelId="{721A9BA5-F9CD-4419-9CC3-77D98ECC8F26}" type="pres">
      <dgm:prSet presAssocID="{A4B80197-2C7F-4F12-A10C-CE7E4E0B2840}" presName="connectorText" presStyleLbl="sibTrans1D1" presStyleIdx="4" presStyleCnt="7"/>
      <dgm:spPr/>
      <dgm:t>
        <a:bodyPr/>
        <a:lstStyle/>
        <a:p>
          <a:endParaRPr lang="el-GR"/>
        </a:p>
      </dgm:t>
    </dgm:pt>
    <dgm:pt modelId="{318E7438-295B-4A0A-A2FB-755B34670104}" type="pres">
      <dgm:prSet presAssocID="{DA173BFE-DCEA-4411-8BF9-3D397AE09C97}" presName="node" presStyleLbl="node1" presStyleIdx="5" presStyleCnt="8">
        <dgm:presLayoutVars>
          <dgm:bulletEnabled val="1"/>
        </dgm:presLayoutVars>
      </dgm:prSet>
      <dgm:spPr/>
      <dgm:t>
        <a:bodyPr/>
        <a:lstStyle/>
        <a:p>
          <a:endParaRPr lang="el-GR"/>
        </a:p>
      </dgm:t>
    </dgm:pt>
    <dgm:pt modelId="{CB16584E-1EC1-474C-9CE5-9F38BE870404}" type="pres">
      <dgm:prSet presAssocID="{5B9AD30B-1E92-44FC-A4E8-5D98C2F7F651}" presName="sibTrans" presStyleLbl="sibTrans1D1" presStyleIdx="5" presStyleCnt="7"/>
      <dgm:spPr/>
      <dgm:t>
        <a:bodyPr/>
        <a:lstStyle/>
        <a:p>
          <a:endParaRPr lang="el-GR"/>
        </a:p>
      </dgm:t>
    </dgm:pt>
    <dgm:pt modelId="{4D9DA3A3-695E-4876-8127-445FEA152120}" type="pres">
      <dgm:prSet presAssocID="{5B9AD30B-1E92-44FC-A4E8-5D98C2F7F651}" presName="connectorText" presStyleLbl="sibTrans1D1" presStyleIdx="5" presStyleCnt="7"/>
      <dgm:spPr/>
      <dgm:t>
        <a:bodyPr/>
        <a:lstStyle/>
        <a:p>
          <a:endParaRPr lang="el-GR"/>
        </a:p>
      </dgm:t>
    </dgm:pt>
    <dgm:pt modelId="{ECAB6662-9EF0-4CC0-A6CE-302B64930361}" type="pres">
      <dgm:prSet presAssocID="{587E8068-A443-45B6-B1FD-882909006EF6}" presName="node" presStyleLbl="node1" presStyleIdx="6" presStyleCnt="8">
        <dgm:presLayoutVars>
          <dgm:bulletEnabled val="1"/>
        </dgm:presLayoutVars>
      </dgm:prSet>
      <dgm:spPr/>
      <dgm:t>
        <a:bodyPr/>
        <a:lstStyle/>
        <a:p>
          <a:endParaRPr lang="el-GR"/>
        </a:p>
      </dgm:t>
    </dgm:pt>
    <dgm:pt modelId="{D62CED1E-93D7-4319-9040-1A16EDF0F099}" type="pres">
      <dgm:prSet presAssocID="{C8DAB1A4-782D-4A01-AE97-A11AAB02F892}" presName="sibTrans" presStyleLbl="sibTrans1D1" presStyleIdx="6" presStyleCnt="7"/>
      <dgm:spPr/>
      <dgm:t>
        <a:bodyPr/>
        <a:lstStyle/>
        <a:p>
          <a:endParaRPr lang="el-GR"/>
        </a:p>
      </dgm:t>
    </dgm:pt>
    <dgm:pt modelId="{0BAB8330-3764-41A6-B975-8990EE9D776F}" type="pres">
      <dgm:prSet presAssocID="{C8DAB1A4-782D-4A01-AE97-A11AAB02F892}" presName="connectorText" presStyleLbl="sibTrans1D1" presStyleIdx="6" presStyleCnt="7"/>
      <dgm:spPr/>
      <dgm:t>
        <a:bodyPr/>
        <a:lstStyle/>
        <a:p>
          <a:endParaRPr lang="el-GR"/>
        </a:p>
      </dgm:t>
    </dgm:pt>
    <dgm:pt modelId="{B7D80FFB-6856-415A-90E1-9F34EB1BA4E9}" type="pres">
      <dgm:prSet presAssocID="{FA81E7B7-5C46-43FC-8FF8-3BABCE58F022}" presName="node" presStyleLbl="node1" presStyleIdx="7" presStyleCnt="8">
        <dgm:presLayoutVars>
          <dgm:bulletEnabled val="1"/>
        </dgm:presLayoutVars>
      </dgm:prSet>
      <dgm:spPr/>
      <dgm:t>
        <a:bodyPr/>
        <a:lstStyle/>
        <a:p>
          <a:endParaRPr lang="el-GR"/>
        </a:p>
      </dgm:t>
    </dgm:pt>
  </dgm:ptLst>
  <dgm:cxnLst>
    <dgm:cxn modelId="{1469BB6F-6183-48E8-8045-52E1949DFEBF}" srcId="{ABCD33A0-8CAE-445A-BD6D-98F33B8075B9}" destId="{3D6D926A-1AF7-4705-AAC8-49FF2B93EA51}" srcOrd="3" destOrd="0" parTransId="{08D04260-99AC-4DF5-97F7-09C86DE6426A}" sibTransId="{DD0B52D2-729B-4106-905A-EE09F0E9EF7C}"/>
    <dgm:cxn modelId="{2F017989-0E5D-4C0C-B781-6FBF2FC421BA}" type="presOf" srcId="{DD0B52D2-729B-4106-905A-EE09F0E9EF7C}" destId="{AB5F1037-87CD-496F-AA26-EA589A5CE928}" srcOrd="0" destOrd="0" presId="urn:microsoft.com/office/officeart/2016/7/layout/RepeatingBendingProcessNew"/>
    <dgm:cxn modelId="{5C7027E6-4D1A-4645-A9D2-505B7EE1231A}" type="presOf" srcId="{C8DAB1A4-782D-4A01-AE97-A11AAB02F892}" destId="{D62CED1E-93D7-4319-9040-1A16EDF0F099}" srcOrd="0" destOrd="0" presId="urn:microsoft.com/office/officeart/2016/7/layout/RepeatingBendingProcessNew"/>
    <dgm:cxn modelId="{29DA0878-1C14-406A-95FD-3AC909453C02}" srcId="{ABCD33A0-8CAE-445A-BD6D-98F33B8075B9}" destId="{587E8068-A443-45B6-B1FD-882909006EF6}" srcOrd="6" destOrd="0" parTransId="{56F97BB5-225C-48DB-8E2A-27CD8CAE9B90}" sibTransId="{C8DAB1A4-782D-4A01-AE97-A11AAB02F892}"/>
    <dgm:cxn modelId="{4E030866-E5FC-4615-9260-A59C45D67BF9}" type="presOf" srcId="{5B9AD30B-1E92-44FC-A4E8-5D98C2F7F651}" destId="{CB16584E-1EC1-474C-9CE5-9F38BE870404}" srcOrd="0" destOrd="0" presId="urn:microsoft.com/office/officeart/2016/7/layout/RepeatingBendingProcessNew"/>
    <dgm:cxn modelId="{457A31C8-5A5F-47BA-A127-09CA82ECAA07}" type="presOf" srcId="{587E8068-A443-45B6-B1FD-882909006EF6}" destId="{ECAB6662-9EF0-4CC0-A6CE-302B64930361}" srcOrd="0" destOrd="0" presId="urn:microsoft.com/office/officeart/2016/7/layout/RepeatingBendingProcessNew"/>
    <dgm:cxn modelId="{A3E72A7B-C8A9-41D5-9DBD-631E7A9C7E9E}" type="presOf" srcId="{C9E5DBB9-00E4-4D57-9921-B7DAAB4E1B70}" destId="{0F9D21C3-A0AD-4249-8B66-7C02F1CD3A9F}" srcOrd="0" destOrd="0" presId="urn:microsoft.com/office/officeart/2016/7/layout/RepeatingBendingProcessNew"/>
    <dgm:cxn modelId="{06AFAD1D-75F8-4977-905C-57BD11E5CAE3}" type="presOf" srcId="{37BD425B-4C9E-495E-B9AE-5486D94F8D57}" destId="{73C7D352-4FC9-4062-A407-B49CA77DD17A}" srcOrd="1" destOrd="0" presId="urn:microsoft.com/office/officeart/2016/7/layout/RepeatingBendingProcessNew"/>
    <dgm:cxn modelId="{CC470498-8857-479A-AFBD-9A7A791F653D}" srcId="{ABCD33A0-8CAE-445A-BD6D-98F33B8075B9}" destId="{2538D5EE-6AC1-4C3E-BE5B-245231019490}" srcOrd="1" destOrd="0" parTransId="{7589A00D-3B42-412B-BEB8-15C81D6982B4}" sibTransId="{A7E5748E-7BC0-484A-A48B-C2189759A029}"/>
    <dgm:cxn modelId="{064E97A5-E7EF-4FF6-B3D0-3F8F6B9440A3}" srcId="{ABCD33A0-8CAE-445A-BD6D-98F33B8075B9}" destId="{FA81E7B7-5C46-43FC-8FF8-3BABCE58F022}" srcOrd="7" destOrd="0" parTransId="{184018B5-CB74-4F87-9C60-D416D513A3FF}" sibTransId="{AC8D4677-B001-426F-A547-C08DC063B138}"/>
    <dgm:cxn modelId="{85F57BDF-A81F-4AAA-9AA2-B7CA01AC184E}" type="presOf" srcId="{DA173BFE-DCEA-4411-8BF9-3D397AE09C97}" destId="{318E7438-295B-4A0A-A2FB-755B34670104}" srcOrd="0" destOrd="0" presId="urn:microsoft.com/office/officeart/2016/7/layout/RepeatingBendingProcessNew"/>
    <dgm:cxn modelId="{6F37DE8F-EF6B-4838-8025-C9C4A4C069BF}" type="presOf" srcId="{ABCD33A0-8CAE-445A-BD6D-98F33B8075B9}" destId="{64A67223-30DF-48C3-9EC1-19464F5C71CD}" srcOrd="0" destOrd="0" presId="urn:microsoft.com/office/officeart/2016/7/layout/RepeatingBendingProcessNew"/>
    <dgm:cxn modelId="{D8A29C7E-428F-48CC-ABF9-F76DB7BB2319}" type="presOf" srcId="{5B9AD30B-1E92-44FC-A4E8-5D98C2F7F651}" destId="{4D9DA3A3-695E-4876-8127-445FEA152120}" srcOrd="1" destOrd="0" presId="urn:microsoft.com/office/officeart/2016/7/layout/RepeatingBendingProcessNew"/>
    <dgm:cxn modelId="{F5EC8BED-57BB-48B8-95CD-B64EFC8EAD1D}" type="presOf" srcId="{AB1675C8-AF74-46A6-9BF4-EFC97C07D1D2}" destId="{FAD0FD0F-8761-48DE-BCE3-95C36A283AB5}" srcOrd="0" destOrd="0" presId="urn:microsoft.com/office/officeart/2016/7/layout/RepeatingBendingProcessNew"/>
    <dgm:cxn modelId="{C697A3EF-052B-4C77-81A6-5FFD2D794362}" type="presOf" srcId="{FA81E7B7-5C46-43FC-8FF8-3BABCE58F022}" destId="{B7D80FFB-6856-415A-90E1-9F34EB1BA4E9}" srcOrd="0" destOrd="0" presId="urn:microsoft.com/office/officeart/2016/7/layout/RepeatingBendingProcessNew"/>
    <dgm:cxn modelId="{41579312-334E-486E-9CCF-83B3C0ED2DF4}" type="presOf" srcId="{E01E4B19-B22F-4224-8B62-EDF2166BA8AA}" destId="{208FB1EF-2205-4BFF-B41D-2E805CDA80B0}" srcOrd="0" destOrd="0" presId="urn:microsoft.com/office/officeart/2016/7/layout/RepeatingBendingProcessNew"/>
    <dgm:cxn modelId="{0DFCB78A-B525-47B4-B16B-6E4B0FE62CD1}" type="presOf" srcId="{563E8F2F-EA53-4A9E-9D73-7F18A4C7F800}" destId="{6061F49E-FBA9-453E-B2CE-77DE9FCF166F}" srcOrd="0" destOrd="0" presId="urn:microsoft.com/office/officeart/2016/7/layout/RepeatingBendingProcessNew"/>
    <dgm:cxn modelId="{80FDEEA3-1A9E-4AA0-898A-565A46CF9DCE}" type="presOf" srcId="{37BD425B-4C9E-495E-B9AE-5486D94F8D57}" destId="{E2CB7F4A-7BAF-49DE-9402-91124A053D1A}" srcOrd="0" destOrd="0" presId="urn:microsoft.com/office/officeart/2016/7/layout/RepeatingBendingProcessNew"/>
    <dgm:cxn modelId="{77EEE2E4-6029-4E28-B938-60DAEA62B4D7}" srcId="{ABCD33A0-8CAE-445A-BD6D-98F33B8075B9}" destId="{DA173BFE-DCEA-4411-8BF9-3D397AE09C97}" srcOrd="5" destOrd="0" parTransId="{D656EB85-2F60-4763-BCC5-ED5D961C6E08}" sibTransId="{5B9AD30B-1E92-44FC-A4E8-5D98C2F7F651}"/>
    <dgm:cxn modelId="{6D84B98C-9E13-4E82-9FCE-2BCB0274A2C4}" srcId="{ABCD33A0-8CAE-445A-BD6D-98F33B8075B9}" destId="{C9E5DBB9-00E4-4D57-9921-B7DAAB4E1B70}" srcOrd="4" destOrd="0" parTransId="{812FDD9C-89A3-4D0E-A259-CA0726CBBDF8}" sibTransId="{A4B80197-2C7F-4F12-A10C-CE7E4E0B2840}"/>
    <dgm:cxn modelId="{D0D94C8A-05BC-415B-AEA5-91F6F8A6EC11}" srcId="{ABCD33A0-8CAE-445A-BD6D-98F33B8075B9}" destId="{563E8F2F-EA53-4A9E-9D73-7F18A4C7F800}" srcOrd="0" destOrd="0" parTransId="{9C82B4C3-6DFA-4B8C-B1E6-D63CB7A49CA6}" sibTransId="{AB1675C8-AF74-46A6-9BF4-EFC97C07D1D2}"/>
    <dgm:cxn modelId="{E4A69908-F7CA-4B82-882E-B6DFBC06CB74}" type="presOf" srcId="{A7E5748E-7BC0-484A-A48B-C2189759A029}" destId="{50C811E7-FD06-455A-AE76-88CEF2DF1CAA}" srcOrd="0" destOrd="0" presId="urn:microsoft.com/office/officeart/2016/7/layout/RepeatingBendingProcessNew"/>
    <dgm:cxn modelId="{9E9922F5-E15F-4F64-9B4B-75CE8752112F}" type="presOf" srcId="{3D6D926A-1AF7-4705-AAC8-49FF2B93EA51}" destId="{EA81D82F-B153-4A0D-80E7-DA2F89716CB4}" srcOrd="0" destOrd="0" presId="urn:microsoft.com/office/officeart/2016/7/layout/RepeatingBendingProcessNew"/>
    <dgm:cxn modelId="{FD74B7BA-8802-4B34-AC2E-A58A2C74D206}" srcId="{ABCD33A0-8CAE-445A-BD6D-98F33B8075B9}" destId="{E01E4B19-B22F-4224-8B62-EDF2166BA8AA}" srcOrd="2" destOrd="0" parTransId="{0D4F5BA3-2CF8-47F0-8267-587858F8916A}" sibTransId="{37BD425B-4C9E-495E-B9AE-5486D94F8D57}"/>
    <dgm:cxn modelId="{28ED2654-D549-4C9F-AB28-F37EF8DD5077}" type="presOf" srcId="{A7E5748E-7BC0-484A-A48B-C2189759A029}" destId="{DE6397D7-1762-4B3A-B135-BCA40B83F0C5}" srcOrd="1" destOrd="0" presId="urn:microsoft.com/office/officeart/2016/7/layout/RepeatingBendingProcessNew"/>
    <dgm:cxn modelId="{6219AD97-B745-4D91-9FD0-005F2F1E479C}" type="presOf" srcId="{A4B80197-2C7F-4F12-A10C-CE7E4E0B2840}" destId="{6D519042-4856-4C66-B99E-8814356E3798}" srcOrd="0" destOrd="0" presId="urn:microsoft.com/office/officeart/2016/7/layout/RepeatingBendingProcessNew"/>
    <dgm:cxn modelId="{AB515E16-D11A-455C-9409-8FCA7A2289C9}" type="presOf" srcId="{DD0B52D2-729B-4106-905A-EE09F0E9EF7C}" destId="{9CB3B06A-02BF-4862-961E-009504335F15}" srcOrd="1" destOrd="0" presId="urn:microsoft.com/office/officeart/2016/7/layout/RepeatingBendingProcessNew"/>
    <dgm:cxn modelId="{21E98086-3F4B-47A7-9E6F-4C5A35F18584}" type="presOf" srcId="{AB1675C8-AF74-46A6-9BF4-EFC97C07D1D2}" destId="{CE7AF65B-74B0-4F3B-9CA9-6001FEDBDE17}" srcOrd="1" destOrd="0" presId="urn:microsoft.com/office/officeart/2016/7/layout/RepeatingBendingProcessNew"/>
    <dgm:cxn modelId="{54FAFA8F-FC52-47BF-9A7B-78E958A4E9FA}" type="presOf" srcId="{C8DAB1A4-782D-4A01-AE97-A11AAB02F892}" destId="{0BAB8330-3764-41A6-B975-8990EE9D776F}" srcOrd="1" destOrd="0" presId="urn:microsoft.com/office/officeart/2016/7/layout/RepeatingBendingProcessNew"/>
    <dgm:cxn modelId="{B7F60A80-B72C-461F-976C-B837655364E9}" type="presOf" srcId="{A4B80197-2C7F-4F12-A10C-CE7E4E0B2840}" destId="{721A9BA5-F9CD-4419-9CC3-77D98ECC8F26}" srcOrd="1" destOrd="0" presId="urn:microsoft.com/office/officeart/2016/7/layout/RepeatingBendingProcessNew"/>
    <dgm:cxn modelId="{20E19BEE-AE97-4B4D-874B-B2D8C839A81E}" type="presOf" srcId="{2538D5EE-6AC1-4C3E-BE5B-245231019490}" destId="{5269E19C-B47E-476F-9D25-00FB08EF913F}" srcOrd="0" destOrd="0" presId="urn:microsoft.com/office/officeart/2016/7/layout/RepeatingBendingProcessNew"/>
    <dgm:cxn modelId="{B89CD63A-B8EC-4CC5-96B9-AE2707405507}" type="presParOf" srcId="{64A67223-30DF-48C3-9EC1-19464F5C71CD}" destId="{6061F49E-FBA9-453E-B2CE-77DE9FCF166F}" srcOrd="0" destOrd="0" presId="urn:microsoft.com/office/officeart/2016/7/layout/RepeatingBendingProcessNew"/>
    <dgm:cxn modelId="{2ABC395C-6DF7-401F-B1F1-99E2C905CB1F}" type="presParOf" srcId="{64A67223-30DF-48C3-9EC1-19464F5C71CD}" destId="{FAD0FD0F-8761-48DE-BCE3-95C36A283AB5}" srcOrd="1" destOrd="0" presId="urn:microsoft.com/office/officeart/2016/7/layout/RepeatingBendingProcessNew"/>
    <dgm:cxn modelId="{6DC9C54B-2DA5-4056-ACB3-4D92A839F4C0}" type="presParOf" srcId="{FAD0FD0F-8761-48DE-BCE3-95C36A283AB5}" destId="{CE7AF65B-74B0-4F3B-9CA9-6001FEDBDE17}" srcOrd="0" destOrd="0" presId="urn:microsoft.com/office/officeart/2016/7/layout/RepeatingBendingProcessNew"/>
    <dgm:cxn modelId="{C9569413-A3F9-48A9-8AFB-434B0D504924}" type="presParOf" srcId="{64A67223-30DF-48C3-9EC1-19464F5C71CD}" destId="{5269E19C-B47E-476F-9D25-00FB08EF913F}" srcOrd="2" destOrd="0" presId="urn:microsoft.com/office/officeart/2016/7/layout/RepeatingBendingProcessNew"/>
    <dgm:cxn modelId="{4AAF7ECC-714D-4B60-BD4F-BB90FEABF8B4}" type="presParOf" srcId="{64A67223-30DF-48C3-9EC1-19464F5C71CD}" destId="{50C811E7-FD06-455A-AE76-88CEF2DF1CAA}" srcOrd="3" destOrd="0" presId="urn:microsoft.com/office/officeart/2016/7/layout/RepeatingBendingProcessNew"/>
    <dgm:cxn modelId="{C6E6C911-F7C5-4F35-967E-2021A921F510}" type="presParOf" srcId="{50C811E7-FD06-455A-AE76-88CEF2DF1CAA}" destId="{DE6397D7-1762-4B3A-B135-BCA40B83F0C5}" srcOrd="0" destOrd="0" presId="urn:microsoft.com/office/officeart/2016/7/layout/RepeatingBendingProcessNew"/>
    <dgm:cxn modelId="{FAC78D38-BD31-46BF-8B10-7F04213BD8BF}" type="presParOf" srcId="{64A67223-30DF-48C3-9EC1-19464F5C71CD}" destId="{208FB1EF-2205-4BFF-B41D-2E805CDA80B0}" srcOrd="4" destOrd="0" presId="urn:microsoft.com/office/officeart/2016/7/layout/RepeatingBendingProcessNew"/>
    <dgm:cxn modelId="{457D310B-09F9-4F6F-896C-4024393DB580}" type="presParOf" srcId="{64A67223-30DF-48C3-9EC1-19464F5C71CD}" destId="{E2CB7F4A-7BAF-49DE-9402-91124A053D1A}" srcOrd="5" destOrd="0" presId="urn:microsoft.com/office/officeart/2016/7/layout/RepeatingBendingProcessNew"/>
    <dgm:cxn modelId="{D70AEFF3-8A56-4B50-A304-DC5FAE3E3854}" type="presParOf" srcId="{E2CB7F4A-7BAF-49DE-9402-91124A053D1A}" destId="{73C7D352-4FC9-4062-A407-B49CA77DD17A}" srcOrd="0" destOrd="0" presId="urn:microsoft.com/office/officeart/2016/7/layout/RepeatingBendingProcessNew"/>
    <dgm:cxn modelId="{F91820CA-48D2-4DDE-8BC8-5BC4A6DC2725}" type="presParOf" srcId="{64A67223-30DF-48C3-9EC1-19464F5C71CD}" destId="{EA81D82F-B153-4A0D-80E7-DA2F89716CB4}" srcOrd="6" destOrd="0" presId="urn:microsoft.com/office/officeart/2016/7/layout/RepeatingBendingProcessNew"/>
    <dgm:cxn modelId="{7ED77F59-E159-452F-9245-866EB6222EBE}" type="presParOf" srcId="{64A67223-30DF-48C3-9EC1-19464F5C71CD}" destId="{AB5F1037-87CD-496F-AA26-EA589A5CE928}" srcOrd="7" destOrd="0" presId="urn:microsoft.com/office/officeart/2016/7/layout/RepeatingBendingProcessNew"/>
    <dgm:cxn modelId="{60B56424-3779-4D82-B4AB-05FFDED2EEAE}" type="presParOf" srcId="{AB5F1037-87CD-496F-AA26-EA589A5CE928}" destId="{9CB3B06A-02BF-4862-961E-009504335F15}" srcOrd="0" destOrd="0" presId="urn:microsoft.com/office/officeart/2016/7/layout/RepeatingBendingProcessNew"/>
    <dgm:cxn modelId="{4C640931-7D46-4CBA-86D2-9EFDA750B014}" type="presParOf" srcId="{64A67223-30DF-48C3-9EC1-19464F5C71CD}" destId="{0F9D21C3-A0AD-4249-8B66-7C02F1CD3A9F}" srcOrd="8" destOrd="0" presId="urn:microsoft.com/office/officeart/2016/7/layout/RepeatingBendingProcessNew"/>
    <dgm:cxn modelId="{E2B59E02-3CA0-46AD-9C50-17606743B19E}" type="presParOf" srcId="{64A67223-30DF-48C3-9EC1-19464F5C71CD}" destId="{6D519042-4856-4C66-B99E-8814356E3798}" srcOrd="9" destOrd="0" presId="urn:microsoft.com/office/officeart/2016/7/layout/RepeatingBendingProcessNew"/>
    <dgm:cxn modelId="{0DEA5C22-DC97-43F4-B7A1-286CCDABD6CF}" type="presParOf" srcId="{6D519042-4856-4C66-B99E-8814356E3798}" destId="{721A9BA5-F9CD-4419-9CC3-77D98ECC8F26}" srcOrd="0" destOrd="0" presId="urn:microsoft.com/office/officeart/2016/7/layout/RepeatingBendingProcessNew"/>
    <dgm:cxn modelId="{245D7E75-8775-43B0-BD93-FE365E608F3A}" type="presParOf" srcId="{64A67223-30DF-48C3-9EC1-19464F5C71CD}" destId="{318E7438-295B-4A0A-A2FB-755B34670104}" srcOrd="10" destOrd="0" presId="urn:microsoft.com/office/officeart/2016/7/layout/RepeatingBendingProcessNew"/>
    <dgm:cxn modelId="{BA255381-BE7F-4982-B1DD-F97067A60169}" type="presParOf" srcId="{64A67223-30DF-48C3-9EC1-19464F5C71CD}" destId="{CB16584E-1EC1-474C-9CE5-9F38BE870404}" srcOrd="11" destOrd="0" presId="urn:microsoft.com/office/officeart/2016/7/layout/RepeatingBendingProcessNew"/>
    <dgm:cxn modelId="{43E76B12-6739-4E5A-B38D-F6C83361F925}" type="presParOf" srcId="{CB16584E-1EC1-474C-9CE5-9F38BE870404}" destId="{4D9DA3A3-695E-4876-8127-445FEA152120}" srcOrd="0" destOrd="0" presId="urn:microsoft.com/office/officeart/2016/7/layout/RepeatingBendingProcessNew"/>
    <dgm:cxn modelId="{49BDD905-D9F2-47E6-8AA4-BCA5D359854C}" type="presParOf" srcId="{64A67223-30DF-48C3-9EC1-19464F5C71CD}" destId="{ECAB6662-9EF0-4CC0-A6CE-302B64930361}" srcOrd="12" destOrd="0" presId="urn:microsoft.com/office/officeart/2016/7/layout/RepeatingBendingProcessNew"/>
    <dgm:cxn modelId="{9E03A5C0-9FAA-4CC0-996D-CE480512B53E}" type="presParOf" srcId="{64A67223-30DF-48C3-9EC1-19464F5C71CD}" destId="{D62CED1E-93D7-4319-9040-1A16EDF0F099}" srcOrd="13" destOrd="0" presId="urn:microsoft.com/office/officeart/2016/7/layout/RepeatingBendingProcessNew"/>
    <dgm:cxn modelId="{0A4DCE5D-10DB-4F13-8A66-1994B67228E7}" type="presParOf" srcId="{D62CED1E-93D7-4319-9040-1A16EDF0F099}" destId="{0BAB8330-3764-41A6-B975-8990EE9D776F}" srcOrd="0" destOrd="0" presId="urn:microsoft.com/office/officeart/2016/7/layout/RepeatingBendingProcessNew"/>
    <dgm:cxn modelId="{B5238325-9AAB-4DFD-B9AB-2F658713927D}" type="presParOf" srcId="{64A67223-30DF-48C3-9EC1-19464F5C71CD}" destId="{B7D80FFB-6856-415A-90E1-9F34EB1BA4E9}" srcOrd="14" destOrd="0" presId="urn:microsoft.com/office/officeart/2016/7/layout/RepeatingBendingProcessNew"/>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D0FD0F-8761-48DE-BCE3-95C36A283AB5}">
      <dsp:nvSpPr>
        <dsp:cNvPr id="0" name=""/>
        <dsp:cNvSpPr/>
      </dsp:nvSpPr>
      <dsp:spPr>
        <a:xfrm>
          <a:off x="2420348" y="1418483"/>
          <a:ext cx="525974" cy="91440"/>
        </a:xfrm>
        <a:custGeom>
          <a:avLst/>
          <a:gdLst/>
          <a:ahLst/>
          <a:cxnLst/>
          <a:rect l="0" t="0" r="0" b="0"/>
          <a:pathLst>
            <a:path>
              <a:moveTo>
                <a:pt x="0" y="45720"/>
              </a:moveTo>
              <a:lnTo>
                <a:pt x="52597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421" y="1461420"/>
        <a:ext cx="27828" cy="5565"/>
      </dsp:txXfrm>
    </dsp:sp>
    <dsp:sp modelId="{6061F49E-FBA9-453E-B2CE-77DE9FCF166F}">
      <dsp:nvSpPr>
        <dsp:cNvPr id="0" name=""/>
        <dsp:cNvSpPr/>
      </dsp:nvSpPr>
      <dsp:spPr>
        <a:xfrm>
          <a:off x="2259" y="738237"/>
          <a:ext cx="2419889" cy="14519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1" i="0" kern="1200"/>
            <a:t>The basic aims of the Mobile Unit are</a:t>
          </a:r>
          <a:r>
            <a:rPr lang="en-US" sz="1600" b="0" i="0" kern="1200"/>
            <a:t>:</a:t>
          </a:r>
          <a:endParaRPr lang="en-US" sz="1600" kern="1200"/>
        </a:p>
      </dsp:txBody>
      <dsp:txXfrm>
        <a:off x="2259" y="738237"/>
        <a:ext cx="2419889" cy="1451933"/>
      </dsp:txXfrm>
    </dsp:sp>
    <dsp:sp modelId="{50C811E7-FD06-455A-AE76-88CEF2DF1CAA}">
      <dsp:nvSpPr>
        <dsp:cNvPr id="0" name=""/>
        <dsp:cNvSpPr/>
      </dsp:nvSpPr>
      <dsp:spPr>
        <a:xfrm>
          <a:off x="5396812" y="1418483"/>
          <a:ext cx="525974" cy="91440"/>
        </a:xfrm>
        <a:custGeom>
          <a:avLst/>
          <a:gdLst/>
          <a:ahLst/>
          <a:cxnLst/>
          <a:rect l="0" t="0" r="0" b="0"/>
          <a:pathLst>
            <a:path>
              <a:moveTo>
                <a:pt x="0" y="45720"/>
              </a:moveTo>
              <a:lnTo>
                <a:pt x="525974"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45885" y="1461420"/>
        <a:ext cx="27828" cy="5565"/>
      </dsp:txXfrm>
    </dsp:sp>
    <dsp:sp modelId="{5269E19C-B47E-476F-9D25-00FB08EF913F}">
      <dsp:nvSpPr>
        <dsp:cNvPr id="0" name=""/>
        <dsp:cNvSpPr/>
      </dsp:nvSpPr>
      <dsp:spPr>
        <a:xfrm>
          <a:off x="2978723" y="738237"/>
          <a:ext cx="2419889" cy="14519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0" i="0" kern="1200" dirty="0">
              <a:latin typeface="Times New Roman" panose="02020603050405020304" pitchFamily="18" charset="0"/>
              <a:cs typeface="Times New Roman" panose="02020603050405020304" pitchFamily="18" charset="0"/>
            </a:rPr>
            <a:t>The </a:t>
          </a:r>
          <a:r>
            <a:rPr lang="en-US" sz="1600" b="0" i="1" kern="1200" dirty="0">
              <a:latin typeface="Times New Roman" panose="02020603050405020304" pitchFamily="18" charset="0"/>
              <a:cs typeface="Times New Roman" panose="02020603050405020304" pitchFamily="18" charset="0"/>
            </a:rPr>
            <a:t>prevention</a:t>
          </a:r>
          <a:r>
            <a:rPr lang="en-US" sz="1600" b="0" i="0" kern="1200" dirty="0">
              <a:latin typeface="Times New Roman" panose="02020603050405020304" pitchFamily="18" charset="0"/>
              <a:cs typeface="Times New Roman" panose="02020603050405020304" pitchFamily="18" charset="0"/>
            </a:rPr>
            <a:t>, the </a:t>
          </a:r>
          <a:r>
            <a:rPr lang="en-US" sz="1600" b="0" i="1" kern="1200" dirty="0">
              <a:latin typeface="Times New Roman" panose="02020603050405020304" pitchFamily="18" charset="0"/>
              <a:cs typeface="Times New Roman" panose="02020603050405020304" pitchFamily="18" charset="0"/>
            </a:rPr>
            <a:t>diagnosis</a:t>
          </a:r>
          <a:r>
            <a:rPr lang="en-US" sz="1600" b="0" i="0" kern="1200" dirty="0">
              <a:latin typeface="Times New Roman" panose="02020603050405020304" pitchFamily="18" charset="0"/>
              <a:cs typeface="Times New Roman" panose="02020603050405020304" pitchFamily="18" charset="0"/>
            </a:rPr>
            <a:t> and the </a:t>
          </a:r>
          <a:r>
            <a:rPr lang="en-US" sz="1600" b="0" i="1" kern="1200" dirty="0">
              <a:latin typeface="Times New Roman" panose="02020603050405020304" pitchFamily="18" charset="0"/>
              <a:cs typeface="Times New Roman" panose="02020603050405020304" pitchFamily="18" charset="0"/>
            </a:rPr>
            <a:t>treatment</a:t>
          </a:r>
          <a:r>
            <a:rPr lang="en-US" sz="1600" b="0" i="0" kern="1200" dirty="0">
              <a:latin typeface="Times New Roman" panose="02020603050405020304" pitchFamily="18" charset="0"/>
              <a:cs typeface="Times New Roman" panose="02020603050405020304" pitchFamily="18" charset="0"/>
            </a:rPr>
            <a:t> of mental health disorders for adults</a:t>
          </a:r>
          <a:endParaRPr lang="en-US" sz="1600" kern="1200" dirty="0">
            <a:latin typeface="Times New Roman" panose="02020603050405020304" pitchFamily="18" charset="0"/>
            <a:cs typeface="Times New Roman" panose="02020603050405020304" pitchFamily="18" charset="0"/>
          </a:endParaRPr>
        </a:p>
      </dsp:txBody>
      <dsp:txXfrm>
        <a:off x="2978723" y="738237"/>
        <a:ext cx="2419889" cy="1451933"/>
      </dsp:txXfrm>
    </dsp:sp>
    <dsp:sp modelId="{E2CB7F4A-7BAF-49DE-9402-91124A053D1A}">
      <dsp:nvSpPr>
        <dsp:cNvPr id="0" name=""/>
        <dsp:cNvSpPr/>
      </dsp:nvSpPr>
      <dsp:spPr>
        <a:xfrm>
          <a:off x="8373276" y="1418483"/>
          <a:ext cx="525974" cy="91440"/>
        </a:xfrm>
        <a:custGeom>
          <a:avLst/>
          <a:gdLst/>
          <a:ahLst/>
          <a:cxnLst/>
          <a:rect l="0" t="0" r="0" b="0"/>
          <a:pathLst>
            <a:path>
              <a:moveTo>
                <a:pt x="0" y="45720"/>
              </a:moveTo>
              <a:lnTo>
                <a:pt x="525974"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22349" y="1461420"/>
        <a:ext cx="27828" cy="5565"/>
      </dsp:txXfrm>
    </dsp:sp>
    <dsp:sp modelId="{208FB1EF-2205-4BFF-B41D-2E805CDA80B0}">
      <dsp:nvSpPr>
        <dsp:cNvPr id="0" name=""/>
        <dsp:cNvSpPr/>
      </dsp:nvSpPr>
      <dsp:spPr>
        <a:xfrm>
          <a:off x="5955187" y="738237"/>
          <a:ext cx="2419889" cy="14519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0" i="0" kern="1200" dirty="0"/>
            <a:t>The promotion of the population’s mental health</a:t>
          </a:r>
          <a:endParaRPr lang="en-US" sz="1600" kern="1200" dirty="0"/>
        </a:p>
      </dsp:txBody>
      <dsp:txXfrm>
        <a:off x="5955187" y="738237"/>
        <a:ext cx="2419889" cy="1451933"/>
      </dsp:txXfrm>
    </dsp:sp>
    <dsp:sp modelId="{AB5F1037-87CD-496F-AA26-EA589A5CE928}">
      <dsp:nvSpPr>
        <dsp:cNvPr id="0" name=""/>
        <dsp:cNvSpPr/>
      </dsp:nvSpPr>
      <dsp:spPr>
        <a:xfrm>
          <a:off x="1212203" y="2188370"/>
          <a:ext cx="8929392" cy="525974"/>
        </a:xfrm>
        <a:custGeom>
          <a:avLst/>
          <a:gdLst/>
          <a:ahLst/>
          <a:cxnLst/>
          <a:rect l="0" t="0" r="0" b="0"/>
          <a:pathLst>
            <a:path>
              <a:moveTo>
                <a:pt x="8929392" y="0"/>
              </a:moveTo>
              <a:lnTo>
                <a:pt x="8929392" y="280087"/>
              </a:lnTo>
              <a:lnTo>
                <a:pt x="0" y="280087"/>
              </a:lnTo>
              <a:lnTo>
                <a:pt x="0" y="525974"/>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3231" y="2448575"/>
        <a:ext cx="447336" cy="5565"/>
      </dsp:txXfrm>
    </dsp:sp>
    <dsp:sp modelId="{EA81D82F-B153-4A0D-80E7-DA2F89716CB4}">
      <dsp:nvSpPr>
        <dsp:cNvPr id="0" name=""/>
        <dsp:cNvSpPr/>
      </dsp:nvSpPr>
      <dsp:spPr>
        <a:xfrm>
          <a:off x="8931651" y="738237"/>
          <a:ext cx="2419889" cy="14519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0" i="0" kern="1200"/>
            <a:t>The rehabilitation, the social and employment inclusion of people with psychosocial problems</a:t>
          </a:r>
          <a:endParaRPr lang="en-US" sz="1600" kern="1200"/>
        </a:p>
      </dsp:txBody>
      <dsp:txXfrm>
        <a:off x="8931651" y="738237"/>
        <a:ext cx="2419889" cy="1451933"/>
      </dsp:txXfrm>
    </dsp:sp>
    <dsp:sp modelId="{6D519042-4856-4C66-B99E-8814356E3798}">
      <dsp:nvSpPr>
        <dsp:cNvPr id="0" name=""/>
        <dsp:cNvSpPr/>
      </dsp:nvSpPr>
      <dsp:spPr>
        <a:xfrm>
          <a:off x="2420348" y="3426992"/>
          <a:ext cx="525974" cy="91440"/>
        </a:xfrm>
        <a:custGeom>
          <a:avLst/>
          <a:gdLst/>
          <a:ahLst/>
          <a:cxnLst/>
          <a:rect l="0" t="0" r="0" b="0"/>
          <a:pathLst>
            <a:path>
              <a:moveTo>
                <a:pt x="0" y="45720"/>
              </a:moveTo>
              <a:lnTo>
                <a:pt x="525974"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9421" y="3469929"/>
        <a:ext cx="27828" cy="5565"/>
      </dsp:txXfrm>
    </dsp:sp>
    <dsp:sp modelId="{0F9D21C3-A0AD-4249-8B66-7C02F1CD3A9F}">
      <dsp:nvSpPr>
        <dsp:cNvPr id="0" name=""/>
        <dsp:cNvSpPr/>
      </dsp:nvSpPr>
      <dsp:spPr>
        <a:xfrm>
          <a:off x="2259" y="2746745"/>
          <a:ext cx="2419889" cy="14519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0" i="0" kern="1200"/>
            <a:t>The protection of the patients’ rights</a:t>
          </a:r>
          <a:endParaRPr lang="en-US" sz="1600" kern="1200"/>
        </a:p>
      </dsp:txBody>
      <dsp:txXfrm>
        <a:off x="2259" y="2746745"/>
        <a:ext cx="2419889" cy="1451933"/>
      </dsp:txXfrm>
    </dsp:sp>
    <dsp:sp modelId="{CB16584E-1EC1-474C-9CE5-9F38BE870404}">
      <dsp:nvSpPr>
        <dsp:cNvPr id="0" name=""/>
        <dsp:cNvSpPr/>
      </dsp:nvSpPr>
      <dsp:spPr>
        <a:xfrm>
          <a:off x="5396812" y="3426992"/>
          <a:ext cx="525974" cy="91440"/>
        </a:xfrm>
        <a:custGeom>
          <a:avLst/>
          <a:gdLst/>
          <a:ahLst/>
          <a:cxnLst/>
          <a:rect l="0" t="0" r="0" b="0"/>
          <a:pathLst>
            <a:path>
              <a:moveTo>
                <a:pt x="0" y="45720"/>
              </a:moveTo>
              <a:lnTo>
                <a:pt x="525974"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45885" y="3469929"/>
        <a:ext cx="27828" cy="5565"/>
      </dsp:txXfrm>
    </dsp:sp>
    <dsp:sp modelId="{318E7438-295B-4A0A-A2FB-755B34670104}">
      <dsp:nvSpPr>
        <dsp:cNvPr id="0" name=""/>
        <dsp:cNvSpPr/>
      </dsp:nvSpPr>
      <dsp:spPr>
        <a:xfrm>
          <a:off x="2978723" y="2746745"/>
          <a:ext cx="2419889" cy="14519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0" i="0" kern="1200"/>
            <a:t>Crisis intervention and support provision at the patient’s home</a:t>
          </a:r>
          <a:endParaRPr lang="en-US" sz="1600" kern="1200"/>
        </a:p>
      </dsp:txBody>
      <dsp:txXfrm>
        <a:off x="2978723" y="2746745"/>
        <a:ext cx="2419889" cy="1451933"/>
      </dsp:txXfrm>
    </dsp:sp>
    <dsp:sp modelId="{D62CED1E-93D7-4319-9040-1A16EDF0F099}">
      <dsp:nvSpPr>
        <dsp:cNvPr id="0" name=""/>
        <dsp:cNvSpPr/>
      </dsp:nvSpPr>
      <dsp:spPr>
        <a:xfrm>
          <a:off x="8373276" y="3426992"/>
          <a:ext cx="525974" cy="91440"/>
        </a:xfrm>
        <a:custGeom>
          <a:avLst/>
          <a:gdLst/>
          <a:ahLst/>
          <a:cxnLst/>
          <a:rect l="0" t="0" r="0" b="0"/>
          <a:pathLst>
            <a:path>
              <a:moveTo>
                <a:pt x="0" y="45720"/>
              </a:moveTo>
              <a:lnTo>
                <a:pt x="525974"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22349" y="3469929"/>
        <a:ext cx="27828" cy="5565"/>
      </dsp:txXfrm>
    </dsp:sp>
    <dsp:sp modelId="{ECAB6662-9EF0-4CC0-A6CE-302B64930361}">
      <dsp:nvSpPr>
        <dsp:cNvPr id="0" name=""/>
        <dsp:cNvSpPr/>
      </dsp:nvSpPr>
      <dsp:spPr>
        <a:xfrm>
          <a:off x="5955187" y="2746745"/>
          <a:ext cx="2419889" cy="14519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0" i="0" kern="1200"/>
            <a:t>The education and training of mental health professionals and other local groups at the community</a:t>
          </a:r>
          <a:endParaRPr lang="en-US" sz="1600" kern="1200"/>
        </a:p>
      </dsp:txBody>
      <dsp:txXfrm>
        <a:off x="5955187" y="2746745"/>
        <a:ext cx="2419889" cy="1451933"/>
      </dsp:txXfrm>
    </dsp:sp>
    <dsp:sp modelId="{B7D80FFB-6856-415A-90E1-9F34EB1BA4E9}">
      <dsp:nvSpPr>
        <dsp:cNvPr id="0" name=""/>
        <dsp:cNvSpPr/>
      </dsp:nvSpPr>
      <dsp:spPr>
        <a:xfrm>
          <a:off x="8931651" y="2746745"/>
          <a:ext cx="2419889" cy="14519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577" tIns="124467" rIns="118577" bIns="124467" numCol="1" spcCol="1270" anchor="ctr" anchorCtr="0">
          <a:noAutofit/>
        </a:bodyPr>
        <a:lstStyle/>
        <a:p>
          <a:pPr lvl="0" algn="ctr" defTabSz="711200">
            <a:lnSpc>
              <a:spcPct val="90000"/>
            </a:lnSpc>
            <a:spcBef>
              <a:spcPct val="0"/>
            </a:spcBef>
            <a:spcAft>
              <a:spcPct val="35000"/>
            </a:spcAft>
          </a:pPr>
          <a:r>
            <a:rPr lang="en-US" sz="1600" b="0" i="0" kern="1200"/>
            <a:t>Awareness-raising and sensitisation of the population on mental health issues </a:t>
          </a:r>
          <a:endParaRPr lang="en-US" sz="1600" kern="1200"/>
        </a:p>
      </dsp:txBody>
      <dsp:txXfrm>
        <a:off x="8931651" y="2746745"/>
        <a:ext cx="2419889" cy="145193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B5778D-DB78-3B15-5FE2-6C541E07E27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12F6F514-F701-1C47-3DD1-9AACF1D53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AAA1E487-C23D-B814-895A-9E7A1FFA00DB}"/>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5" name="Θέση υποσέλιδου 4">
            <a:extLst>
              <a:ext uri="{FF2B5EF4-FFF2-40B4-BE49-F238E27FC236}">
                <a16:creationId xmlns:a16="http://schemas.microsoft.com/office/drawing/2014/main" xmlns="" id="{3167EBEC-B07C-C540-B108-F05C68E9085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261A5B9-0318-E20E-D937-E046C83FBFC6}"/>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234908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5A4FC7-8176-F439-50ED-1265A4523D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AC9D3809-1256-C2BC-96C5-64E8E708121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78AE9CA-F5DD-D3C1-6A5C-6809AC430DEF}"/>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5" name="Θέση υποσέλιδου 4">
            <a:extLst>
              <a:ext uri="{FF2B5EF4-FFF2-40B4-BE49-F238E27FC236}">
                <a16:creationId xmlns:a16="http://schemas.microsoft.com/office/drawing/2014/main" xmlns="" id="{86551922-81F0-28CC-211F-FD715D7ED15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5BD9AB8-FF44-751A-F6FE-67C07592B8E2}"/>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227315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EBC7E1AD-171A-40B8-ED2B-313E9A8AB9E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8FF83F52-54E8-83F1-8CB0-D392A2EA2D6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CBA4850-C2A0-29C8-0A0A-30424804A744}"/>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5" name="Θέση υποσέλιδου 4">
            <a:extLst>
              <a:ext uri="{FF2B5EF4-FFF2-40B4-BE49-F238E27FC236}">
                <a16:creationId xmlns:a16="http://schemas.microsoft.com/office/drawing/2014/main" xmlns="" id="{492B72E8-7306-258A-93DC-AA78BF138E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3D541B2-C931-C5B8-14BA-35E2EFE5FC98}"/>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201254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BE83EB9-7EAC-E311-3AFA-E9CE8844632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33780FB0-CAAF-7A9B-4F0E-BAECFBCAA1E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2E91764-6034-BED9-F4CC-C0D178757190}"/>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5" name="Θέση υποσέλιδου 4">
            <a:extLst>
              <a:ext uri="{FF2B5EF4-FFF2-40B4-BE49-F238E27FC236}">
                <a16:creationId xmlns:a16="http://schemas.microsoft.com/office/drawing/2014/main" xmlns="" id="{52C48253-CF77-6DCC-7956-2D708D00D9E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59211F42-5945-B6FD-9243-AD1394A9A61D}"/>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372340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75B281-66EE-E82A-AB99-E7D9CB17482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BBC0012-56B9-EF5A-3B83-59D697B7F4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6D69BE81-2A60-6D20-F20B-4B7993DA827B}"/>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5" name="Θέση υποσέλιδου 4">
            <a:extLst>
              <a:ext uri="{FF2B5EF4-FFF2-40B4-BE49-F238E27FC236}">
                <a16:creationId xmlns:a16="http://schemas.microsoft.com/office/drawing/2014/main" xmlns="" id="{BA2E9A0D-1B53-48B1-0DDD-2D2772E183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30B06F2-B22A-4756-DF4B-BC0B83052F9E}"/>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320996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B69D34F-7B62-4157-4E94-5922A06C90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4B90A8E-C1D9-7294-A205-AC8BA36F3F5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9E84AB01-1788-7AAE-46A0-B2CA0DD880A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E0ACDB6F-CA25-8DC6-45C7-61F5E7C7B298}"/>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6" name="Θέση υποσέλιδου 5">
            <a:extLst>
              <a:ext uri="{FF2B5EF4-FFF2-40B4-BE49-F238E27FC236}">
                <a16:creationId xmlns:a16="http://schemas.microsoft.com/office/drawing/2014/main" xmlns="" id="{B9C7840F-AB29-EB5A-8D91-0017F138D23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D497156-BF83-078B-890A-0487DF604773}"/>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40029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34308D-4F3D-66E6-796D-63F129D27FB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CEFEFA8-E562-4902-B5C1-5CF3489C7E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0F5E9A2D-AE6F-DCFB-A7E1-7227B30B9ED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75BBAA2F-8DE4-9B92-1640-FFFCB4C7C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060C7D58-C16D-D877-FF99-2D4D73A376D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C9E7A8E8-B27D-08FA-BDF4-8132443EB519}"/>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8" name="Θέση υποσέλιδου 7">
            <a:extLst>
              <a:ext uri="{FF2B5EF4-FFF2-40B4-BE49-F238E27FC236}">
                <a16:creationId xmlns:a16="http://schemas.microsoft.com/office/drawing/2014/main" xmlns="" id="{A8F68245-D3F9-DF3E-FCCC-81215A2C3EC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C346B51C-EE0D-3C28-2709-7BF28A393684}"/>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79542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508EEA7-3473-9D67-BB5C-4EDFB5D4B93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5782C996-178C-DCAB-CE59-2B9836076185}"/>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4" name="Θέση υποσέλιδου 3">
            <a:extLst>
              <a:ext uri="{FF2B5EF4-FFF2-40B4-BE49-F238E27FC236}">
                <a16:creationId xmlns:a16="http://schemas.microsoft.com/office/drawing/2014/main" xmlns="" id="{A6469994-1E87-FD95-BBF5-D80C424D934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F2F97CD1-1EC8-2214-EDDD-1C9D4E006AF5}"/>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303239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0E5BD80F-2293-0C15-CD8D-8785548189A1}"/>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3" name="Θέση υποσέλιδου 2">
            <a:extLst>
              <a:ext uri="{FF2B5EF4-FFF2-40B4-BE49-F238E27FC236}">
                <a16:creationId xmlns:a16="http://schemas.microsoft.com/office/drawing/2014/main" xmlns="" id="{7C2B4B84-1E37-61C5-819C-4C85FFA055A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A71C24A8-CE04-4198-C34B-15453EB2EA0E}"/>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137695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B5D05BB-ACFE-4BE9-8046-D81E93EB641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935DDF03-29D9-7A1E-6454-37F01252C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93ED92FF-2196-6F24-AC67-D375B4280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6FA92C7B-064C-157A-D0DE-B99FE1116674}"/>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6" name="Θέση υποσέλιδου 5">
            <a:extLst>
              <a:ext uri="{FF2B5EF4-FFF2-40B4-BE49-F238E27FC236}">
                <a16:creationId xmlns:a16="http://schemas.microsoft.com/office/drawing/2014/main" xmlns="" id="{BC4E4106-6DB4-614C-378C-200AA92AF06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E87D86C-4554-F64A-1E00-DA91F54EFE9D}"/>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370235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35A3745-9CA0-F53C-833F-A7CD595A407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2F80088E-412F-220E-2C04-F8EE251D2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A1A88CF1-5B19-1146-7C1D-330316B2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54B21D4B-6921-86F2-EB20-611531C5147E}"/>
              </a:ext>
            </a:extLst>
          </p:cNvPr>
          <p:cNvSpPr>
            <a:spLocks noGrp="1"/>
          </p:cNvSpPr>
          <p:nvPr>
            <p:ph type="dt" sz="half" idx="10"/>
          </p:nvPr>
        </p:nvSpPr>
        <p:spPr/>
        <p:txBody>
          <a:bodyPr/>
          <a:lstStyle/>
          <a:p>
            <a:fld id="{358D1C44-A7E4-4EDC-97A1-EA8BEA3AF3E6}" type="datetimeFigureOut">
              <a:rPr lang="el-GR" smtClean="0"/>
              <a:pPr/>
              <a:t>18/2/2025</a:t>
            </a:fld>
            <a:endParaRPr lang="el-GR"/>
          </a:p>
        </p:txBody>
      </p:sp>
      <p:sp>
        <p:nvSpPr>
          <p:cNvPr id="6" name="Θέση υποσέλιδου 5">
            <a:extLst>
              <a:ext uri="{FF2B5EF4-FFF2-40B4-BE49-F238E27FC236}">
                <a16:creationId xmlns:a16="http://schemas.microsoft.com/office/drawing/2014/main" xmlns="" id="{13EE7469-73BC-0B14-E9C8-C5FA6887CD5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8C192EBD-7566-4B7B-10EB-CD9AEBC25E54}"/>
              </a:ext>
            </a:extLst>
          </p:cNvPr>
          <p:cNvSpPr>
            <a:spLocks noGrp="1"/>
          </p:cNvSpPr>
          <p:nvPr>
            <p:ph type="sldNum" sz="quarter" idx="12"/>
          </p:nvPr>
        </p:nvSpPr>
        <p:spPr/>
        <p:txBody>
          <a:body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158988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D6C5228D-16D0-F1F0-5F7A-1F9D7AE0E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78687BBF-4E72-8EB0-B300-4C1D2CFE1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502D1D3-59D0-3FEE-9328-4218907FA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8D1C44-A7E4-4EDC-97A1-EA8BEA3AF3E6}" type="datetimeFigureOut">
              <a:rPr lang="el-GR" smtClean="0"/>
              <a:pPr/>
              <a:t>18/2/2025</a:t>
            </a:fld>
            <a:endParaRPr lang="el-GR"/>
          </a:p>
        </p:txBody>
      </p:sp>
      <p:sp>
        <p:nvSpPr>
          <p:cNvPr id="5" name="Θέση υποσέλιδου 4">
            <a:extLst>
              <a:ext uri="{FF2B5EF4-FFF2-40B4-BE49-F238E27FC236}">
                <a16:creationId xmlns:a16="http://schemas.microsoft.com/office/drawing/2014/main" xmlns="" id="{09AF6B5B-2F92-0798-50A0-992C16AE7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D2D51FB7-A81E-FF5E-4F88-957E63360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9DA9C0-6748-450A-AEFE-51293257CAC2}" type="slidenum">
              <a:rPr lang="el-GR" smtClean="0"/>
              <a:pPr/>
              <a:t>‹#›</a:t>
            </a:fld>
            <a:endParaRPr lang="el-GR"/>
          </a:p>
        </p:txBody>
      </p:sp>
    </p:spTree>
    <p:extLst>
      <p:ext uri="{BB962C8B-B14F-4D97-AF65-F5344CB8AC3E}">
        <p14:creationId xmlns:p14="http://schemas.microsoft.com/office/powerpoint/2010/main" xmlns="" val="3147754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4AB80C-7761-DCF6-2AFB-C93D9DE939F6}"/>
              </a:ext>
            </a:extLst>
          </p:cNvPr>
          <p:cNvSpPr>
            <a:spLocks noGrp="1"/>
          </p:cNvSpPr>
          <p:nvPr>
            <p:ph type="ctrTitle"/>
          </p:nvPr>
        </p:nvSpPr>
        <p:spPr>
          <a:xfrm>
            <a:off x="0" y="1454727"/>
            <a:ext cx="12192000" cy="1974273"/>
          </a:xfrm>
          <a:solidFill>
            <a:srgbClr val="FFCCFF"/>
          </a:solidFill>
        </p:spPr>
        <p:txBody>
          <a:bodyPr>
            <a:normAutofit/>
          </a:bodyPr>
          <a:lstStyle/>
          <a:p>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The Mobile Mental Health Unit of adults in </a:t>
            </a:r>
            <a:r>
              <a:rPr lang="en-US" sz="3600" b="1" kern="100" dirty="0" err="1">
                <a:effectLst/>
                <a:latin typeface="Times New Roman" panose="02020603050405020304" pitchFamily="18" charset="0"/>
                <a:ea typeface="Aptos" panose="020B0004020202020204" pitchFamily="34" charset="0"/>
                <a:cs typeface="Times New Roman" panose="02020603050405020304" pitchFamily="18" charset="0"/>
              </a:rPr>
              <a:t>Veria</a:t>
            </a:r>
            <a:r>
              <a:rPr lang="en-US" sz="3600" b="1" kern="100" dirty="0">
                <a:latin typeface="Times New Roman" panose="02020603050405020304" pitchFamily="18" charset="0"/>
                <a:ea typeface="Aptos" panose="020B0004020202020204" pitchFamily="34" charset="0"/>
                <a:cs typeface="Times New Roman" panose="02020603050405020304" pitchFamily="18" charset="0"/>
              </a:rPr>
              <a:t>:</a:t>
            </a: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 Current challenges</a:t>
            </a:r>
            <a:r>
              <a:rPr lang="el-GR" sz="3600" kern="100" dirty="0">
                <a:effectLst/>
                <a:latin typeface="Times New Roman" panose="02020603050405020304" pitchFamily="18" charset="0"/>
                <a:ea typeface="Aptos" panose="020B0004020202020204" pitchFamily="34" charset="0"/>
                <a:cs typeface="Times New Roman" panose="02020603050405020304" pitchFamily="18" charset="0"/>
              </a:rPr>
              <a:t/>
            </a:r>
            <a:br>
              <a:rPr lang="el-GR" sz="36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l-GR" sz="3600" dirty="0">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xmlns="" id="{633E4D65-2765-0A1B-1B94-CDD46DC9FF23}"/>
              </a:ext>
            </a:extLst>
          </p:cNvPr>
          <p:cNvSpPr>
            <a:spLocks noGrp="1"/>
          </p:cNvSpPr>
          <p:nvPr>
            <p:ph type="subTitle" idx="1"/>
          </p:nvPr>
        </p:nvSpPr>
        <p:spPr>
          <a:xfrm>
            <a:off x="0" y="4301836"/>
            <a:ext cx="12192000" cy="2556164"/>
          </a:xfrm>
          <a:solidFill>
            <a:srgbClr val="CCFFFF"/>
          </a:solidFill>
        </p:spPr>
        <p:txBody>
          <a:bodyPr>
            <a:noAutofit/>
          </a:bodyPr>
          <a:lstStyle/>
          <a:p>
            <a:pPr algn="just">
              <a:lnSpc>
                <a:spcPct val="107000"/>
              </a:lnSpc>
              <a:spcAft>
                <a:spcPts val="800"/>
              </a:spcAf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Maria Sofologi</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Xristina</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Koutsoudi</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Elena Papadopoulou</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Theofilos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Varaklis</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kern="100" baseline="30000" dirty="0">
                <a:latin typeface="Times New Roman" panose="02020603050405020304" pitchFamily="18" charset="0"/>
                <a:ea typeface="Aptos" panose="020B0004020202020204" pitchFamily="34" charset="0"/>
                <a:cs typeface="Times New Roman" panose="02020603050405020304" pitchFamily="18" charset="0"/>
              </a:rPr>
              <a:t>, </a:t>
            </a:r>
            <a:r>
              <a:rPr lang="en-US" dirty="0">
                <a:effectLst/>
                <a:latin typeface="Times New Roman" panose="02020603050405020304" pitchFamily="18" charset="0"/>
                <a:ea typeface="Aptos" panose="020B0004020202020204" pitchFamily="34" charset="0"/>
                <a:cs typeface="Times New Roman" panose="02020603050405020304" pitchFamily="18" charset="0"/>
              </a:rPr>
              <a:t>Athina Grigoriadou</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dirty="0">
                <a:effectLst/>
                <a:latin typeface="Times New Roman" panose="02020603050405020304" pitchFamily="18" charset="0"/>
                <a:ea typeface="Aptos" panose="020B0004020202020204" pitchFamily="34" charset="0"/>
                <a:cs typeface="Times New Roman" panose="02020603050405020304" pitchFamily="18" charset="0"/>
              </a:rPr>
              <a:t>, Eleni Kafetzi</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dirty="0">
                <a:effectLst/>
                <a:latin typeface="Times New Roman" panose="02020603050405020304" pitchFamily="18" charset="0"/>
                <a:ea typeface="Aptos" panose="020B0004020202020204" pitchFamily="34" charset="0"/>
                <a:cs typeface="Times New Roman" panose="02020603050405020304" pitchFamily="18" charset="0"/>
              </a:rPr>
              <a:t>, </a:t>
            </a:r>
            <a:r>
              <a:rPr lang="en-US" dirty="0" err="1">
                <a:effectLst/>
                <a:latin typeface="Times New Roman" panose="02020603050405020304" pitchFamily="18" charset="0"/>
                <a:ea typeface="Aptos" panose="020B0004020202020204" pitchFamily="34" charset="0"/>
                <a:cs typeface="Times New Roman" panose="02020603050405020304" pitchFamily="18" charset="0"/>
              </a:rPr>
              <a:t>Meni</a:t>
            </a:r>
            <a:r>
              <a:rPr lang="en-US" dirty="0">
                <a:effectLst/>
                <a:latin typeface="Times New Roman" panose="02020603050405020304" pitchFamily="18" charset="0"/>
                <a:ea typeface="Aptos" panose="020B0004020202020204" pitchFamily="34" charset="0"/>
                <a:cs typeface="Times New Roman" panose="02020603050405020304" pitchFamily="18" charset="0"/>
              </a:rPr>
              <a:t> Tsili</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&amp; Konstantinos Fountoulakis</a:t>
            </a: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endParaRPr lang="el-GR"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Mobile Mental Health Unit of adults in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Veroia</a:t>
            </a:r>
            <a:endParaRPr lang="el-GR"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Professor of Psychiatry, Aristotle University of Thessaloniki, Greece</a:t>
            </a:r>
            <a:endParaRPr lang="el-GR"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pic>
        <p:nvPicPr>
          <p:cNvPr id="4" name="Θέση περιεχομένου 5">
            <a:extLst>
              <a:ext uri="{FF2B5EF4-FFF2-40B4-BE49-F238E27FC236}">
                <a16:creationId xmlns:a16="http://schemas.microsoft.com/office/drawing/2014/main" xmlns="" id="{C08B05EA-D331-AAA2-BAF7-236892779363}"/>
              </a:ext>
            </a:extLst>
          </p:cNvPr>
          <p:cNvPicPr>
            <a:picLocks noChangeAspect="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8487064" y="124691"/>
            <a:ext cx="3822700" cy="1237961"/>
          </a:xfrm>
          <a:prstGeom prst="rect">
            <a:avLst/>
          </a:prstGeom>
          <a:noFill/>
          <a:ln>
            <a:noFill/>
          </a:ln>
        </p:spPr>
      </p:pic>
    </p:spTree>
    <p:extLst>
      <p:ext uri="{BB962C8B-B14F-4D97-AF65-F5344CB8AC3E}">
        <p14:creationId xmlns:p14="http://schemas.microsoft.com/office/powerpoint/2010/main" xmlns="" val="196586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64163145-27A2-56CE-2D88-20B3271CC579}"/>
              </a:ext>
            </a:extLst>
          </p:cNvPr>
          <p:cNvSpPr>
            <a:spLocks noGrp="1"/>
          </p:cNvSpPr>
          <p:nvPr>
            <p:ph type="title"/>
          </p:nvPr>
        </p:nvSpPr>
        <p:spPr>
          <a:xfrm>
            <a:off x="-1" y="54865"/>
            <a:ext cx="5310177" cy="2227345"/>
          </a:xfrm>
          <a:solidFill>
            <a:srgbClr val="FFFFCC"/>
          </a:solidFill>
        </p:spPr>
        <p:txBody>
          <a:bodyPr anchor="b">
            <a:normAutofit/>
          </a:bodyPr>
          <a:lstStyle/>
          <a:p>
            <a:pPr algn="just"/>
            <a: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t/>
            </a:r>
            <a:b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t>The Mobile Mental Health Unit of adults in </a:t>
            </a:r>
            <a:r>
              <a:rPr lang="en-US" sz="3100" b="1" kern="100" dirty="0" err="1">
                <a:effectLst/>
                <a:latin typeface="Times New Roman" panose="02020603050405020304" pitchFamily="18" charset="0"/>
                <a:ea typeface="Aptos" panose="020B0004020202020204" pitchFamily="34" charset="0"/>
                <a:cs typeface="Times New Roman" panose="02020603050405020304" pitchFamily="18" charset="0"/>
              </a:rPr>
              <a:t>Veria</a:t>
            </a:r>
            <a:r>
              <a:rPr lang="el-GR" sz="5400" kern="100" dirty="0">
                <a:effectLst/>
                <a:latin typeface="Times New Roman" panose="02020603050405020304" pitchFamily="18" charset="0"/>
                <a:ea typeface="Aptos" panose="020B0004020202020204" pitchFamily="34" charset="0"/>
                <a:cs typeface="Times New Roman" panose="02020603050405020304" pitchFamily="18" charset="0"/>
              </a:rPr>
              <a:t/>
            </a:r>
            <a:br>
              <a:rPr lang="el-GR" sz="5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l-GR" sz="5400" dirty="0"/>
          </a:p>
        </p:txBody>
      </p:sp>
      <p:sp>
        <p:nvSpPr>
          <p:cNvPr id="14"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xmlns="" id="{472FE51A-F2D6-B491-08B1-107E5009CFBB}"/>
              </a:ext>
            </a:extLst>
          </p:cNvPr>
          <p:cNvSpPr>
            <a:spLocks noGrp="1"/>
          </p:cNvSpPr>
          <p:nvPr>
            <p:ph idx="1"/>
          </p:nvPr>
        </p:nvSpPr>
        <p:spPr>
          <a:xfrm>
            <a:off x="-1524" y="2720782"/>
            <a:ext cx="5311702" cy="4118930"/>
          </a:xfrm>
          <a:solidFill>
            <a:srgbClr val="FFCCFF"/>
          </a:solidFill>
        </p:spPr>
        <p:txBody>
          <a:bodyPr>
            <a:noAutofit/>
          </a:bodyPr>
          <a:lstStyle/>
          <a:p>
            <a:pPr>
              <a:buFont typeface="Wingdings" panose="05000000000000000000" pitchFamily="2" charset="2"/>
              <a:buChar char="§"/>
            </a:pPr>
            <a:r>
              <a:rPr lang="en-US" sz="2400" dirty="0">
                <a:effectLst/>
                <a:latin typeface="Times New Roman" panose="02020603050405020304" pitchFamily="18" charset="0"/>
                <a:ea typeface="Aptos" panose="020B0004020202020204" pitchFamily="34" charset="0"/>
              </a:rPr>
              <a:t>Community mental health services offer a broad range of services for all mental disorders, with the emphasis being placed on long-term, severe mental illnesses, such as psychoses </a:t>
            </a:r>
          </a:p>
          <a:p>
            <a:pPr>
              <a:buFont typeface="Wingdings" panose="05000000000000000000" pitchFamily="2" charset="2"/>
              <a:buChar char="§"/>
            </a:pPr>
            <a:r>
              <a:rPr lang="en-US" sz="2400" dirty="0">
                <a:effectLst/>
                <a:latin typeface="Times New Roman" panose="02020603050405020304" pitchFamily="18" charset="0"/>
                <a:ea typeface="Aptos" panose="020B0004020202020204" pitchFamily="34" charset="0"/>
              </a:rPr>
              <a:t>Since the foundation of the first MMHUs in the eighties till nowadays, those services have expanded in many rural areas and there is some evidence that they are effective in the management of patients with severe mental disorders</a:t>
            </a:r>
            <a:endParaRPr lang="en-US" sz="2400" dirty="0"/>
          </a:p>
        </p:txBody>
      </p:sp>
      <p:pic>
        <p:nvPicPr>
          <p:cNvPr id="5" name="Θέση περιεχομένου 4">
            <a:extLst>
              <a:ext uri="{FF2B5EF4-FFF2-40B4-BE49-F238E27FC236}">
                <a16:creationId xmlns:a16="http://schemas.microsoft.com/office/drawing/2014/main" xmlns="" id="{AF627A27-A4B4-93E3-F57E-FFC73A59A4BE}"/>
              </a:ext>
            </a:extLst>
          </p:cNvPr>
          <p:cNvPicPr>
            <a:picLocks noChangeAspect="1"/>
          </p:cNvPicPr>
          <p:nvPr/>
        </p:nvPicPr>
        <p:blipFill>
          <a:blip r:embed="rId2" cstate="screen"/>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288953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01E900-42D1-A9B5-A2CA-CF7471615D5F}"/>
            </a:ext>
          </a:extLst>
        </p:cNvPr>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xmlns="" id="{E1DF1ACB-A407-0A98-75D3-9225E00618BC}"/>
              </a:ext>
            </a:extLst>
          </p:cNvPr>
          <p:cNvPicPr>
            <a:picLocks noChangeAspect="1"/>
          </p:cNvPicPr>
          <p:nvPr/>
        </p:nvPicPr>
        <p:blipFill>
          <a:blip r:embed="rId2" cstate="screen">
            <a:extLst>
              <a:ext uri="{28A0092B-C50C-407E-A947-70E740481C1C}">
                <a14:useLocalDpi xmlns:a14="http://schemas.microsoft.com/office/drawing/2010/main" xmlns="" val="0"/>
              </a:ext>
            </a:extLst>
          </a:blip>
          <a:srcRect r="-1"/>
          <a:stretch/>
        </p:blipFill>
        <p:spPr bwMode="auto">
          <a:xfrm>
            <a:off x="1" y="10"/>
            <a:ext cx="6936390" cy="6857990"/>
          </a:xfrm>
          <a:prstGeom prst="rect">
            <a:avLst/>
          </a:prstGeom>
          <a:noFill/>
        </p:spPr>
      </p:pic>
      <p:sp>
        <p:nvSpPr>
          <p:cNvPr id="5" name="Τίτλος 1">
            <a:extLst>
              <a:ext uri="{FF2B5EF4-FFF2-40B4-BE49-F238E27FC236}">
                <a16:creationId xmlns:a16="http://schemas.microsoft.com/office/drawing/2014/main" xmlns="" id="{CB661679-4446-D49F-48AF-4CB552EE0660}"/>
              </a:ext>
            </a:extLst>
          </p:cNvPr>
          <p:cNvSpPr>
            <a:spLocks noGrp="1"/>
          </p:cNvSpPr>
          <p:nvPr>
            <p:ph type="title"/>
          </p:nvPr>
        </p:nvSpPr>
        <p:spPr>
          <a:xfrm>
            <a:off x="6936391" y="0"/>
            <a:ext cx="5255608" cy="3260907"/>
          </a:xfrm>
          <a:solidFill>
            <a:srgbClr val="FFCCFF"/>
          </a:solidFill>
          <a:ln>
            <a:solidFill>
              <a:schemeClr val="tx1"/>
            </a:solidFill>
          </a:ln>
        </p:spPr>
        <p:txBody>
          <a:bodyPr vert="horz" lIns="91440" tIns="45720" rIns="91440" bIns="45720" rtlCol="0" anchor="ctr">
            <a:noAutofit/>
          </a:bodyPr>
          <a:lstStyle/>
          <a:p>
            <a:pPr marL="342900" indent="-342900" algn="just">
              <a:buFont typeface="Wingdings" panose="05000000000000000000" pitchFamily="2" charset="2"/>
              <a:buChar char="§"/>
            </a:pPr>
            <a:r>
              <a:rPr lang="en-US" sz="2000" b="0" i="0" dirty="0">
                <a:effectLst/>
                <a:latin typeface="Times New Roman" panose="02020603050405020304" pitchFamily="18" charset="0"/>
                <a:cs typeface="Times New Roman" panose="02020603050405020304" pitchFamily="18" charset="0"/>
              </a:rPr>
              <a:t>The Mobile Mental Health Unit (MMHU) of </a:t>
            </a:r>
            <a:r>
              <a:rPr lang="en-US" sz="2000" b="0" i="0" dirty="0" err="1">
                <a:effectLst/>
                <a:latin typeface="Times New Roman" panose="02020603050405020304" pitchFamily="18" charset="0"/>
                <a:cs typeface="Times New Roman" panose="02020603050405020304" pitchFamily="18" charset="0"/>
              </a:rPr>
              <a:t>Veria</a:t>
            </a:r>
            <a:r>
              <a:rPr lang="en-US" sz="2000" b="0" i="0" dirty="0">
                <a:effectLst/>
                <a:latin typeface="Times New Roman" panose="02020603050405020304" pitchFamily="18" charset="0"/>
                <a:cs typeface="Times New Roman" panose="02020603050405020304" pitchFamily="18" charset="0"/>
              </a:rPr>
              <a:t> of the Society of Social Psychiatry E.N.A. operate based on the principles of social Psychiatry, within the local community and in close cooperation with it</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The MMHU of </a:t>
            </a:r>
            <a:r>
              <a:rPr lang="en-US" sz="2000" b="0" i="0" dirty="0" err="1">
                <a:effectLst/>
                <a:latin typeface="Times New Roman" panose="02020603050405020304" pitchFamily="18" charset="0"/>
                <a:cs typeface="Times New Roman" panose="02020603050405020304" pitchFamily="18" charset="0"/>
              </a:rPr>
              <a:t>Veria</a:t>
            </a:r>
            <a:r>
              <a:rPr lang="en-US" sz="2000" b="0" i="0" dirty="0">
                <a:effectLst/>
                <a:latin typeface="Times New Roman" panose="02020603050405020304" pitchFamily="18" charset="0"/>
                <a:cs typeface="Times New Roman" panose="02020603050405020304" pitchFamily="18" charset="0"/>
              </a:rPr>
              <a:t>  is located in the Prefecture of </a:t>
            </a:r>
            <a:r>
              <a:rPr lang="en-US" sz="2000" b="0" i="0" dirty="0" err="1">
                <a:effectLst/>
                <a:latin typeface="Times New Roman" panose="02020603050405020304" pitchFamily="18" charset="0"/>
                <a:cs typeface="Times New Roman" panose="02020603050405020304" pitchFamily="18" charset="0"/>
              </a:rPr>
              <a:t>Imathia</a:t>
            </a:r>
            <a:r>
              <a:rPr lang="en-US" sz="2000" b="0" i="0" dirty="0">
                <a:effectLst/>
                <a:latin typeface="Times New Roman" panose="02020603050405020304" pitchFamily="18" charset="0"/>
                <a:cs typeface="Times New Roman" panose="02020603050405020304" pitchFamily="18" charset="0"/>
              </a:rPr>
              <a:t> (Central Makedonia)</a:t>
            </a:r>
            <a:endParaRPr lang="en-US" sz="2000" dirty="0">
              <a:latin typeface="Times New Roman" panose="02020603050405020304" pitchFamily="18" charset="0"/>
              <a:cs typeface="Times New Roman" panose="02020603050405020304" pitchFamily="18" charset="0"/>
            </a:endParaRPr>
          </a:p>
        </p:txBody>
      </p:sp>
      <p:pic>
        <p:nvPicPr>
          <p:cNvPr id="6" name="Θέση περιεχομένου 5">
            <a:extLst>
              <a:ext uri="{FF2B5EF4-FFF2-40B4-BE49-F238E27FC236}">
                <a16:creationId xmlns:a16="http://schemas.microsoft.com/office/drawing/2014/main" xmlns="" id="{910ADC3B-721E-23F7-7D50-51B980D3136B}"/>
              </a:ext>
            </a:extLst>
          </p:cNvPr>
          <p:cNvPicPr>
            <a:picLocks noGrp="1" noChangeAspect="1"/>
          </p:cNvPicPr>
          <p:nvPr>
            <p:ph idx="1"/>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531100" y="3597092"/>
            <a:ext cx="3822700" cy="1416417"/>
          </a:xfrm>
          <a:prstGeom prst="rect">
            <a:avLst/>
          </a:prstGeom>
          <a:noFill/>
          <a:ln>
            <a:noFill/>
          </a:ln>
        </p:spPr>
      </p:pic>
    </p:spTree>
    <p:extLst>
      <p:ext uri="{BB962C8B-B14F-4D97-AF65-F5344CB8AC3E}">
        <p14:creationId xmlns:p14="http://schemas.microsoft.com/office/powerpoint/2010/main" xmlns="" val="177347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0DE52D1F-55C6-D3BD-A530-7D3A8A93F0E3}"/>
              </a:ext>
            </a:extLst>
          </p:cNvPr>
          <p:cNvSpPr>
            <a:spLocks noGrp="1"/>
          </p:cNvSpPr>
          <p:nvPr>
            <p:ph type="title"/>
          </p:nvPr>
        </p:nvSpPr>
        <p:spPr>
          <a:xfrm>
            <a:off x="0" y="1"/>
            <a:ext cx="12192000" cy="1496290"/>
          </a:xfrm>
          <a:solidFill>
            <a:srgbClr val="FFCCFF"/>
          </a:solidFill>
        </p:spPr>
        <p:txBody>
          <a:bodyP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Mobile Mental Health Unit of adults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inVeria</a:t>
            </a:r>
            <a:endParaRPr lang="el-GR" dirty="0"/>
          </a:p>
        </p:txBody>
      </p:sp>
      <p:graphicFrame>
        <p:nvGraphicFramePr>
          <p:cNvPr id="5" name="Θέση περιεχομένου 2">
            <a:extLst>
              <a:ext uri="{FF2B5EF4-FFF2-40B4-BE49-F238E27FC236}">
                <a16:creationId xmlns:a16="http://schemas.microsoft.com/office/drawing/2014/main" xmlns="" id="{86DA5A43-E9B2-9A96-F5E4-83159517C600}"/>
              </a:ext>
            </a:extLst>
          </p:cNvPr>
          <p:cNvGraphicFramePr>
            <a:graphicFrameLocks noGrp="1"/>
          </p:cNvGraphicFramePr>
          <p:nvPr>
            <p:ph idx="1"/>
            <p:extLst>
              <p:ext uri="{D42A27DB-BD31-4B8C-83A1-F6EECF244321}">
                <p14:modId xmlns:p14="http://schemas.microsoft.com/office/powerpoint/2010/main" xmlns="" val="3989987272"/>
              </p:ext>
            </p:extLst>
          </p:nvPr>
        </p:nvGraphicFramePr>
        <p:xfrm>
          <a:off x="838200" y="1825625"/>
          <a:ext cx="11353800" cy="4936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215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1">
            <a:extLst>
              <a:ext uri="{FF2B5EF4-FFF2-40B4-BE49-F238E27FC236}">
                <a16:creationId xmlns:a16="http://schemas.microsoft.com/office/drawing/2014/main" xmlns="" id="{341F6023-95C9-ED12-ED58-5B3085AF2AAA}"/>
              </a:ext>
            </a:extLst>
          </p:cNvPr>
          <p:cNvSpPr>
            <a:spLocks noGrp="1"/>
          </p:cNvSpPr>
          <p:nvPr>
            <p:ph type="title"/>
          </p:nvPr>
        </p:nvSpPr>
        <p:spPr>
          <a:xfrm>
            <a:off x="635000" y="640823"/>
            <a:ext cx="3418659" cy="5583148"/>
          </a:xfrm>
          <a:solidFill>
            <a:srgbClr val="FFCCFF"/>
          </a:solidFill>
        </p:spPr>
        <p:txBody>
          <a:bodyPr anchor="ctr">
            <a:normAutofit/>
          </a:bodyPr>
          <a:lstStyle/>
          <a:p>
            <a:r>
              <a:rPr lang="en-US" sz="5400" b="1" kern="100" dirty="0">
                <a:effectLst/>
                <a:latin typeface="Times New Roman" panose="02020603050405020304" pitchFamily="18" charset="0"/>
                <a:ea typeface="Aptos" panose="020B0004020202020204" pitchFamily="34" charset="0"/>
                <a:cs typeface="Times New Roman" panose="02020603050405020304" pitchFamily="18" charset="0"/>
              </a:rPr>
              <a:t>The Mobile Mental Health Unit of adults </a:t>
            </a:r>
            <a:r>
              <a:rPr lang="en-US" sz="5400" b="1" kern="100" dirty="0" err="1">
                <a:effectLst/>
                <a:latin typeface="Times New Roman" panose="02020603050405020304" pitchFamily="18" charset="0"/>
                <a:ea typeface="Aptos" panose="020B0004020202020204" pitchFamily="34" charset="0"/>
                <a:cs typeface="Times New Roman" panose="02020603050405020304" pitchFamily="18" charset="0"/>
              </a:rPr>
              <a:t>inVeria</a:t>
            </a:r>
            <a:endParaRPr lang="el-GR" sz="5400" dirty="0"/>
          </a:p>
        </p:txBody>
      </p:sp>
      <p:sp>
        <p:nvSpPr>
          <p:cNvPr id="22"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4">
            <a:extLst>
              <a:ext uri="{FF2B5EF4-FFF2-40B4-BE49-F238E27FC236}">
                <a16:creationId xmlns:a16="http://schemas.microsoft.com/office/drawing/2014/main" xmlns="" id="{E7EAA49E-3BF1-2AD2-C503-42F6EBE3115B}"/>
              </a:ext>
            </a:extLst>
          </p:cNvPr>
          <p:cNvGraphicFramePr>
            <a:graphicFrameLocks noGrp="1"/>
          </p:cNvGraphicFramePr>
          <p:nvPr>
            <p:ph idx="1"/>
            <p:extLst>
              <p:ext uri="{D42A27DB-BD31-4B8C-83A1-F6EECF244321}">
                <p14:modId xmlns:p14="http://schemas.microsoft.com/office/powerpoint/2010/main" xmlns="" val="254168357"/>
              </p:ext>
            </p:extLst>
          </p:nvPr>
        </p:nvGraphicFramePr>
        <p:xfrm>
          <a:off x="5411906" y="640822"/>
          <a:ext cx="6221031" cy="5759635"/>
        </p:xfrm>
        <a:graphic>
          <a:graphicData uri="http://schemas.openxmlformats.org/drawingml/2006/table">
            <a:tbl>
              <a:tblPr firstRow="1" firstCol="1" bandRow="1"/>
              <a:tblGrid>
                <a:gridCol w="3834646">
                  <a:extLst>
                    <a:ext uri="{9D8B030D-6E8A-4147-A177-3AD203B41FA5}">
                      <a16:colId xmlns:a16="http://schemas.microsoft.com/office/drawing/2014/main" xmlns="" val="357671994"/>
                    </a:ext>
                  </a:extLst>
                </a:gridCol>
                <a:gridCol w="939815">
                  <a:extLst>
                    <a:ext uri="{9D8B030D-6E8A-4147-A177-3AD203B41FA5}">
                      <a16:colId xmlns:a16="http://schemas.microsoft.com/office/drawing/2014/main" xmlns="" val="3788423655"/>
                    </a:ext>
                  </a:extLst>
                </a:gridCol>
                <a:gridCol w="1446570">
                  <a:extLst>
                    <a:ext uri="{9D8B030D-6E8A-4147-A177-3AD203B41FA5}">
                      <a16:colId xmlns:a16="http://schemas.microsoft.com/office/drawing/2014/main" xmlns="" val="1441591288"/>
                    </a:ext>
                  </a:extLst>
                </a:gridCol>
              </a:tblGrid>
              <a:tr h="345590">
                <a:tc>
                  <a:txBody>
                    <a:bodyPr/>
                    <a:lstStyle/>
                    <a:p>
                      <a:pPr algn="l" fontAlgn="t">
                        <a:lnSpc>
                          <a:spcPct val="107000"/>
                        </a:lnSpc>
                        <a:spcAft>
                          <a:spcPts val="800"/>
                        </a:spcAft>
                      </a:pPr>
                      <a:r>
                        <a:rPr lang="en-US" sz="1700" b="1"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Psychotherapeutic Sessions from April 2023 up to January 2025</a:t>
                      </a:r>
                      <a:endParaRPr lang="el-GR" sz="2800" b="1"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n-US" sz="1700" b="1"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Percentage</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16281967"/>
                  </a:ext>
                </a:extLst>
              </a:tr>
              <a:tr h="620523">
                <a:tc>
                  <a:txBody>
                    <a:bodyPr/>
                    <a:lstStyle/>
                    <a:p>
                      <a:pPr algn="l" fontAlgn="t">
                        <a:lnSpc>
                          <a:spcPct val="107000"/>
                        </a:lnSpc>
                        <a:spcAft>
                          <a:spcPts val="800"/>
                        </a:spcAft>
                      </a:pPr>
                      <a:r>
                        <a:rPr lang="en-US" sz="17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Women Sessions</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2239</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79,26%</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922239915"/>
                  </a:ext>
                </a:extLst>
              </a:tr>
              <a:tr h="620523">
                <a:tc>
                  <a:txBody>
                    <a:bodyPr/>
                    <a:lstStyle/>
                    <a:p>
                      <a:pPr algn="l" fontAlgn="t">
                        <a:lnSpc>
                          <a:spcPct val="107000"/>
                        </a:lnSpc>
                        <a:spcAft>
                          <a:spcPts val="800"/>
                        </a:spcAft>
                      </a:pPr>
                      <a:r>
                        <a:rPr lang="en-US" sz="17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Men Session</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586</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20,74%</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150680829"/>
                  </a:ext>
                </a:extLst>
              </a:tr>
              <a:tr h="345590">
                <a:tc>
                  <a:txBody>
                    <a:bodyPr/>
                    <a:lstStyle/>
                    <a:p>
                      <a:pPr algn="l" fontAlgn="t">
                        <a:lnSpc>
                          <a:spcPct val="107000"/>
                        </a:lnSpc>
                        <a:spcAft>
                          <a:spcPts val="800"/>
                        </a:spcAft>
                      </a:pPr>
                      <a:r>
                        <a:rPr lang="en-US" sz="1700" b="1"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2825</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893846070"/>
                  </a:ext>
                </a:extLst>
              </a:tr>
              <a:tr h="776237">
                <a:tc>
                  <a:txBody>
                    <a:bodyPr/>
                    <a:lstStyle/>
                    <a:p>
                      <a:pPr algn="l" fontAlgn="t">
                        <a:lnSpc>
                          <a:spcPct val="107000"/>
                        </a:lnSpc>
                        <a:spcAft>
                          <a:spcPts val="800"/>
                        </a:spcAft>
                      </a:pPr>
                      <a:r>
                        <a:rPr lang="el-GR" sz="17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b="0" i="0" u="none" strike="noStrike" dirty="0">
                        <a:effectLst/>
                        <a:latin typeface="Times New Roman" panose="02020603050405020304" pitchFamily="18" charset="0"/>
                        <a:cs typeface="Times New Roman" panose="02020603050405020304" pitchFamily="18" charset="0"/>
                      </a:endParaRPr>
                    </a:p>
                    <a:p>
                      <a:pPr algn="l" fontAlgn="t">
                        <a:lnSpc>
                          <a:spcPct val="107000"/>
                        </a:lnSpc>
                        <a:spcAft>
                          <a:spcPts val="800"/>
                        </a:spcAft>
                      </a:pPr>
                      <a:r>
                        <a:rPr lang="el-GR" sz="17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17276498"/>
                  </a:ext>
                </a:extLst>
              </a:tr>
              <a:tr h="620523">
                <a:tc>
                  <a:txBody>
                    <a:bodyPr/>
                    <a:lstStyle/>
                    <a:p>
                      <a:pPr algn="l" fontAlgn="t">
                        <a:lnSpc>
                          <a:spcPct val="107000"/>
                        </a:lnSpc>
                        <a:spcAft>
                          <a:spcPts val="800"/>
                        </a:spcAft>
                      </a:pPr>
                      <a:r>
                        <a:rPr lang="en-US" sz="17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Sessions in Health center of </a:t>
                      </a:r>
                      <a:r>
                        <a:rPr lang="en-US" sz="1700" b="0" i="0" u="none" strike="noStrike" kern="100" dirty="0" err="1">
                          <a:effectLst/>
                          <a:latin typeface="Times New Roman" panose="02020603050405020304" pitchFamily="18" charset="0"/>
                          <a:ea typeface="Calibri" panose="020F0502020204030204" pitchFamily="34" charset="0"/>
                          <a:cs typeface="Times New Roman" panose="02020603050405020304" pitchFamily="18" charset="0"/>
                        </a:rPr>
                        <a:t>Veria</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2093</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74,09%</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570942510"/>
                  </a:ext>
                </a:extLst>
              </a:tr>
              <a:tr h="620523">
                <a:tc>
                  <a:txBody>
                    <a:bodyPr/>
                    <a:lstStyle/>
                    <a:p>
                      <a:pPr algn="l" fontAlgn="t">
                        <a:lnSpc>
                          <a:spcPct val="107000"/>
                        </a:lnSpc>
                        <a:spcAft>
                          <a:spcPts val="800"/>
                        </a:spcAft>
                      </a:pPr>
                      <a:r>
                        <a:rPr lang="en-US" sz="17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Session in Health center of Alexandria</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288</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10,19%</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027727880"/>
                  </a:ext>
                </a:extLst>
              </a:tr>
              <a:tr h="620523">
                <a:tc>
                  <a:txBody>
                    <a:bodyPr/>
                    <a:lstStyle/>
                    <a:p>
                      <a:pPr algn="l" fontAlgn="t">
                        <a:lnSpc>
                          <a:spcPct val="107000"/>
                        </a:lnSpc>
                        <a:spcAft>
                          <a:spcPts val="800"/>
                        </a:spcAft>
                      </a:pPr>
                      <a:r>
                        <a:rPr lang="en-US" sz="17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Session in Health center of </a:t>
                      </a:r>
                      <a:r>
                        <a:rPr lang="en-US" sz="1700" b="0" i="0" u="none" strike="noStrike" kern="100" dirty="0" err="1">
                          <a:effectLst/>
                          <a:latin typeface="Times New Roman" panose="02020603050405020304" pitchFamily="18" charset="0"/>
                          <a:ea typeface="Calibri" panose="020F0502020204030204" pitchFamily="34" charset="0"/>
                          <a:cs typeface="Times New Roman" panose="02020603050405020304" pitchFamily="18" charset="0"/>
                        </a:rPr>
                        <a:t>Naoussa</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293</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10,37%</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98054228"/>
                  </a:ext>
                </a:extLst>
              </a:tr>
              <a:tr h="620523">
                <a:tc>
                  <a:txBody>
                    <a:bodyPr/>
                    <a:lstStyle/>
                    <a:p>
                      <a:pPr algn="l" fontAlgn="t">
                        <a:lnSpc>
                          <a:spcPct val="107000"/>
                        </a:lnSpc>
                        <a:spcAft>
                          <a:spcPts val="800"/>
                        </a:spcAft>
                      </a:pPr>
                      <a:r>
                        <a:rPr lang="en-US" sz="1800" b="0" i="0" u="none" strike="noStrike" dirty="0">
                          <a:effectLst/>
                          <a:latin typeface="Times New Roman" panose="02020603050405020304" pitchFamily="18" charset="0"/>
                          <a:cs typeface="Times New Roman" panose="02020603050405020304" pitchFamily="18" charset="0"/>
                        </a:rPr>
                        <a:t>Home sessions</a:t>
                      </a:r>
                      <a:endParaRPr lang="el-GR" sz="1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151</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5,35%</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15532132"/>
                  </a:ext>
                </a:extLst>
              </a:tr>
              <a:tr h="345590">
                <a:tc>
                  <a:txBody>
                    <a:bodyPr/>
                    <a:lstStyle/>
                    <a:p>
                      <a:pPr algn="l" fontAlgn="t">
                        <a:lnSpc>
                          <a:spcPct val="107000"/>
                        </a:lnSpc>
                        <a:spcAft>
                          <a:spcPts val="800"/>
                        </a:spcAft>
                      </a:pPr>
                      <a:r>
                        <a:rPr lang="en-US" sz="1700" b="1"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2825</a:t>
                      </a:r>
                      <a:endParaRPr lang="el-GR" sz="2800" b="0" i="0" u="none" strike="noStrike">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Aft>
                          <a:spcPts val="800"/>
                        </a:spcAft>
                      </a:pPr>
                      <a:r>
                        <a:rPr lang="el-GR" sz="1700" b="1"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b="0" i="0" u="none" strike="noStrike" dirty="0">
                        <a:effectLst/>
                        <a:latin typeface="Times New Roman" panose="02020603050405020304" pitchFamily="18" charset="0"/>
                        <a:cs typeface="Times New Roman" panose="02020603050405020304" pitchFamily="18" charset="0"/>
                      </a:endParaRPr>
                    </a:p>
                  </a:txBody>
                  <a:tcPr marL="105107" marR="105107" marT="1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591253530"/>
                  </a:ext>
                </a:extLst>
              </a:tr>
            </a:tbl>
          </a:graphicData>
        </a:graphic>
      </p:graphicFrame>
    </p:spTree>
    <p:extLst>
      <p:ext uri="{BB962C8B-B14F-4D97-AF65-F5344CB8AC3E}">
        <p14:creationId xmlns:p14="http://schemas.microsoft.com/office/powerpoint/2010/main" xmlns="" val="393456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1">
            <a:extLst>
              <a:ext uri="{FF2B5EF4-FFF2-40B4-BE49-F238E27FC236}">
                <a16:creationId xmlns:a16="http://schemas.microsoft.com/office/drawing/2014/main" xmlns="" id="{002BD34F-5C31-CA2C-7B7F-FE63DB37ECAC}"/>
              </a:ext>
            </a:extLst>
          </p:cNvPr>
          <p:cNvSpPr>
            <a:spLocks noGrp="1"/>
          </p:cNvSpPr>
          <p:nvPr>
            <p:ph type="title"/>
          </p:nvPr>
        </p:nvSpPr>
        <p:spPr>
          <a:xfrm>
            <a:off x="630936" y="640823"/>
            <a:ext cx="3419856" cy="5583148"/>
          </a:xfrm>
          <a:solidFill>
            <a:srgbClr val="CCFFFF"/>
          </a:solidFill>
        </p:spPr>
        <p:txBody>
          <a:bodyPr anchor="ctr">
            <a:normAutofit/>
          </a:bodyPr>
          <a:lstStyle/>
          <a:p>
            <a:r>
              <a:rPr lang="en-US" sz="5400" b="1" kern="100" dirty="0">
                <a:effectLst/>
                <a:latin typeface="Times New Roman" panose="02020603050405020304" pitchFamily="18" charset="0"/>
                <a:ea typeface="Aptos" panose="020B0004020202020204" pitchFamily="34" charset="0"/>
                <a:cs typeface="Times New Roman" panose="02020603050405020304" pitchFamily="18" charset="0"/>
              </a:rPr>
              <a:t>The Mobile Mental Health Unit of adults </a:t>
            </a:r>
            <a:r>
              <a:rPr lang="en-US" sz="5400" b="1" kern="100" dirty="0" err="1">
                <a:effectLst/>
                <a:latin typeface="Times New Roman" panose="02020603050405020304" pitchFamily="18" charset="0"/>
                <a:ea typeface="Aptos" panose="020B0004020202020204" pitchFamily="34" charset="0"/>
                <a:cs typeface="Times New Roman" panose="02020603050405020304" pitchFamily="18" charset="0"/>
              </a:rPr>
              <a:t>inVeria</a:t>
            </a:r>
            <a:endParaRPr lang="el-GR" sz="5400" dirty="0"/>
          </a:p>
        </p:txBody>
      </p:sp>
      <p:sp>
        <p:nvSpPr>
          <p:cNvPr id="14" name="sketch line">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3">
            <a:extLst>
              <a:ext uri="{FF2B5EF4-FFF2-40B4-BE49-F238E27FC236}">
                <a16:creationId xmlns:a16="http://schemas.microsoft.com/office/drawing/2014/main" xmlns="" id="{0C0CC65D-0CE4-3731-F2EE-9006131FEAD7}"/>
              </a:ext>
            </a:extLst>
          </p:cNvPr>
          <p:cNvPicPr>
            <a:picLocks noChangeAspect="1"/>
          </p:cNvPicPr>
          <p:nvPr/>
        </p:nvPicPr>
        <p:blipFill>
          <a:blip r:embed="rId2" cstate="screen"/>
          <a:stretch>
            <a:fillRect/>
          </a:stretch>
        </p:blipFill>
        <p:spPr>
          <a:xfrm>
            <a:off x="4654296" y="648652"/>
            <a:ext cx="6894576" cy="3878199"/>
          </a:xfrm>
          <a:prstGeom prst="rect">
            <a:avLst/>
          </a:prstGeom>
        </p:spPr>
      </p:pic>
      <p:sp>
        <p:nvSpPr>
          <p:cNvPr id="9" name="Content Placeholder 8">
            <a:extLst>
              <a:ext uri="{FF2B5EF4-FFF2-40B4-BE49-F238E27FC236}">
                <a16:creationId xmlns:a16="http://schemas.microsoft.com/office/drawing/2014/main" xmlns="" id="{E9546CB0-A105-4AF9-8327-FEDF5E7FCB6A}"/>
              </a:ext>
            </a:extLst>
          </p:cNvPr>
          <p:cNvSpPr>
            <a:spLocks noGrp="1"/>
          </p:cNvSpPr>
          <p:nvPr>
            <p:ph idx="1"/>
          </p:nvPr>
        </p:nvSpPr>
        <p:spPr>
          <a:xfrm>
            <a:off x="4654296" y="4798577"/>
            <a:ext cx="6894576" cy="1428487"/>
          </a:xfrm>
          <a:solidFill>
            <a:srgbClr val="FFCCFF"/>
          </a:solidFill>
        </p:spPr>
        <p:txBody>
          <a:bodyPr anchor="t">
            <a:normAutofit/>
          </a:bodyPr>
          <a:lstStyle/>
          <a:p>
            <a:pPr marL="0" indent="0" algn="ctr">
              <a:buNone/>
            </a:pPr>
            <a:endParaRPr lang="en-US" sz="3600" dirty="0">
              <a:latin typeface="Times New Roman" panose="02020603050405020304" pitchFamily="18" charset="0"/>
              <a:cs typeface="Times New Roman" panose="02020603050405020304" pitchFamily="18" charset="0"/>
            </a:endParaRPr>
          </a:p>
          <a:p>
            <a:pPr marL="0" indent="0" algn="ctr">
              <a:buNone/>
            </a:pPr>
            <a:r>
              <a:rPr lang="en-US" sz="36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xmlns="" val="12424665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326</Words>
  <Application>Microsoft Office PowerPoint</Application>
  <PresentationFormat>Προσαρμογή</PresentationFormat>
  <Paragraphs>52</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The Mobile Mental Health Unit of adults in Veria: Current challenges </vt:lpstr>
      <vt:lpstr> The Mobile Mental Health Unit of adults in Veria </vt:lpstr>
      <vt:lpstr>The Mobile Mental Health Unit (MMHU) of Veria of the Society of Social Psychiatry E.N.A. operate based on the principles of social Psychiatry, within the local community and in close cooperation with it  The MMHU of Veria  is located in the Prefecture of Imathia (Central Makedonia)</vt:lpstr>
      <vt:lpstr>The Mobile Mental Health Unit of adults inVeria</vt:lpstr>
      <vt:lpstr>The Mobile Mental Health Unit of adults inVeria</vt:lpstr>
      <vt:lpstr>The Mobile Mental Health Unit of adults inVeria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Mobile Mental Health Unit of adults in Veria: Current challenges </dc:title>
  <dc:creator>Maria Sofologi</dc:creator>
  <cp:lastModifiedBy>George</cp:lastModifiedBy>
  <cp:revision>2</cp:revision>
  <dcterms:created xsi:type="dcterms:W3CDTF">2025-02-17T13:23:39Z</dcterms:created>
  <dcterms:modified xsi:type="dcterms:W3CDTF">2025-02-18T14:48:50Z</dcterms:modified>
</cp:coreProperties>
</file>