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54" r:id="rId1"/>
  </p:sldMasterIdLst>
  <p:notesMasterIdLst>
    <p:notesMasterId r:id="rId3"/>
  </p:notesMasterIdLst>
  <p:sldIdLst>
    <p:sldId id="256" r:id="rId2"/>
  </p:sldIdLst>
  <p:sldSz cx="30267275" cy="42794238"/>
  <p:notesSz cx="32918400" cy="51206400"/>
  <p:defaultTextStyle>
    <a:defPPr>
      <a:defRPr lang="en-US"/>
    </a:defPPr>
    <a:lvl1pPr algn="l" rtl="0" eaLnBrk="0" fontAlgn="base" hangingPunct="0">
      <a:spcBef>
        <a:spcPct val="0"/>
      </a:spcBef>
      <a:spcAft>
        <a:spcPct val="0"/>
      </a:spcAft>
      <a:defRPr sz="2800" kern="1200">
        <a:solidFill>
          <a:schemeClr val="tx1"/>
        </a:solidFill>
        <a:latin typeface="Helvetica" panose="020B0604020202020204" pitchFamily="34" charset="0"/>
        <a:ea typeface="ＭＳ Ｐゴシック" panose="020B0600070205080204" pitchFamily="34" charset="-128"/>
        <a:cs typeface="+mn-cs"/>
      </a:defRPr>
    </a:lvl1pPr>
    <a:lvl2pPr marL="400050" indent="57150" algn="l" rtl="0" eaLnBrk="0" fontAlgn="base" hangingPunct="0">
      <a:spcBef>
        <a:spcPct val="0"/>
      </a:spcBef>
      <a:spcAft>
        <a:spcPct val="0"/>
      </a:spcAft>
      <a:defRPr sz="2800" kern="1200">
        <a:solidFill>
          <a:schemeClr val="tx1"/>
        </a:solidFill>
        <a:latin typeface="Helvetica" panose="020B0604020202020204" pitchFamily="34" charset="0"/>
        <a:ea typeface="ＭＳ Ｐゴシック" panose="020B0600070205080204" pitchFamily="34" charset="-128"/>
        <a:cs typeface="+mn-cs"/>
      </a:defRPr>
    </a:lvl2pPr>
    <a:lvl3pPr marL="801688" indent="112713" algn="l" rtl="0" eaLnBrk="0" fontAlgn="base" hangingPunct="0">
      <a:spcBef>
        <a:spcPct val="0"/>
      </a:spcBef>
      <a:spcAft>
        <a:spcPct val="0"/>
      </a:spcAft>
      <a:defRPr sz="2800" kern="1200">
        <a:solidFill>
          <a:schemeClr val="tx1"/>
        </a:solidFill>
        <a:latin typeface="Helvetica" panose="020B0604020202020204" pitchFamily="34" charset="0"/>
        <a:ea typeface="ＭＳ Ｐゴシック" panose="020B0600070205080204" pitchFamily="34" charset="-128"/>
        <a:cs typeface="+mn-cs"/>
      </a:defRPr>
    </a:lvl3pPr>
    <a:lvl4pPr marL="1203325" indent="168275" algn="l" rtl="0" eaLnBrk="0" fontAlgn="base" hangingPunct="0">
      <a:spcBef>
        <a:spcPct val="0"/>
      </a:spcBef>
      <a:spcAft>
        <a:spcPct val="0"/>
      </a:spcAft>
      <a:defRPr sz="2800" kern="1200">
        <a:solidFill>
          <a:schemeClr val="tx1"/>
        </a:solidFill>
        <a:latin typeface="Helvetica" panose="020B0604020202020204" pitchFamily="34" charset="0"/>
        <a:ea typeface="ＭＳ Ｐゴシック" panose="020B0600070205080204" pitchFamily="34" charset="-128"/>
        <a:cs typeface="+mn-cs"/>
      </a:defRPr>
    </a:lvl4pPr>
    <a:lvl5pPr marL="1604963" indent="223838" algn="l" rtl="0" eaLnBrk="0" fontAlgn="base" hangingPunct="0">
      <a:spcBef>
        <a:spcPct val="0"/>
      </a:spcBef>
      <a:spcAft>
        <a:spcPct val="0"/>
      </a:spcAft>
      <a:defRPr sz="2800"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32">
          <p15:clr>
            <a:srgbClr val="A4A3A4"/>
          </p15:clr>
        </p15:guide>
        <p15:guide id="2" orient="horz" pos="25522">
          <p15:clr>
            <a:srgbClr val="A4A3A4"/>
          </p15:clr>
        </p15:guide>
        <p15:guide id="3" orient="horz" pos="4847">
          <p15:clr>
            <a:srgbClr val="A4A3A4"/>
          </p15:clr>
        </p15:guide>
        <p15:guide id="4" orient="horz" pos="2768">
          <p15:clr>
            <a:srgbClr val="A4A3A4"/>
          </p15:clr>
        </p15:guide>
        <p15:guide id="5" pos="4397">
          <p15:clr>
            <a:srgbClr val="A4A3A4"/>
          </p15:clr>
        </p15:guide>
        <p15:guide id="6" pos="4973">
          <p15:clr>
            <a:srgbClr val="A4A3A4"/>
          </p15:clr>
        </p15:guide>
        <p15:guide id="7" pos="9050">
          <p15:clr>
            <a:srgbClr val="A4A3A4"/>
          </p15:clr>
        </p15:guide>
        <p15:guide id="8" pos="14502">
          <p15:clr>
            <a:srgbClr val="A4A3A4"/>
          </p15:clr>
        </p15:guide>
        <p15:guide id="9" pos="680">
          <p15:clr>
            <a:srgbClr val="A4A3A4"/>
          </p15:clr>
        </p15:guide>
        <p15:guide id="10" pos="9652">
          <p15:clr>
            <a:srgbClr val="A4A3A4"/>
          </p15:clr>
        </p15:guide>
        <p15:guide id="11" pos="13928">
          <p15:clr>
            <a:srgbClr val="A4A3A4"/>
          </p15:clr>
        </p15:guide>
        <p15:guide id="12" pos="182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74"/>
    <p:restoredTop sz="94676"/>
  </p:normalViewPr>
  <p:slideViewPr>
    <p:cSldViewPr snapToGrid="0">
      <p:cViewPr varScale="1">
        <p:scale>
          <a:sx n="17" d="100"/>
          <a:sy n="17" d="100"/>
        </p:scale>
        <p:origin x="2196" y="126"/>
      </p:cViewPr>
      <p:guideLst>
        <p:guide orient="horz" pos="932"/>
        <p:guide orient="horz" pos="25522"/>
        <p:guide orient="horz" pos="4847"/>
        <p:guide orient="horz" pos="2768"/>
        <p:guide pos="4397"/>
        <p:guide pos="4973"/>
        <p:guide pos="9050"/>
        <p:guide pos="14502"/>
        <p:guide pos="680"/>
        <p:guide pos="9652"/>
        <p:guide pos="13928"/>
        <p:guide pos="18247"/>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C758E7-0A8C-F74E-E9CB-6FC6D3979C51}"/>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E930A823-054D-E7C7-68EF-5B089DC201A0}"/>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83601147-E971-4C9A-91BD-C4EBC3992D0E}" type="datetime1">
              <a:rPr lang="en-US" altLang="en-US"/>
              <a:pPr>
                <a:defRPr/>
              </a:pPr>
              <a:t>08-Mar-24</a:t>
            </a:fld>
            <a:endParaRPr lang="en-US" altLang="en-US"/>
          </a:p>
        </p:txBody>
      </p:sp>
      <p:sp>
        <p:nvSpPr>
          <p:cNvPr id="4" name="Slide Image Placeholder 3">
            <a:extLst>
              <a:ext uri="{FF2B5EF4-FFF2-40B4-BE49-F238E27FC236}">
                <a16:creationId xmlns:a16="http://schemas.microsoft.com/office/drawing/2014/main" id="{9E03C181-E792-F855-9346-50FC87C52F93}"/>
              </a:ext>
            </a:extLst>
          </p:cNvPr>
          <p:cNvSpPr>
            <a:spLocks noGrp="1" noRot="1" noChangeAspect="1"/>
          </p:cNvSpPr>
          <p:nvPr>
            <p:ph type="sldImg" idx="2"/>
          </p:nvPr>
        </p:nvSpPr>
        <p:spPr>
          <a:xfrm>
            <a:off x="9669463" y="3840163"/>
            <a:ext cx="13579475"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F6780486-188F-2121-BD2D-586C43D88609}"/>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183E268-7F00-8EC6-A3AD-ED836AE6079C}"/>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9BC8866C-5DE9-C3C1-FD0C-B1822BB4DAC8}"/>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869C616-70AA-4AAF-BE73-54DF21D4269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00050" rtl="0" eaLnBrk="0" fontAlgn="base" hangingPunct="0">
      <a:spcBef>
        <a:spcPct val="30000"/>
      </a:spcBef>
      <a:spcAft>
        <a:spcPct val="0"/>
      </a:spcAft>
      <a:defRPr sz="1100" kern="1200">
        <a:solidFill>
          <a:schemeClr val="tx1"/>
        </a:solidFill>
        <a:latin typeface="+mn-lt"/>
        <a:ea typeface="ＭＳ Ｐゴシック" pitchFamily="-111" charset="-128"/>
        <a:cs typeface="ＭＳ Ｐゴシック" pitchFamily="-111" charset="-128"/>
      </a:defRPr>
    </a:lvl1pPr>
    <a:lvl2pPr marL="400050" algn="l" defTabSz="400050" rtl="0" eaLnBrk="0" fontAlgn="base" hangingPunct="0">
      <a:spcBef>
        <a:spcPct val="30000"/>
      </a:spcBef>
      <a:spcAft>
        <a:spcPct val="0"/>
      </a:spcAft>
      <a:defRPr sz="1100" kern="1200">
        <a:solidFill>
          <a:schemeClr val="tx1"/>
        </a:solidFill>
        <a:latin typeface="+mn-lt"/>
        <a:ea typeface="ＭＳ Ｐゴシック" pitchFamily="-111" charset="-128"/>
        <a:cs typeface="+mn-cs"/>
      </a:defRPr>
    </a:lvl2pPr>
    <a:lvl3pPr marL="801688" algn="l" defTabSz="400050" rtl="0" eaLnBrk="0" fontAlgn="base" hangingPunct="0">
      <a:spcBef>
        <a:spcPct val="30000"/>
      </a:spcBef>
      <a:spcAft>
        <a:spcPct val="0"/>
      </a:spcAft>
      <a:defRPr sz="1100" kern="1200">
        <a:solidFill>
          <a:schemeClr val="tx1"/>
        </a:solidFill>
        <a:latin typeface="+mn-lt"/>
        <a:ea typeface="ＭＳ Ｐゴシック" pitchFamily="-111" charset="-128"/>
        <a:cs typeface="+mn-cs"/>
      </a:defRPr>
    </a:lvl3pPr>
    <a:lvl4pPr marL="1203325" algn="l" defTabSz="400050" rtl="0" eaLnBrk="0" fontAlgn="base" hangingPunct="0">
      <a:spcBef>
        <a:spcPct val="30000"/>
      </a:spcBef>
      <a:spcAft>
        <a:spcPct val="0"/>
      </a:spcAft>
      <a:defRPr sz="1100" kern="1200">
        <a:solidFill>
          <a:schemeClr val="tx1"/>
        </a:solidFill>
        <a:latin typeface="+mn-lt"/>
        <a:ea typeface="ＭＳ Ｐゴシック" pitchFamily="-111" charset="-128"/>
        <a:cs typeface="+mn-cs"/>
      </a:defRPr>
    </a:lvl4pPr>
    <a:lvl5pPr marL="1604963" algn="l" defTabSz="400050" rtl="0" eaLnBrk="0" fontAlgn="base" hangingPunct="0">
      <a:spcBef>
        <a:spcPct val="30000"/>
      </a:spcBef>
      <a:spcAft>
        <a:spcPct val="0"/>
      </a:spcAft>
      <a:defRPr sz="1100" kern="1200">
        <a:solidFill>
          <a:schemeClr val="tx1"/>
        </a:solidFill>
        <a:latin typeface="+mn-lt"/>
        <a:ea typeface="ＭＳ Ｐゴシック" pitchFamily="-111" charset="-128"/>
        <a:cs typeface="+mn-cs"/>
      </a:defRPr>
    </a:lvl5pPr>
    <a:lvl6pPr marL="2007016" algn="l" defTabSz="401404" rtl="0" eaLnBrk="1" latinLnBrk="0" hangingPunct="1">
      <a:defRPr sz="1100" kern="1200">
        <a:solidFill>
          <a:schemeClr val="tx1"/>
        </a:solidFill>
        <a:latin typeface="+mn-lt"/>
        <a:ea typeface="+mn-ea"/>
        <a:cs typeface="+mn-cs"/>
      </a:defRPr>
    </a:lvl6pPr>
    <a:lvl7pPr marL="2408420" algn="l" defTabSz="401404" rtl="0" eaLnBrk="1" latinLnBrk="0" hangingPunct="1">
      <a:defRPr sz="1100" kern="1200">
        <a:solidFill>
          <a:schemeClr val="tx1"/>
        </a:solidFill>
        <a:latin typeface="+mn-lt"/>
        <a:ea typeface="+mn-ea"/>
        <a:cs typeface="+mn-cs"/>
      </a:defRPr>
    </a:lvl7pPr>
    <a:lvl8pPr marL="2809822" algn="l" defTabSz="401404" rtl="0" eaLnBrk="1" latinLnBrk="0" hangingPunct="1">
      <a:defRPr sz="1100" kern="1200">
        <a:solidFill>
          <a:schemeClr val="tx1"/>
        </a:solidFill>
        <a:latin typeface="+mn-lt"/>
        <a:ea typeface="+mn-ea"/>
        <a:cs typeface="+mn-cs"/>
      </a:defRPr>
    </a:lvl8pPr>
    <a:lvl9pPr marL="3211226" algn="l" defTabSz="40140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a:extLst>
              <a:ext uri="{FF2B5EF4-FFF2-40B4-BE49-F238E27FC236}">
                <a16:creationId xmlns:a16="http://schemas.microsoft.com/office/drawing/2014/main" id="{AC28B676-E696-43DF-CDD4-A1CCD5C4BE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8" name="Notes Placeholder 2">
            <a:extLst>
              <a:ext uri="{FF2B5EF4-FFF2-40B4-BE49-F238E27FC236}">
                <a16:creationId xmlns:a16="http://schemas.microsoft.com/office/drawing/2014/main" id="{19835594-2B74-94BA-DA96-A0822AC53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9600">
                <a:solidFill>
                  <a:srgbClr val="000000"/>
                </a:solidFill>
                <a:ea typeface="ＭＳ Ｐゴシック" panose="020B0600070205080204" pitchFamily="34" charset="-128"/>
              </a:rPr>
              <a:t>Copyright Colin Purrington (</a:t>
            </a:r>
            <a:r>
              <a:rPr lang="en-US" altLang="en-US" sz="9600">
                <a:solidFill>
                  <a:srgbClr val="000000"/>
                </a:solidFill>
                <a:latin typeface="Times New Roman" panose="02020603050405020304" pitchFamily="18" charset="0"/>
                <a:ea typeface="ＭＳ Ｐゴシック" panose="020B0600070205080204" pitchFamily="34" charset="-128"/>
              </a:rPr>
              <a:t>http://colinpurrington.com/tips/academic/posterdesign).</a:t>
            </a:r>
            <a:endParaRPr lang="en-US" altLang="en-US" sz="9600">
              <a:solidFill>
                <a:srgbClr val="000000"/>
              </a:solidFill>
              <a:ea typeface="ＭＳ Ｐゴシック" panose="020B0600070205080204" pitchFamily="34" charset="-128"/>
            </a:endParaRPr>
          </a:p>
        </p:txBody>
      </p:sp>
      <p:sp>
        <p:nvSpPr>
          <p:cNvPr id="4099" name="Slide Number Placeholder 3">
            <a:extLst>
              <a:ext uri="{FF2B5EF4-FFF2-40B4-BE49-F238E27FC236}">
                <a16:creationId xmlns:a16="http://schemas.microsoft.com/office/drawing/2014/main" id="{E93B3627-F5E9-4A5E-85DC-9C88C4098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1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1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1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1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E0CA7DA-5A06-431A-89E1-2E2667B10B70}" type="slidenum">
              <a:rPr lang="en-US" altLang="en-US" sz="1200" smtClean="0"/>
              <a:pPr>
                <a:spcBef>
                  <a:spcPct val="0"/>
                </a:spcBef>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3410" y="7003597"/>
            <a:ext cx="22700456" cy="14898735"/>
          </a:xfrm>
        </p:spPr>
        <p:txBody>
          <a:bodyPr anchor="b"/>
          <a:lstStyle>
            <a:lvl1pPr algn="ctr">
              <a:defRPr sz="14896"/>
            </a:lvl1pPr>
          </a:lstStyle>
          <a:p>
            <a:r>
              <a:rPr lang="en-US"/>
              <a:t>Click to edit Master title style</a:t>
            </a:r>
          </a:p>
        </p:txBody>
      </p:sp>
      <p:sp>
        <p:nvSpPr>
          <p:cNvPr id="3" name="Subtitle 2"/>
          <p:cNvSpPr>
            <a:spLocks noGrp="1"/>
          </p:cNvSpPr>
          <p:nvPr>
            <p:ph type="subTitle" idx="1"/>
          </p:nvPr>
        </p:nvSpPr>
        <p:spPr>
          <a:xfrm>
            <a:off x="3783410" y="22476884"/>
            <a:ext cx="22700456" cy="10332032"/>
          </a:xfrm>
        </p:spPr>
        <p:txBody>
          <a:bodyPr/>
          <a:lstStyle>
            <a:lvl1pPr marL="0" indent="0" algn="ctr">
              <a:buNone/>
              <a:defRPr sz="5958"/>
            </a:lvl1pPr>
            <a:lvl2pPr marL="1135045" indent="0" algn="ctr">
              <a:buNone/>
              <a:defRPr sz="4965"/>
            </a:lvl2pPr>
            <a:lvl3pPr marL="2270089" indent="0" algn="ctr">
              <a:buNone/>
              <a:defRPr sz="4469"/>
            </a:lvl3pPr>
            <a:lvl4pPr marL="3405134" indent="0" algn="ctr">
              <a:buNone/>
              <a:defRPr sz="3972"/>
            </a:lvl4pPr>
            <a:lvl5pPr marL="4540179" indent="0" algn="ctr">
              <a:buNone/>
              <a:defRPr sz="3972"/>
            </a:lvl5pPr>
            <a:lvl6pPr marL="5675224" indent="0" algn="ctr">
              <a:buNone/>
              <a:defRPr sz="3972"/>
            </a:lvl6pPr>
            <a:lvl7pPr marL="6810268" indent="0" algn="ctr">
              <a:buNone/>
              <a:defRPr sz="3972"/>
            </a:lvl7pPr>
            <a:lvl8pPr marL="7945313" indent="0" algn="ctr">
              <a:buNone/>
              <a:defRPr sz="3972"/>
            </a:lvl8pPr>
            <a:lvl9pPr marL="9080358" indent="0" algn="ctr">
              <a:buNone/>
              <a:defRPr sz="3972"/>
            </a:lvl9pPr>
          </a:lstStyle>
          <a:p>
            <a:r>
              <a:rPr lang="en-US"/>
              <a:t>Click to edit Master subtitle style</a:t>
            </a:r>
          </a:p>
        </p:txBody>
      </p:sp>
      <p:sp>
        <p:nvSpPr>
          <p:cNvPr id="4" name="Date Placeholder 3">
            <a:extLst>
              <a:ext uri="{FF2B5EF4-FFF2-40B4-BE49-F238E27FC236}">
                <a16:creationId xmlns:a16="http://schemas.microsoft.com/office/drawing/2014/main" id="{7EB4C6D7-D229-2B73-420A-FC182771991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29CCE8B-9015-BC25-036C-140BBF56A4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4FDA72-678B-F3FB-7B41-87249AA468A0}"/>
              </a:ext>
            </a:extLst>
          </p:cNvPr>
          <p:cNvSpPr>
            <a:spLocks noGrp="1"/>
          </p:cNvSpPr>
          <p:nvPr>
            <p:ph type="sldNum" sz="quarter" idx="12"/>
          </p:nvPr>
        </p:nvSpPr>
        <p:spPr/>
        <p:txBody>
          <a:bodyPr/>
          <a:lstStyle>
            <a:lvl1pPr>
              <a:defRPr/>
            </a:lvl1pPr>
          </a:lstStyle>
          <a:p>
            <a:pPr>
              <a:defRPr/>
            </a:pPr>
            <a:fld id="{7834F158-96E7-4063-9885-B34248D947B9}" type="slidenum">
              <a:rPr lang="en-US" altLang="en-US"/>
              <a:pPr>
                <a:defRPr/>
              </a:pPr>
              <a:t>‹#›</a:t>
            </a:fld>
            <a:endParaRPr lang="en-US" altLang="en-US"/>
          </a:p>
        </p:txBody>
      </p:sp>
    </p:spTree>
    <p:extLst>
      <p:ext uri="{BB962C8B-B14F-4D97-AF65-F5344CB8AC3E}">
        <p14:creationId xmlns:p14="http://schemas.microsoft.com/office/powerpoint/2010/main" val="99917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59C874-09B4-E46D-A0E5-5611B357FE4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209B4B4-8265-0358-4977-90CE609D69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7AF0EA3-3904-9185-938D-798CAB992417}"/>
              </a:ext>
            </a:extLst>
          </p:cNvPr>
          <p:cNvSpPr>
            <a:spLocks noGrp="1"/>
          </p:cNvSpPr>
          <p:nvPr>
            <p:ph type="sldNum" sz="quarter" idx="12"/>
          </p:nvPr>
        </p:nvSpPr>
        <p:spPr/>
        <p:txBody>
          <a:bodyPr/>
          <a:lstStyle>
            <a:lvl1pPr>
              <a:defRPr/>
            </a:lvl1pPr>
          </a:lstStyle>
          <a:p>
            <a:pPr>
              <a:defRPr/>
            </a:pPr>
            <a:fld id="{11869B61-860E-4AA3-B342-4B3F7FCBF5BB}" type="slidenum">
              <a:rPr lang="en-US" altLang="en-US"/>
              <a:pPr>
                <a:defRPr/>
              </a:pPr>
              <a:t>‹#›</a:t>
            </a:fld>
            <a:endParaRPr lang="en-US" altLang="en-US"/>
          </a:p>
        </p:txBody>
      </p:sp>
    </p:spTree>
    <p:extLst>
      <p:ext uri="{BB962C8B-B14F-4D97-AF65-F5344CB8AC3E}">
        <p14:creationId xmlns:p14="http://schemas.microsoft.com/office/powerpoint/2010/main" val="408780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0019" y="2278397"/>
            <a:ext cx="6526381" cy="362661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0875" y="2278397"/>
            <a:ext cx="19200803" cy="362661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4890B-CDE8-2FA0-500B-06B559D2CAF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902A92B-BEB5-EEE0-EF93-47F52AB73F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C062534-EDF0-86AC-CBAB-AA924E26DCE7}"/>
              </a:ext>
            </a:extLst>
          </p:cNvPr>
          <p:cNvSpPr>
            <a:spLocks noGrp="1"/>
          </p:cNvSpPr>
          <p:nvPr>
            <p:ph type="sldNum" sz="quarter" idx="12"/>
          </p:nvPr>
        </p:nvSpPr>
        <p:spPr/>
        <p:txBody>
          <a:bodyPr/>
          <a:lstStyle>
            <a:lvl1pPr>
              <a:defRPr/>
            </a:lvl1pPr>
          </a:lstStyle>
          <a:p>
            <a:pPr>
              <a:defRPr/>
            </a:pPr>
            <a:fld id="{75335DBC-3DE6-4585-8C3B-EB4FBDDB60A9}" type="slidenum">
              <a:rPr lang="en-US" altLang="en-US"/>
              <a:pPr>
                <a:defRPr/>
              </a:pPr>
              <a:t>‹#›</a:t>
            </a:fld>
            <a:endParaRPr lang="en-US" altLang="en-US"/>
          </a:p>
        </p:txBody>
      </p:sp>
    </p:spTree>
    <p:extLst>
      <p:ext uri="{BB962C8B-B14F-4D97-AF65-F5344CB8AC3E}">
        <p14:creationId xmlns:p14="http://schemas.microsoft.com/office/powerpoint/2010/main" val="80470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67216-92DF-20D8-5141-CAA38037869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4CA480F-B3B1-1844-1C4C-7CB3F4668E0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99321F-1CD3-B0E5-F461-11F6B10D61F9}"/>
              </a:ext>
            </a:extLst>
          </p:cNvPr>
          <p:cNvSpPr>
            <a:spLocks noGrp="1"/>
          </p:cNvSpPr>
          <p:nvPr>
            <p:ph type="sldNum" sz="quarter" idx="12"/>
          </p:nvPr>
        </p:nvSpPr>
        <p:spPr/>
        <p:txBody>
          <a:bodyPr/>
          <a:lstStyle>
            <a:lvl1pPr>
              <a:defRPr/>
            </a:lvl1pPr>
          </a:lstStyle>
          <a:p>
            <a:pPr>
              <a:defRPr/>
            </a:pPr>
            <a:fld id="{01137035-D2AF-4D32-8B26-669D3C51BAF1}" type="slidenum">
              <a:rPr lang="en-US" altLang="en-US"/>
              <a:pPr>
                <a:defRPr/>
              </a:pPr>
              <a:t>‹#›</a:t>
            </a:fld>
            <a:endParaRPr lang="en-US" altLang="en-US"/>
          </a:p>
        </p:txBody>
      </p:sp>
    </p:spTree>
    <p:extLst>
      <p:ext uri="{BB962C8B-B14F-4D97-AF65-F5344CB8AC3E}">
        <p14:creationId xmlns:p14="http://schemas.microsoft.com/office/powerpoint/2010/main" val="212703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111" y="10668848"/>
            <a:ext cx="26105525" cy="17801211"/>
          </a:xfrm>
        </p:spPr>
        <p:txBody>
          <a:bodyPr anchor="b"/>
          <a:lstStyle>
            <a:lvl1pPr>
              <a:defRPr sz="14896"/>
            </a:lvl1pPr>
          </a:lstStyle>
          <a:p>
            <a:r>
              <a:rPr lang="en-US"/>
              <a:t>Click to edit Master title style</a:t>
            </a:r>
          </a:p>
        </p:txBody>
      </p:sp>
      <p:sp>
        <p:nvSpPr>
          <p:cNvPr id="3" name="Text Placeholder 2"/>
          <p:cNvSpPr>
            <a:spLocks noGrp="1"/>
          </p:cNvSpPr>
          <p:nvPr>
            <p:ph type="body" idx="1"/>
          </p:nvPr>
        </p:nvSpPr>
        <p:spPr>
          <a:xfrm>
            <a:off x="2065111" y="28638465"/>
            <a:ext cx="26105525" cy="9361236"/>
          </a:xfrm>
        </p:spPr>
        <p:txBody>
          <a:bodyPr/>
          <a:lstStyle>
            <a:lvl1pPr marL="0" indent="0">
              <a:buNone/>
              <a:defRPr sz="5958">
                <a:solidFill>
                  <a:schemeClr val="tx1">
                    <a:tint val="75000"/>
                  </a:schemeClr>
                </a:solidFill>
              </a:defRPr>
            </a:lvl1pPr>
            <a:lvl2pPr marL="1135045" indent="0">
              <a:buNone/>
              <a:defRPr sz="4965">
                <a:solidFill>
                  <a:schemeClr val="tx1">
                    <a:tint val="75000"/>
                  </a:schemeClr>
                </a:solidFill>
              </a:defRPr>
            </a:lvl2pPr>
            <a:lvl3pPr marL="2270089" indent="0">
              <a:buNone/>
              <a:defRPr sz="4469">
                <a:solidFill>
                  <a:schemeClr val="tx1">
                    <a:tint val="75000"/>
                  </a:schemeClr>
                </a:solidFill>
              </a:defRPr>
            </a:lvl3pPr>
            <a:lvl4pPr marL="3405134" indent="0">
              <a:buNone/>
              <a:defRPr sz="3972">
                <a:solidFill>
                  <a:schemeClr val="tx1">
                    <a:tint val="75000"/>
                  </a:schemeClr>
                </a:solidFill>
              </a:defRPr>
            </a:lvl4pPr>
            <a:lvl5pPr marL="4540179" indent="0">
              <a:buNone/>
              <a:defRPr sz="3972">
                <a:solidFill>
                  <a:schemeClr val="tx1">
                    <a:tint val="75000"/>
                  </a:schemeClr>
                </a:solidFill>
              </a:defRPr>
            </a:lvl5pPr>
            <a:lvl6pPr marL="5675224" indent="0">
              <a:buNone/>
              <a:defRPr sz="3972">
                <a:solidFill>
                  <a:schemeClr val="tx1">
                    <a:tint val="75000"/>
                  </a:schemeClr>
                </a:solidFill>
              </a:defRPr>
            </a:lvl6pPr>
            <a:lvl7pPr marL="6810268" indent="0">
              <a:buNone/>
              <a:defRPr sz="3972">
                <a:solidFill>
                  <a:schemeClr val="tx1">
                    <a:tint val="75000"/>
                  </a:schemeClr>
                </a:solidFill>
              </a:defRPr>
            </a:lvl7pPr>
            <a:lvl8pPr marL="7945313" indent="0">
              <a:buNone/>
              <a:defRPr sz="3972">
                <a:solidFill>
                  <a:schemeClr val="tx1">
                    <a:tint val="75000"/>
                  </a:schemeClr>
                </a:solidFill>
              </a:defRPr>
            </a:lvl8pPr>
            <a:lvl9pPr marL="9080358" indent="0">
              <a:buNone/>
              <a:defRPr sz="3972">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E7DF35-31C8-54BA-FCC7-5CD6BBD9C2B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4D05B6B-4304-6A27-CB6E-4A0669A68B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FBA0A6-D2A6-4B51-BCB8-EE6912E686CF}"/>
              </a:ext>
            </a:extLst>
          </p:cNvPr>
          <p:cNvSpPr>
            <a:spLocks noGrp="1"/>
          </p:cNvSpPr>
          <p:nvPr>
            <p:ph type="sldNum" sz="quarter" idx="12"/>
          </p:nvPr>
        </p:nvSpPr>
        <p:spPr/>
        <p:txBody>
          <a:bodyPr/>
          <a:lstStyle>
            <a:lvl1pPr>
              <a:defRPr/>
            </a:lvl1pPr>
          </a:lstStyle>
          <a:p>
            <a:pPr>
              <a:defRPr/>
            </a:pPr>
            <a:fld id="{82590304-D9FA-4C5C-A6B6-4895FAE529B5}" type="slidenum">
              <a:rPr lang="en-US" altLang="en-US"/>
              <a:pPr>
                <a:defRPr/>
              </a:pPr>
              <a:t>‹#›</a:t>
            </a:fld>
            <a:endParaRPr lang="en-US" altLang="en-US"/>
          </a:p>
        </p:txBody>
      </p:sp>
    </p:spTree>
    <p:extLst>
      <p:ext uri="{BB962C8B-B14F-4D97-AF65-F5344CB8AC3E}">
        <p14:creationId xmlns:p14="http://schemas.microsoft.com/office/powerpoint/2010/main" val="43990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0875" y="11391985"/>
            <a:ext cx="12863592" cy="271525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22808" y="11391985"/>
            <a:ext cx="12863592" cy="271525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D142A28-17C8-EA4A-F14E-5AE0CFF313C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2BCE262-20E5-C659-FFAA-51635E05D6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6A7C34A-FF84-BD07-0369-5FB6E75363E3}"/>
              </a:ext>
            </a:extLst>
          </p:cNvPr>
          <p:cNvSpPr>
            <a:spLocks noGrp="1"/>
          </p:cNvSpPr>
          <p:nvPr>
            <p:ph type="sldNum" sz="quarter" idx="12"/>
          </p:nvPr>
        </p:nvSpPr>
        <p:spPr/>
        <p:txBody>
          <a:bodyPr/>
          <a:lstStyle>
            <a:lvl1pPr>
              <a:defRPr/>
            </a:lvl1pPr>
          </a:lstStyle>
          <a:p>
            <a:pPr>
              <a:defRPr/>
            </a:pPr>
            <a:fld id="{C514E4A1-A21A-46FD-AE5A-4D3F2CBE66A7}" type="slidenum">
              <a:rPr lang="en-US" altLang="en-US"/>
              <a:pPr>
                <a:defRPr/>
              </a:pPr>
              <a:t>‹#›</a:t>
            </a:fld>
            <a:endParaRPr lang="en-US" altLang="en-US"/>
          </a:p>
        </p:txBody>
      </p:sp>
    </p:spTree>
    <p:extLst>
      <p:ext uri="{BB962C8B-B14F-4D97-AF65-F5344CB8AC3E}">
        <p14:creationId xmlns:p14="http://schemas.microsoft.com/office/powerpoint/2010/main" val="15301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278400"/>
            <a:ext cx="26105525" cy="8271575"/>
          </a:xfrm>
        </p:spPr>
        <p:txBody>
          <a:bodyPr/>
          <a:lstStyle/>
          <a:p>
            <a:r>
              <a:rPr lang="en-US"/>
              <a:t>Click to edit Master title style</a:t>
            </a:r>
          </a:p>
        </p:txBody>
      </p:sp>
      <p:sp>
        <p:nvSpPr>
          <p:cNvPr id="3" name="Text Placeholder 2"/>
          <p:cNvSpPr>
            <a:spLocks noGrp="1"/>
          </p:cNvSpPr>
          <p:nvPr>
            <p:ph type="body" idx="1"/>
          </p:nvPr>
        </p:nvSpPr>
        <p:spPr>
          <a:xfrm>
            <a:off x="2084819" y="10490535"/>
            <a:ext cx="12804475" cy="5141249"/>
          </a:xfrm>
        </p:spPr>
        <p:txBody>
          <a:bodyPr anchor="b"/>
          <a:lstStyle>
            <a:lvl1pPr marL="0" indent="0">
              <a:buNone/>
              <a:defRPr sz="5958" b="1"/>
            </a:lvl1pPr>
            <a:lvl2pPr marL="1135045" indent="0">
              <a:buNone/>
              <a:defRPr sz="4965" b="1"/>
            </a:lvl2pPr>
            <a:lvl3pPr marL="2270089" indent="0">
              <a:buNone/>
              <a:defRPr sz="4469" b="1"/>
            </a:lvl3pPr>
            <a:lvl4pPr marL="3405134" indent="0">
              <a:buNone/>
              <a:defRPr sz="3972" b="1"/>
            </a:lvl4pPr>
            <a:lvl5pPr marL="4540179" indent="0">
              <a:buNone/>
              <a:defRPr sz="3972" b="1"/>
            </a:lvl5pPr>
            <a:lvl6pPr marL="5675224" indent="0">
              <a:buNone/>
              <a:defRPr sz="3972" b="1"/>
            </a:lvl6pPr>
            <a:lvl7pPr marL="6810268" indent="0">
              <a:buNone/>
              <a:defRPr sz="3972" b="1"/>
            </a:lvl7pPr>
            <a:lvl8pPr marL="7945313" indent="0">
              <a:buNone/>
              <a:defRPr sz="3972" b="1"/>
            </a:lvl8pPr>
            <a:lvl9pPr marL="9080358" indent="0">
              <a:buNone/>
              <a:defRPr sz="3972" b="1"/>
            </a:lvl9pPr>
          </a:lstStyle>
          <a:p>
            <a:pPr lvl="0"/>
            <a:r>
              <a:rPr lang="en-US"/>
              <a:t>Edit Master text styles</a:t>
            </a:r>
          </a:p>
        </p:txBody>
      </p:sp>
      <p:sp>
        <p:nvSpPr>
          <p:cNvPr id="4" name="Content Placeholder 3"/>
          <p:cNvSpPr>
            <a:spLocks noGrp="1"/>
          </p:cNvSpPr>
          <p:nvPr>
            <p:ph sz="half" idx="2"/>
          </p:nvPr>
        </p:nvSpPr>
        <p:spPr>
          <a:xfrm>
            <a:off x="2084819" y="15631784"/>
            <a:ext cx="12804475" cy="229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2808" y="10490535"/>
            <a:ext cx="12867534" cy="5141249"/>
          </a:xfrm>
        </p:spPr>
        <p:txBody>
          <a:bodyPr anchor="b"/>
          <a:lstStyle>
            <a:lvl1pPr marL="0" indent="0">
              <a:buNone/>
              <a:defRPr sz="5958" b="1"/>
            </a:lvl1pPr>
            <a:lvl2pPr marL="1135045" indent="0">
              <a:buNone/>
              <a:defRPr sz="4965" b="1"/>
            </a:lvl2pPr>
            <a:lvl3pPr marL="2270089" indent="0">
              <a:buNone/>
              <a:defRPr sz="4469" b="1"/>
            </a:lvl3pPr>
            <a:lvl4pPr marL="3405134" indent="0">
              <a:buNone/>
              <a:defRPr sz="3972" b="1"/>
            </a:lvl4pPr>
            <a:lvl5pPr marL="4540179" indent="0">
              <a:buNone/>
              <a:defRPr sz="3972" b="1"/>
            </a:lvl5pPr>
            <a:lvl6pPr marL="5675224" indent="0">
              <a:buNone/>
              <a:defRPr sz="3972" b="1"/>
            </a:lvl6pPr>
            <a:lvl7pPr marL="6810268" indent="0">
              <a:buNone/>
              <a:defRPr sz="3972" b="1"/>
            </a:lvl7pPr>
            <a:lvl8pPr marL="7945313" indent="0">
              <a:buNone/>
              <a:defRPr sz="3972" b="1"/>
            </a:lvl8pPr>
            <a:lvl9pPr marL="9080358" indent="0">
              <a:buNone/>
              <a:defRPr sz="3972" b="1"/>
            </a:lvl9pPr>
          </a:lstStyle>
          <a:p>
            <a:pPr lvl="0"/>
            <a:r>
              <a:rPr lang="en-US"/>
              <a:t>Edit Master text styles</a:t>
            </a:r>
          </a:p>
        </p:txBody>
      </p:sp>
      <p:sp>
        <p:nvSpPr>
          <p:cNvPr id="6" name="Content Placeholder 5"/>
          <p:cNvSpPr>
            <a:spLocks noGrp="1"/>
          </p:cNvSpPr>
          <p:nvPr>
            <p:ph sz="quarter" idx="4"/>
          </p:nvPr>
        </p:nvSpPr>
        <p:spPr>
          <a:xfrm>
            <a:off x="15322808" y="15631784"/>
            <a:ext cx="12867534" cy="2299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4DF536B-49FB-6CFC-5FE7-6409CDF8086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83EB6A3-E8F3-406D-C2B7-C95D45F8871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1EED137-50E9-FC2C-FFFB-9147EC672CB9}"/>
              </a:ext>
            </a:extLst>
          </p:cNvPr>
          <p:cNvSpPr>
            <a:spLocks noGrp="1"/>
          </p:cNvSpPr>
          <p:nvPr>
            <p:ph type="sldNum" sz="quarter" idx="12"/>
          </p:nvPr>
        </p:nvSpPr>
        <p:spPr/>
        <p:txBody>
          <a:bodyPr/>
          <a:lstStyle>
            <a:lvl1pPr>
              <a:defRPr/>
            </a:lvl1pPr>
          </a:lstStyle>
          <a:p>
            <a:pPr>
              <a:defRPr/>
            </a:pPr>
            <a:fld id="{C6281F04-2DBB-446E-B3FA-53DEE7C96298}" type="slidenum">
              <a:rPr lang="en-US" altLang="en-US"/>
              <a:pPr>
                <a:defRPr/>
              </a:pPr>
              <a:t>‹#›</a:t>
            </a:fld>
            <a:endParaRPr lang="en-US" altLang="en-US"/>
          </a:p>
        </p:txBody>
      </p:sp>
    </p:spTree>
    <p:extLst>
      <p:ext uri="{BB962C8B-B14F-4D97-AF65-F5344CB8AC3E}">
        <p14:creationId xmlns:p14="http://schemas.microsoft.com/office/powerpoint/2010/main" val="371928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6A262DA-9542-3520-31EF-FBC2EA721F04}"/>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3DD9A789-530E-29BD-40D8-9D8F1F97F65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39BF32F-5F1E-4728-D28E-D6AFE959AB3D}"/>
              </a:ext>
            </a:extLst>
          </p:cNvPr>
          <p:cNvSpPr>
            <a:spLocks noGrp="1"/>
          </p:cNvSpPr>
          <p:nvPr>
            <p:ph type="sldNum" sz="quarter" idx="12"/>
          </p:nvPr>
        </p:nvSpPr>
        <p:spPr/>
        <p:txBody>
          <a:bodyPr/>
          <a:lstStyle>
            <a:lvl1pPr>
              <a:defRPr/>
            </a:lvl1pPr>
          </a:lstStyle>
          <a:p>
            <a:pPr>
              <a:defRPr/>
            </a:pPr>
            <a:fld id="{BBE4BCDC-70A7-4CCC-9C6A-0E7B111F90D6}" type="slidenum">
              <a:rPr lang="en-US" altLang="en-US"/>
              <a:pPr>
                <a:defRPr/>
              </a:pPr>
              <a:t>‹#›</a:t>
            </a:fld>
            <a:endParaRPr lang="en-US" altLang="en-US"/>
          </a:p>
        </p:txBody>
      </p:sp>
    </p:spTree>
    <p:extLst>
      <p:ext uri="{BB962C8B-B14F-4D97-AF65-F5344CB8AC3E}">
        <p14:creationId xmlns:p14="http://schemas.microsoft.com/office/powerpoint/2010/main" val="370630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EC11F63-3FFF-D03C-A024-36141B30087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28C39041-431B-CA50-EA2D-B12C057679E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C7AFFD0-7213-151C-AFDC-4297DBC74E4A}"/>
              </a:ext>
            </a:extLst>
          </p:cNvPr>
          <p:cNvSpPr>
            <a:spLocks noGrp="1"/>
          </p:cNvSpPr>
          <p:nvPr>
            <p:ph type="sldNum" sz="quarter" idx="12"/>
          </p:nvPr>
        </p:nvSpPr>
        <p:spPr/>
        <p:txBody>
          <a:bodyPr/>
          <a:lstStyle>
            <a:lvl1pPr>
              <a:defRPr/>
            </a:lvl1pPr>
          </a:lstStyle>
          <a:p>
            <a:pPr>
              <a:defRPr/>
            </a:pPr>
            <a:fld id="{E98F90D4-DDBC-4421-83C4-F2C37BBE7B04}" type="slidenum">
              <a:rPr lang="en-US" altLang="en-US"/>
              <a:pPr>
                <a:defRPr/>
              </a:pPr>
              <a:t>‹#›</a:t>
            </a:fld>
            <a:endParaRPr lang="en-US" altLang="en-US"/>
          </a:p>
        </p:txBody>
      </p:sp>
    </p:spTree>
    <p:extLst>
      <p:ext uri="{BB962C8B-B14F-4D97-AF65-F5344CB8AC3E}">
        <p14:creationId xmlns:p14="http://schemas.microsoft.com/office/powerpoint/2010/main" val="262667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9" y="2852949"/>
            <a:ext cx="9761983" cy="9985322"/>
          </a:xfrm>
        </p:spPr>
        <p:txBody>
          <a:bodyPr anchor="b"/>
          <a:lstStyle>
            <a:lvl1pPr>
              <a:defRPr sz="7944"/>
            </a:lvl1pPr>
          </a:lstStyle>
          <a:p>
            <a:r>
              <a:rPr lang="en-US"/>
              <a:t>Click to edit Master title style</a:t>
            </a:r>
          </a:p>
        </p:txBody>
      </p:sp>
      <p:sp>
        <p:nvSpPr>
          <p:cNvPr id="3" name="Content Placeholder 2"/>
          <p:cNvSpPr>
            <a:spLocks noGrp="1"/>
          </p:cNvSpPr>
          <p:nvPr>
            <p:ph idx="1"/>
          </p:nvPr>
        </p:nvSpPr>
        <p:spPr>
          <a:xfrm>
            <a:off x="12867534" y="6161581"/>
            <a:ext cx="15322808" cy="30411646"/>
          </a:xfrm>
        </p:spPr>
        <p:txBody>
          <a:bodyPr/>
          <a:lstStyle>
            <a:lvl1pPr>
              <a:defRPr sz="7944"/>
            </a:lvl1pPr>
            <a:lvl2pPr>
              <a:defRPr sz="6951"/>
            </a:lvl2pPr>
            <a:lvl3pPr>
              <a:defRPr sz="5958"/>
            </a:lvl3pPr>
            <a:lvl4pPr>
              <a:defRPr sz="4965"/>
            </a:lvl4pPr>
            <a:lvl5pPr>
              <a:defRPr sz="4965"/>
            </a:lvl5pPr>
            <a:lvl6pPr>
              <a:defRPr sz="4965"/>
            </a:lvl6pPr>
            <a:lvl7pPr>
              <a:defRPr sz="4965"/>
            </a:lvl7pPr>
            <a:lvl8pPr>
              <a:defRPr sz="4965"/>
            </a:lvl8pPr>
            <a:lvl9pPr>
              <a:defRPr sz="49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4819" y="12838271"/>
            <a:ext cx="9761983" cy="23784486"/>
          </a:xfrm>
        </p:spPr>
        <p:txBody>
          <a:bodyPr/>
          <a:lstStyle>
            <a:lvl1pPr marL="0" indent="0">
              <a:buNone/>
              <a:defRPr sz="3972"/>
            </a:lvl1pPr>
            <a:lvl2pPr marL="1135045" indent="0">
              <a:buNone/>
              <a:defRPr sz="3476"/>
            </a:lvl2pPr>
            <a:lvl3pPr marL="2270089" indent="0">
              <a:buNone/>
              <a:defRPr sz="2979"/>
            </a:lvl3pPr>
            <a:lvl4pPr marL="3405134" indent="0">
              <a:buNone/>
              <a:defRPr sz="2483"/>
            </a:lvl4pPr>
            <a:lvl5pPr marL="4540179" indent="0">
              <a:buNone/>
              <a:defRPr sz="2483"/>
            </a:lvl5pPr>
            <a:lvl6pPr marL="5675224" indent="0">
              <a:buNone/>
              <a:defRPr sz="2483"/>
            </a:lvl6pPr>
            <a:lvl7pPr marL="6810268" indent="0">
              <a:buNone/>
              <a:defRPr sz="2483"/>
            </a:lvl7pPr>
            <a:lvl8pPr marL="7945313" indent="0">
              <a:buNone/>
              <a:defRPr sz="2483"/>
            </a:lvl8pPr>
            <a:lvl9pPr marL="9080358" indent="0">
              <a:buNone/>
              <a:defRPr sz="2483"/>
            </a:lvl9pPr>
          </a:lstStyle>
          <a:p>
            <a:pPr lvl="0"/>
            <a:r>
              <a:rPr lang="en-US"/>
              <a:t>Edit Master text styles</a:t>
            </a:r>
          </a:p>
        </p:txBody>
      </p:sp>
      <p:sp>
        <p:nvSpPr>
          <p:cNvPr id="5" name="Date Placeholder 3">
            <a:extLst>
              <a:ext uri="{FF2B5EF4-FFF2-40B4-BE49-F238E27FC236}">
                <a16:creationId xmlns:a16="http://schemas.microsoft.com/office/drawing/2014/main" id="{E1AA123B-4B4A-0FA4-20DD-6A4C1E382A0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20D8AE4-396C-9798-3362-B5C53D3DFDF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02DA095-970C-12E1-ABB8-CA8247D79730}"/>
              </a:ext>
            </a:extLst>
          </p:cNvPr>
          <p:cNvSpPr>
            <a:spLocks noGrp="1"/>
          </p:cNvSpPr>
          <p:nvPr>
            <p:ph type="sldNum" sz="quarter" idx="12"/>
          </p:nvPr>
        </p:nvSpPr>
        <p:spPr/>
        <p:txBody>
          <a:bodyPr/>
          <a:lstStyle>
            <a:lvl1pPr>
              <a:defRPr/>
            </a:lvl1pPr>
          </a:lstStyle>
          <a:p>
            <a:pPr>
              <a:defRPr/>
            </a:pPr>
            <a:fld id="{9796DFEC-0329-42B7-A321-AF5946DFB573}" type="slidenum">
              <a:rPr lang="en-US" altLang="en-US"/>
              <a:pPr>
                <a:defRPr/>
              </a:pPr>
              <a:t>‹#›</a:t>
            </a:fld>
            <a:endParaRPr lang="en-US" altLang="en-US"/>
          </a:p>
        </p:txBody>
      </p:sp>
    </p:spTree>
    <p:extLst>
      <p:ext uri="{BB962C8B-B14F-4D97-AF65-F5344CB8AC3E}">
        <p14:creationId xmlns:p14="http://schemas.microsoft.com/office/powerpoint/2010/main" val="426641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9" y="2852949"/>
            <a:ext cx="9761983" cy="9985322"/>
          </a:xfrm>
        </p:spPr>
        <p:txBody>
          <a:bodyPr anchor="b"/>
          <a:lstStyle>
            <a:lvl1pPr>
              <a:defRPr sz="7944"/>
            </a:lvl1pPr>
          </a:lstStyle>
          <a:p>
            <a:r>
              <a:rPr lang="en-US"/>
              <a:t>Click to edit Master title style</a:t>
            </a:r>
          </a:p>
        </p:txBody>
      </p:sp>
      <p:sp>
        <p:nvSpPr>
          <p:cNvPr id="3" name="Picture Placeholder 2"/>
          <p:cNvSpPr>
            <a:spLocks noGrp="1"/>
          </p:cNvSpPr>
          <p:nvPr>
            <p:ph type="pic" idx="1"/>
          </p:nvPr>
        </p:nvSpPr>
        <p:spPr>
          <a:xfrm>
            <a:off x="12867534" y="6161581"/>
            <a:ext cx="15322808" cy="30411646"/>
          </a:xfrm>
        </p:spPr>
        <p:txBody>
          <a:bodyPr rtlCol="0">
            <a:normAutofit/>
          </a:bodyPr>
          <a:lstStyle>
            <a:lvl1pPr marL="0" indent="0">
              <a:buNone/>
              <a:defRPr sz="7944"/>
            </a:lvl1pPr>
            <a:lvl2pPr marL="1135045" indent="0">
              <a:buNone/>
              <a:defRPr sz="6951"/>
            </a:lvl2pPr>
            <a:lvl3pPr marL="2270089" indent="0">
              <a:buNone/>
              <a:defRPr sz="5958"/>
            </a:lvl3pPr>
            <a:lvl4pPr marL="3405134" indent="0">
              <a:buNone/>
              <a:defRPr sz="4965"/>
            </a:lvl4pPr>
            <a:lvl5pPr marL="4540179" indent="0">
              <a:buNone/>
              <a:defRPr sz="4965"/>
            </a:lvl5pPr>
            <a:lvl6pPr marL="5675224" indent="0">
              <a:buNone/>
              <a:defRPr sz="4965"/>
            </a:lvl6pPr>
            <a:lvl7pPr marL="6810268" indent="0">
              <a:buNone/>
              <a:defRPr sz="4965"/>
            </a:lvl7pPr>
            <a:lvl8pPr marL="7945313" indent="0">
              <a:buNone/>
              <a:defRPr sz="4965"/>
            </a:lvl8pPr>
            <a:lvl9pPr marL="9080358" indent="0">
              <a:buNone/>
              <a:defRPr sz="4965"/>
            </a:lvl9pPr>
          </a:lstStyle>
          <a:p>
            <a:pPr lvl="0"/>
            <a:endParaRPr lang="en-US" noProof="0"/>
          </a:p>
        </p:txBody>
      </p:sp>
      <p:sp>
        <p:nvSpPr>
          <p:cNvPr id="4" name="Text Placeholder 3"/>
          <p:cNvSpPr>
            <a:spLocks noGrp="1"/>
          </p:cNvSpPr>
          <p:nvPr>
            <p:ph type="body" sz="half" idx="2"/>
          </p:nvPr>
        </p:nvSpPr>
        <p:spPr>
          <a:xfrm>
            <a:off x="2084819" y="12838271"/>
            <a:ext cx="9761983" cy="23784486"/>
          </a:xfrm>
        </p:spPr>
        <p:txBody>
          <a:bodyPr/>
          <a:lstStyle>
            <a:lvl1pPr marL="0" indent="0">
              <a:buNone/>
              <a:defRPr sz="3972"/>
            </a:lvl1pPr>
            <a:lvl2pPr marL="1135045" indent="0">
              <a:buNone/>
              <a:defRPr sz="3476"/>
            </a:lvl2pPr>
            <a:lvl3pPr marL="2270089" indent="0">
              <a:buNone/>
              <a:defRPr sz="2979"/>
            </a:lvl3pPr>
            <a:lvl4pPr marL="3405134" indent="0">
              <a:buNone/>
              <a:defRPr sz="2483"/>
            </a:lvl4pPr>
            <a:lvl5pPr marL="4540179" indent="0">
              <a:buNone/>
              <a:defRPr sz="2483"/>
            </a:lvl5pPr>
            <a:lvl6pPr marL="5675224" indent="0">
              <a:buNone/>
              <a:defRPr sz="2483"/>
            </a:lvl6pPr>
            <a:lvl7pPr marL="6810268" indent="0">
              <a:buNone/>
              <a:defRPr sz="2483"/>
            </a:lvl7pPr>
            <a:lvl8pPr marL="7945313" indent="0">
              <a:buNone/>
              <a:defRPr sz="2483"/>
            </a:lvl8pPr>
            <a:lvl9pPr marL="9080358" indent="0">
              <a:buNone/>
              <a:defRPr sz="2483"/>
            </a:lvl9pPr>
          </a:lstStyle>
          <a:p>
            <a:pPr lvl="0"/>
            <a:r>
              <a:rPr lang="en-US"/>
              <a:t>Edit Master text styles</a:t>
            </a:r>
          </a:p>
        </p:txBody>
      </p:sp>
      <p:sp>
        <p:nvSpPr>
          <p:cNvPr id="5" name="Date Placeholder 3">
            <a:extLst>
              <a:ext uri="{FF2B5EF4-FFF2-40B4-BE49-F238E27FC236}">
                <a16:creationId xmlns:a16="http://schemas.microsoft.com/office/drawing/2014/main" id="{CC4C0D95-97BE-33B5-B9AA-D624624B930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45EA70A-236F-B732-56F4-D7462C3B90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4558E6B-F383-E800-CF82-C5C7B871E5FE}"/>
              </a:ext>
            </a:extLst>
          </p:cNvPr>
          <p:cNvSpPr>
            <a:spLocks noGrp="1"/>
          </p:cNvSpPr>
          <p:nvPr>
            <p:ph type="sldNum" sz="quarter" idx="12"/>
          </p:nvPr>
        </p:nvSpPr>
        <p:spPr/>
        <p:txBody>
          <a:bodyPr/>
          <a:lstStyle>
            <a:lvl1pPr>
              <a:defRPr/>
            </a:lvl1pPr>
          </a:lstStyle>
          <a:p>
            <a:pPr>
              <a:defRPr/>
            </a:pPr>
            <a:fld id="{75AA173C-2855-4FED-8FD9-F4AE38E96E55}" type="slidenum">
              <a:rPr lang="en-US" altLang="en-US"/>
              <a:pPr>
                <a:defRPr/>
              </a:pPr>
              <a:t>‹#›</a:t>
            </a:fld>
            <a:endParaRPr lang="en-US" altLang="en-US"/>
          </a:p>
        </p:txBody>
      </p:sp>
    </p:spTree>
    <p:extLst>
      <p:ext uri="{BB962C8B-B14F-4D97-AF65-F5344CB8AC3E}">
        <p14:creationId xmlns:p14="http://schemas.microsoft.com/office/powerpoint/2010/main" val="194380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4BE97A1-0DD8-F0F7-16F9-A62D0124271B}"/>
              </a:ext>
            </a:extLst>
          </p:cNvPr>
          <p:cNvSpPr>
            <a:spLocks noGrp="1" noChangeArrowheads="1"/>
          </p:cNvSpPr>
          <p:nvPr>
            <p:ph type="title"/>
          </p:nvPr>
        </p:nvSpPr>
        <p:spPr bwMode="auto">
          <a:xfrm>
            <a:off x="2081213" y="2278063"/>
            <a:ext cx="26104850" cy="827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8D174DB-53EE-86DA-D92A-1B9AF5706762}"/>
              </a:ext>
            </a:extLst>
          </p:cNvPr>
          <p:cNvSpPr>
            <a:spLocks noGrp="1" noChangeArrowheads="1"/>
          </p:cNvSpPr>
          <p:nvPr>
            <p:ph type="body" idx="1"/>
          </p:nvPr>
        </p:nvSpPr>
        <p:spPr bwMode="auto">
          <a:xfrm>
            <a:off x="2081213" y="11391900"/>
            <a:ext cx="26104850" cy="271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BAD1358-D42C-7509-1BE7-A185C65B68F7}"/>
              </a:ext>
            </a:extLst>
          </p:cNvPr>
          <p:cNvSpPr>
            <a:spLocks noGrp="1"/>
          </p:cNvSpPr>
          <p:nvPr>
            <p:ph type="dt" sz="half" idx="2"/>
          </p:nvPr>
        </p:nvSpPr>
        <p:spPr>
          <a:xfrm>
            <a:off x="2081213" y="39663688"/>
            <a:ext cx="6810375" cy="2278062"/>
          </a:xfrm>
          <a:prstGeom prst="rect">
            <a:avLst/>
          </a:prstGeom>
        </p:spPr>
        <p:txBody>
          <a:bodyPr vert="horz" lIns="91440" tIns="45720" rIns="91440" bIns="45720" rtlCol="0" anchor="ctr"/>
          <a:lstStyle>
            <a:lvl1pPr algn="l">
              <a:defRPr sz="2979">
                <a:solidFill>
                  <a:schemeClr val="tx1">
                    <a:tint val="75000"/>
                  </a:schemeClr>
                </a:solidFill>
                <a:latin typeface="Helvetica" pitchFamily="2" charset="0"/>
              </a:defRPr>
            </a:lvl1pPr>
          </a:lstStyle>
          <a:p>
            <a:pPr>
              <a:defRPr/>
            </a:pPr>
            <a:endParaRPr lang="en-US"/>
          </a:p>
        </p:txBody>
      </p:sp>
      <p:sp>
        <p:nvSpPr>
          <p:cNvPr id="5" name="Footer Placeholder 4">
            <a:extLst>
              <a:ext uri="{FF2B5EF4-FFF2-40B4-BE49-F238E27FC236}">
                <a16:creationId xmlns:a16="http://schemas.microsoft.com/office/drawing/2014/main" id="{224A24EB-6855-9D3A-6E7B-943213220F55}"/>
              </a:ext>
            </a:extLst>
          </p:cNvPr>
          <p:cNvSpPr>
            <a:spLocks noGrp="1"/>
          </p:cNvSpPr>
          <p:nvPr>
            <p:ph type="ftr" sz="quarter" idx="3"/>
          </p:nvPr>
        </p:nvSpPr>
        <p:spPr>
          <a:xfrm>
            <a:off x="10026650" y="39663688"/>
            <a:ext cx="10213975" cy="2278062"/>
          </a:xfrm>
          <a:prstGeom prst="rect">
            <a:avLst/>
          </a:prstGeom>
        </p:spPr>
        <p:txBody>
          <a:bodyPr vert="horz" lIns="91440" tIns="45720" rIns="91440" bIns="45720" rtlCol="0" anchor="ctr"/>
          <a:lstStyle>
            <a:lvl1pPr algn="ctr">
              <a:defRPr sz="2979">
                <a:solidFill>
                  <a:schemeClr val="tx1">
                    <a:tint val="75000"/>
                  </a:schemeClr>
                </a:solidFill>
                <a:latin typeface="Helvetica" pitchFamily="2" charset="0"/>
              </a:defRPr>
            </a:lvl1pPr>
          </a:lstStyle>
          <a:p>
            <a:pPr>
              <a:defRPr/>
            </a:pPr>
            <a:endParaRPr lang="en-US"/>
          </a:p>
        </p:txBody>
      </p:sp>
      <p:sp>
        <p:nvSpPr>
          <p:cNvPr id="6" name="Slide Number Placeholder 5">
            <a:extLst>
              <a:ext uri="{FF2B5EF4-FFF2-40B4-BE49-F238E27FC236}">
                <a16:creationId xmlns:a16="http://schemas.microsoft.com/office/drawing/2014/main" id="{6D08BEE9-0FA2-D71D-E98A-CE50E36FC08B}"/>
              </a:ext>
            </a:extLst>
          </p:cNvPr>
          <p:cNvSpPr>
            <a:spLocks noGrp="1"/>
          </p:cNvSpPr>
          <p:nvPr>
            <p:ph type="sldNum" sz="quarter" idx="4"/>
          </p:nvPr>
        </p:nvSpPr>
        <p:spPr>
          <a:xfrm>
            <a:off x="21375688" y="39663688"/>
            <a:ext cx="6810375" cy="2278062"/>
          </a:xfrm>
          <a:prstGeom prst="rect">
            <a:avLst/>
          </a:prstGeom>
        </p:spPr>
        <p:txBody>
          <a:bodyPr vert="horz" wrap="square" lIns="91440" tIns="45720" rIns="91440" bIns="45720" numCol="1" anchor="ctr" anchorCtr="0" compatLnSpc="1">
            <a:prstTxWarp prst="textNoShape">
              <a:avLst/>
            </a:prstTxWarp>
          </a:bodyPr>
          <a:lstStyle>
            <a:lvl1pPr algn="r">
              <a:defRPr sz="2900">
                <a:solidFill>
                  <a:srgbClr val="898989"/>
                </a:solidFill>
                <a:latin typeface="Helvetica" pitchFamily="2" charset="0"/>
              </a:defRPr>
            </a:lvl1pPr>
          </a:lstStyle>
          <a:p>
            <a:pPr>
              <a:defRPr/>
            </a:pPr>
            <a:fld id="{AAE7447C-D440-491D-AB80-1CCCF6A4B7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8" r:id="rId4"/>
    <p:sldLayoutId id="2147484459" r:id="rId5"/>
    <p:sldLayoutId id="2147484460" r:id="rId6"/>
    <p:sldLayoutId id="2147484461" r:id="rId7"/>
    <p:sldLayoutId id="2147484462" r:id="rId8"/>
    <p:sldLayoutId id="2147484463" r:id="rId9"/>
    <p:sldLayoutId id="2147484464" r:id="rId10"/>
    <p:sldLayoutId id="2147484465" r:id="rId11"/>
  </p:sldLayoutIdLst>
  <p:txStyles>
    <p:titleStyle>
      <a:lvl1pPr algn="l" defTabSz="2268538" rtl="0" eaLnBrk="0" fontAlgn="base" hangingPunct="0">
        <a:lnSpc>
          <a:spcPct val="90000"/>
        </a:lnSpc>
        <a:spcBef>
          <a:spcPct val="0"/>
        </a:spcBef>
        <a:spcAft>
          <a:spcPct val="0"/>
        </a:spcAft>
        <a:defRPr sz="10900" kern="1200">
          <a:solidFill>
            <a:schemeClr val="tx1"/>
          </a:solidFill>
          <a:latin typeface="+mj-lt"/>
          <a:ea typeface="+mj-ea"/>
          <a:cs typeface="+mj-cs"/>
        </a:defRPr>
      </a:lvl1pPr>
      <a:lvl2pPr algn="l" defTabSz="2268538" rtl="0" eaLnBrk="0" fontAlgn="base" hangingPunct="0">
        <a:lnSpc>
          <a:spcPct val="90000"/>
        </a:lnSpc>
        <a:spcBef>
          <a:spcPct val="0"/>
        </a:spcBef>
        <a:spcAft>
          <a:spcPct val="0"/>
        </a:spcAft>
        <a:defRPr sz="10900">
          <a:solidFill>
            <a:schemeClr val="tx1"/>
          </a:solidFill>
          <a:latin typeface="Calibri Light" panose="020F0302020204030204" pitchFamily="34" charset="0"/>
        </a:defRPr>
      </a:lvl2pPr>
      <a:lvl3pPr algn="l" defTabSz="2268538" rtl="0" eaLnBrk="0" fontAlgn="base" hangingPunct="0">
        <a:lnSpc>
          <a:spcPct val="90000"/>
        </a:lnSpc>
        <a:spcBef>
          <a:spcPct val="0"/>
        </a:spcBef>
        <a:spcAft>
          <a:spcPct val="0"/>
        </a:spcAft>
        <a:defRPr sz="10900">
          <a:solidFill>
            <a:schemeClr val="tx1"/>
          </a:solidFill>
          <a:latin typeface="Calibri Light" panose="020F0302020204030204" pitchFamily="34" charset="0"/>
        </a:defRPr>
      </a:lvl3pPr>
      <a:lvl4pPr algn="l" defTabSz="2268538" rtl="0" eaLnBrk="0" fontAlgn="base" hangingPunct="0">
        <a:lnSpc>
          <a:spcPct val="90000"/>
        </a:lnSpc>
        <a:spcBef>
          <a:spcPct val="0"/>
        </a:spcBef>
        <a:spcAft>
          <a:spcPct val="0"/>
        </a:spcAft>
        <a:defRPr sz="10900">
          <a:solidFill>
            <a:schemeClr val="tx1"/>
          </a:solidFill>
          <a:latin typeface="Calibri Light" panose="020F0302020204030204" pitchFamily="34" charset="0"/>
        </a:defRPr>
      </a:lvl4pPr>
      <a:lvl5pPr algn="l" defTabSz="2268538" rtl="0" eaLnBrk="0" fontAlgn="base" hangingPunct="0">
        <a:lnSpc>
          <a:spcPct val="90000"/>
        </a:lnSpc>
        <a:spcBef>
          <a:spcPct val="0"/>
        </a:spcBef>
        <a:spcAft>
          <a:spcPct val="0"/>
        </a:spcAft>
        <a:defRPr sz="10900">
          <a:solidFill>
            <a:schemeClr val="tx1"/>
          </a:solidFill>
          <a:latin typeface="Calibri Light" panose="020F0302020204030204" pitchFamily="34" charset="0"/>
        </a:defRPr>
      </a:lvl5pPr>
      <a:lvl6pPr marL="457200" algn="l" defTabSz="2268538" rtl="0" fontAlgn="base">
        <a:lnSpc>
          <a:spcPct val="90000"/>
        </a:lnSpc>
        <a:spcBef>
          <a:spcPct val="0"/>
        </a:spcBef>
        <a:spcAft>
          <a:spcPct val="0"/>
        </a:spcAft>
        <a:defRPr sz="10900">
          <a:solidFill>
            <a:schemeClr val="tx1"/>
          </a:solidFill>
          <a:latin typeface="Calibri Light" panose="020F0302020204030204" pitchFamily="34" charset="0"/>
        </a:defRPr>
      </a:lvl6pPr>
      <a:lvl7pPr marL="914400" algn="l" defTabSz="2268538" rtl="0" fontAlgn="base">
        <a:lnSpc>
          <a:spcPct val="90000"/>
        </a:lnSpc>
        <a:spcBef>
          <a:spcPct val="0"/>
        </a:spcBef>
        <a:spcAft>
          <a:spcPct val="0"/>
        </a:spcAft>
        <a:defRPr sz="10900">
          <a:solidFill>
            <a:schemeClr val="tx1"/>
          </a:solidFill>
          <a:latin typeface="Calibri Light" panose="020F0302020204030204" pitchFamily="34" charset="0"/>
        </a:defRPr>
      </a:lvl7pPr>
      <a:lvl8pPr marL="1371600" algn="l" defTabSz="2268538" rtl="0" fontAlgn="base">
        <a:lnSpc>
          <a:spcPct val="90000"/>
        </a:lnSpc>
        <a:spcBef>
          <a:spcPct val="0"/>
        </a:spcBef>
        <a:spcAft>
          <a:spcPct val="0"/>
        </a:spcAft>
        <a:defRPr sz="10900">
          <a:solidFill>
            <a:schemeClr val="tx1"/>
          </a:solidFill>
          <a:latin typeface="Calibri Light" panose="020F0302020204030204" pitchFamily="34" charset="0"/>
        </a:defRPr>
      </a:lvl8pPr>
      <a:lvl9pPr marL="1828800" algn="l" defTabSz="2268538" rtl="0" fontAlgn="base">
        <a:lnSpc>
          <a:spcPct val="90000"/>
        </a:lnSpc>
        <a:spcBef>
          <a:spcPct val="0"/>
        </a:spcBef>
        <a:spcAft>
          <a:spcPct val="0"/>
        </a:spcAft>
        <a:defRPr sz="10900">
          <a:solidFill>
            <a:schemeClr val="tx1"/>
          </a:solidFill>
          <a:latin typeface="Calibri Light" panose="020F0302020204030204" pitchFamily="34" charset="0"/>
        </a:defRPr>
      </a:lvl9pPr>
    </p:titleStyle>
    <p:bodyStyle>
      <a:lvl1pPr marL="566738" indent="-566738" algn="l" defTabSz="2268538" rtl="0" eaLnBrk="0" fontAlgn="base" hangingPunct="0">
        <a:lnSpc>
          <a:spcPct val="90000"/>
        </a:lnSpc>
        <a:spcBef>
          <a:spcPts val="2488"/>
        </a:spcBef>
        <a:spcAft>
          <a:spcPct val="0"/>
        </a:spcAft>
        <a:buFont typeface="Arial" panose="020B0604020202020204" pitchFamily="34" charset="0"/>
        <a:buChar char="•"/>
        <a:defRPr sz="6900" kern="1200">
          <a:solidFill>
            <a:schemeClr val="tx1"/>
          </a:solidFill>
          <a:latin typeface="+mn-lt"/>
          <a:ea typeface="+mn-ea"/>
          <a:cs typeface="+mn-cs"/>
        </a:defRPr>
      </a:lvl1pPr>
      <a:lvl2pPr marL="1701800" indent="-566738" algn="l" defTabSz="2268538" rtl="0" eaLnBrk="0" fontAlgn="base" hangingPunct="0">
        <a:lnSpc>
          <a:spcPct val="90000"/>
        </a:lnSpc>
        <a:spcBef>
          <a:spcPts val="1238"/>
        </a:spcBef>
        <a:spcAft>
          <a:spcPct val="0"/>
        </a:spcAft>
        <a:buFont typeface="Arial" panose="020B0604020202020204" pitchFamily="34" charset="0"/>
        <a:buChar char="•"/>
        <a:defRPr sz="5900" kern="1200">
          <a:solidFill>
            <a:schemeClr val="tx1"/>
          </a:solidFill>
          <a:latin typeface="+mn-lt"/>
          <a:ea typeface="+mn-ea"/>
          <a:cs typeface="+mn-cs"/>
        </a:defRPr>
      </a:lvl2pPr>
      <a:lvl3pPr marL="2836863" indent="-566738" algn="l" defTabSz="2268538" rtl="0" eaLnBrk="0" fontAlgn="base" hangingPunct="0">
        <a:lnSpc>
          <a:spcPct val="90000"/>
        </a:lnSpc>
        <a:spcBef>
          <a:spcPts val="1238"/>
        </a:spcBef>
        <a:spcAft>
          <a:spcPct val="0"/>
        </a:spcAft>
        <a:buFont typeface="Arial" panose="020B0604020202020204" pitchFamily="34" charset="0"/>
        <a:buChar char="•"/>
        <a:defRPr sz="4900" kern="1200">
          <a:solidFill>
            <a:schemeClr val="tx1"/>
          </a:solidFill>
          <a:latin typeface="+mn-lt"/>
          <a:ea typeface="+mn-ea"/>
          <a:cs typeface="+mn-cs"/>
        </a:defRPr>
      </a:lvl3pPr>
      <a:lvl4pPr marL="3971925" indent="-566738" algn="l" defTabSz="2268538" rtl="0" eaLnBrk="0" fontAlgn="base" hangingPunct="0">
        <a:lnSpc>
          <a:spcPct val="90000"/>
        </a:lnSpc>
        <a:spcBef>
          <a:spcPts val="1238"/>
        </a:spcBef>
        <a:spcAft>
          <a:spcPct val="0"/>
        </a:spcAft>
        <a:buFont typeface="Arial" panose="020B0604020202020204" pitchFamily="34" charset="0"/>
        <a:buChar char="•"/>
        <a:defRPr sz="4400" kern="1200">
          <a:solidFill>
            <a:schemeClr val="tx1"/>
          </a:solidFill>
          <a:latin typeface="+mn-lt"/>
          <a:ea typeface="+mn-ea"/>
          <a:cs typeface="+mn-cs"/>
        </a:defRPr>
      </a:lvl4pPr>
      <a:lvl5pPr marL="5106988" indent="-566738" algn="l" defTabSz="2268538" rtl="0" eaLnBrk="0" fontAlgn="base" hangingPunct="0">
        <a:lnSpc>
          <a:spcPct val="90000"/>
        </a:lnSpc>
        <a:spcBef>
          <a:spcPts val="1238"/>
        </a:spcBef>
        <a:spcAft>
          <a:spcPct val="0"/>
        </a:spcAft>
        <a:buFont typeface="Arial" panose="020B0604020202020204" pitchFamily="34" charset="0"/>
        <a:buChar char="•"/>
        <a:defRPr sz="4400" kern="1200">
          <a:solidFill>
            <a:schemeClr val="tx1"/>
          </a:solidFill>
          <a:latin typeface="+mn-lt"/>
          <a:ea typeface="+mn-ea"/>
          <a:cs typeface="+mn-cs"/>
        </a:defRPr>
      </a:lvl5pPr>
      <a:lvl6pPr marL="6242746"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6pPr>
      <a:lvl7pPr marL="7377791"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7pPr>
      <a:lvl8pPr marL="8512835"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8pPr>
      <a:lvl9pPr marL="9647880" indent="-567522" algn="l" defTabSz="2270089" rtl="0" eaLnBrk="1" latinLnBrk="0" hangingPunct="1">
        <a:lnSpc>
          <a:spcPct val="90000"/>
        </a:lnSpc>
        <a:spcBef>
          <a:spcPts val="1241"/>
        </a:spcBef>
        <a:buFont typeface="Arial" panose="020B0604020202020204" pitchFamily="34" charset="0"/>
        <a:buChar char="•"/>
        <a:defRPr sz="4469" kern="1200">
          <a:solidFill>
            <a:schemeClr val="tx1"/>
          </a:solidFill>
          <a:latin typeface="+mn-lt"/>
          <a:ea typeface="+mn-ea"/>
          <a:cs typeface="+mn-cs"/>
        </a:defRPr>
      </a:lvl9pPr>
    </p:bodyStyle>
    <p:otherStyle>
      <a:defPPr>
        <a:defRPr lang="en-US"/>
      </a:defPPr>
      <a:lvl1pPr marL="0" algn="l" defTabSz="2270089" rtl="0" eaLnBrk="1" latinLnBrk="0" hangingPunct="1">
        <a:defRPr sz="4469" kern="1200">
          <a:solidFill>
            <a:schemeClr val="tx1"/>
          </a:solidFill>
          <a:latin typeface="+mn-lt"/>
          <a:ea typeface="+mn-ea"/>
          <a:cs typeface="+mn-cs"/>
        </a:defRPr>
      </a:lvl1pPr>
      <a:lvl2pPr marL="1135045" algn="l" defTabSz="2270089" rtl="0" eaLnBrk="1" latinLnBrk="0" hangingPunct="1">
        <a:defRPr sz="4469" kern="1200">
          <a:solidFill>
            <a:schemeClr val="tx1"/>
          </a:solidFill>
          <a:latin typeface="+mn-lt"/>
          <a:ea typeface="+mn-ea"/>
          <a:cs typeface="+mn-cs"/>
        </a:defRPr>
      </a:lvl2pPr>
      <a:lvl3pPr marL="2270089" algn="l" defTabSz="2270089" rtl="0" eaLnBrk="1" latinLnBrk="0" hangingPunct="1">
        <a:defRPr sz="4469" kern="1200">
          <a:solidFill>
            <a:schemeClr val="tx1"/>
          </a:solidFill>
          <a:latin typeface="+mn-lt"/>
          <a:ea typeface="+mn-ea"/>
          <a:cs typeface="+mn-cs"/>
        </a:defRPr>
      </a:lvl3pPr>
      <a:lvl4pPr marL="3405134" algn="l" defTabSz="2270089" rtl="0" eaLnBrk="1" latinLnBrk="0" hangingPunct="1">
        <a:defRPr sz="4469" kern="1200">
          <a:solidFill>
            <a:schemeClr val="tx1"/>
          </a:solidFill>
          <a:latin typeface="+mn-lt"/>
          <a:ea typeface="+mn-ea"/>
          <a:cs typeface="+mn-cs"/>
        </a:defRPr>
      </a:lvl4pPr>
      <a:lvl5pPr marL="4540179" algn="l" defTabSz="2270089" rtl="0" eaLnBrk="1" latinLnBrk="0" hangingPunct="1">
        <a:defRPr sz="4469" kern="1200">
          <a:solidFill>
            <a:schemeClr val="tx1"/>
          </a:solidFill>
          <a:latin typeface="+mn-lt"/>
          <a:ea typeface="+mn-ea"/>
          <a:cs typeface="+mn-cs"/>
        </a:defRPr>
      </a:lvl5pPr>
      <a:lvl6pPr marL="5675224" algn="l" defTabSz="2270089" rtl="0" eaLnBrk="1" latinLnBrk="0" hangingPunct="1">
        <a:defRPr sz="4469" kern="1200">
          <a:solidFill>
            <a:schemeClr val="tx1"/>
          </a:solidFill>
          <a:latin typeface="+mn-lt"/>
          <a:ea typeface="+mn-ea"/>
          <a:cs typeface="+mn-cs"/>
        </a:defRPr>
      </a:lvl6pPr>
      <a:lvl7pPr marL="6810268" algn="l" defTabSz="2270089" rtl="0" eaLnBrk="1" latinLnBrk="0" hangingPunct="1">
        <a:defRPr sz="4469" kern="1200">
          <a:solidFill>
            <a:schemeClr val="tx1"/>
          </a:solidFill>
          <a:latin typeface="+mn-lt"/>
          <a:ea typeface="+mn-ea"/>
          <a:cs typeface="+mn-cs"/>
        </a:defRPr>
      </a:lvl7pPr>
      <a:lvl8pPr marL="7945313" algn="l" defTabSz="2270089" rtl="0" eaLnBrk="1" latinLnBrk="0" hangingPunct="1">
        <a:defRPr sz="4469" kern="1200">
          <a:solidFill>
            <a:schemeClr val="tx1"/>
          </a:solidFill>
          <a:latin typeface="+mn-lt"/>
          <a:ea typeface="+mn-ea"/>
          <a:cs typeface="+mn-cs"/>
        </a:defRPr>
      </a:lvl8pPr>
      <a:lvl9pPr marL="9080358" algn="l" defTabSz="2270089" rtl="0" eaLnBrk="1" latinLnBrk="0" hangingPunct="1">
        <a:defRPr sz="44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ext Box 7">
            <a:extLst>
              <a:ext uri="{FF2B5EF4-FFF2-40B4-BE49-F238E27FC236}">
                <a16:creationId xmlns:a16="http://schemas.microsoft.com/office/drawing/2014/main" id="{91841AF6-CD20-FAC5-C46E-7119F39C7593}"/>
              </a:ext>
            </a:extLst>
          </p:cNvPr>
          <p:cNvSpPr txBox="1">
            <a:spLocks noChangeArrowheads="1"/>
          </p:cNvSpPr>
          <p:nvPr/>
        </p:nvSpPr>
        <p:spPr bwMode="auto">
          <a:xfrm>
            <a:off x="1371600" y="7478713"/>
            <a:ext cx="8458200" cy="27649487"/>
          </a:xfrm>
          <a:prstGeom prst="rect">
            <a:avLst/>
          </a:prstGeom>
          <a:solidFill>
            <a:schemeClr val="bg1"/>
          </a:solidFill>
          <a:ln w="38100">
            <a:solidFill>
              <a:srgbClr val="000000"/>
            </a:solidFill>
            <a:round/>
            <a:headEnd/>
            <a:tailEnd/>
          </a:ln>
        </p:spPr>
        <p:txBody>
          <a:bodyPr lIns="802806" tIns="401404" rIns="802806" bIns="802806"/>
          <a:lstStyle>
            <a:lvl1pPr>
              <a:tabLst>
                <a:tab pos="500063" algn="l"/>
              </a:tabLst>
              <a:defRPr sz="2800">
                <a:solidFill>
                  <a:schemeClr val="tx1"/>
                </a:solidFill>
                <a:latin typeface="Helvetica" pitchFamily="2" charset="0"/>
                <a:ea typeface="ＭＳ Ｐゴシック" panose="020B0600070205080204" pitchFamily="34" charset="-128"/>
              </a:defRPr>
            </a:lvl1pPr>
            <a:lvl2pPr marL="742950" indent="-285750">
              <a:tabLst>
                <a:tab pos="500063" algn="l"/>
              </a:tabLst>
              <a:defRPr sz="2800">
                <a:solidFill>
                  <a:schemeClr val="tx1"/>
                </a:solidFill>
                <a:latin typeface="Helvetica" pitchFamily="2" charset="0"/>
                <a:ea typeface="ＭＳ Ｐゴシック" panose="020B0600070205080204" pitchFamily="34" charset="-128"/>
              </a:defRPr>
            </a:lvl2pPr>
            <a:lvl3pPr marL="1143000" indent="-228600">
              <a:tabLst>
                <a:tab pos="500063" algn="l"/>
              </a:tabLst>
              <a:defRPr sz="2800">
                <a:solidFill>
                  <a:schemeClr val="tx1"/>
                </a:solidFill>
                <a:latin typeface="Helvetica" pitchFamily="2" charset="0"/>
                <a:ea typeface="ＭＳ Ｐゴシック" panose="020B0600070205080204" pitchFamily="34" charset="-128"/>
              </a:defRPr>
            </a:lvl3pPr>
            <a:lvl4pPr marL="1600200" indent="-228600">
              <a:tabLst>
                <a:tab pos="500063" algn="l"/>
              </a:tabLst>
              <a:defRPr sz="2800">
                <a:solidFill>
                  <a:schemeClr val="tx1"/>
                </a:solidFill>
                <a:latin typeface="Helvetica" pitchFamily="2" charset="0"/>
                <a:ea typeface="ＭＳ Ｐゴシック" panose="020B0600070205080204" pitchFamily="34" charset="-128"/>
              </a:defRPr>
            </a:lvl4pPr>
            <a:lvl5pPr marL="2057400" indent="-228600">
              <a:tabLst>
                <a:tab pos="500063" algn="l"/>
              </a:tabLst>
              <a:defRPr sz="2800">
                <a:solidFill>
                  <a:schemeClr val="tx1"/>
                </a:solidFill>
                <a:latin typeface="Helvetica" pitchFamily="2" charset="0"/>
                <a:ea typeface="ＭＳ Ｐゴシック" panose="020B0600070205080204" pitchFamily="34" charset="-128"/>
              </a:defRPr>
            </a:lvl5pPr>
            <a:lvl6pPr marL="2514600" indent="-228600" eaLnBrk="0" fontAlgn="base" hangingPunct="0">
              <a:spcBef>
                <a:spcPct val="0"/>
              </a:spcBef>
              <a:spcAft>
                <a:spcPct val="0"/>
              </a:spcAft>
              <a:tabLst>
                <a:tab pos="500063" algn="l"/>
              </a:tabLst>
              <a:defRPr sz="2800">
                <a:solidFill>
                  <a:schemeClr val="tx1"/>
                </a:solidFill>
                <a:latin typeface="Helvetica" pitchFamily="2" charset="0"/>
                <a:ea typeface="ＭＳ Ｐゴシック" panose="020B0600070205080204" pitchFamily="34" charset="-128"/>
              </a:defRPr>
            </a:lvl6pPr>
            <a:lvl7pPr marL="2971800" indent="-228600" eaLnBrk="0" fontAlgn="base" hangingPunct="0">
              <a:spcBef>
                <a:spcPct val="0"/>
              </a:spcBef>
              <a:spcAft>
                <a:spcPct val="0"/>
              </a:spcAft>
              <a:tabLst>
                <a:tab pos="500063" algn="l"/>
              </a:tabLst>
              <a:defRPr sz="2800">
                <a:solidFill>
                  <a:schemeClr val="tx1"/>
                </a:solidFill>
                <a:latin typeface="Helvetica" pitchFamily="2" charset="0"/>
                <a:ea typeface="ＭＳ Ｐゴシック" panose="020B0600070205080204" pitchFamily="34" charset="-128"/>
              </a:defRPr>
            </a:lvl7pPr>
            <a:lvl8pPr marL="3429000" indent="-228600" eaLnBrk="0" fontAlgn="base" hangingPunct="0">
              <a:spcBef>
                <a:spcPct val="0"/>
              </a:spcBef>
              <a:spcAft>
                <a:spcPct val="0"/>
              </a:spcAft>
              <a:tabLst>
                <a:tab pos="500063" algn="l"/>
              </a:tabLst>
              <a:defRPr sz="2800">
                <a:solidFill>
                  <a:schemeClr val="tx1"/>
                </a:solidFill>
                <a:latin typeface="Helvetica" pitchFamily="2" charset="0"/>
                <a:ea typeface="ＭＳ Ｐゴシック" panose="020B0600070205080204" pitchFamily="34" charset="-128"/>
              </a:defRPr>
            </a:lvl8pPr>
            <a:lvl9pPr marL="3886200" indent="-228600" eaLnBrk="0" fontAlgn="base" hangingPunct="0">
              <a:spcBef>
                <a:spcPct val="0"/>
              </a:spcBef>
              <a:spcAft>
                <a:spcPct val="0"/>
              </a:spcAft>
              <a:tabLst>
                <a:tab pos="500063" algn="l"/>
              </a:tabLst>
              <a:defRPr sz="2800">
                <a:solidFill>
                  <a:schemeClr val="tx1"/>
                </a:solidFill>
                <a:latin typeface="Helvetica" pitchFamily="2" charset="0"/>
                <a:ea typeface="ＭＳ Ｐゴシック" panose="020B0600070205080204" pitchFamily="34" charset="-128"/>
              </a:defRPr>
            </a:lvl9pPr>
          </a:lstStyle>
          <a:p>
            <a:pPr eaLnBrk="1" hangingPunct="1">
              <a:spcBef>
                <a:spcPct val="10000"/>
              </a:spcBef>
              <a:defRPr/>
            </a:pPr>
            <a:r>
              <a:rPr lang="en-IE" altLang="en-US" sz="5000" b="1" dirty="0"/>
              <a:t>Introduction</a:t>
            </a:r>
          </a:p>
          <a:p>
            <a:pPr>
              <a:spcAft>
                <a:spcPts val="0"/>
              </a:spcAft>
              <a:defRPr/>
            </a:pPr>
            <a:r>
              <a:rPr lang="en-IE" sz="5000" kern="100" dirty="0">
                <a:latin typeface="Arial" panose="020B0604020202020204" pitchFamily="34" charset="0"/>
                <a:ea typeface="Aptos" panose="020B0004020202020204" pitchFamily="34" charset="0"/>
                <a:cs typeface="Arial" panose="020B0604020202020204" pitchFamily="34" charset="0"/>
              </a:rPr>
              <a:t>In the Middle Ages, universities such as Bologna and Padua did not provide clinical teaching. Herman </a:t>
            </a:r>
            <a:r>
              <a:rPr lang="en-IE" sz="5000" kern="100" dirty="0" err="1">
                <a:latin typeface="Arial" panose="020B0604020202020204" pitchFamily="34" charset="0"/>
                <a:ea typeface="Aptos" panose="020B0004020202020204" pitchFamily="34" charset="0"/>
                <a:cs typeface="Arial" panose="020B0604020202020204" pitchFamily="34" charset="0"/>
              </a:rPr>
              <a:t>Boerhaave</a:t>
            </a:r>
            <a:r>
              <a:rPr lang="en-IE" sz="5000" kern="100" dirty="0">
                <a:latin typeface="Arial" panose="020B0604020202020204" pitchFamily="34" charset="0"/>
                <a:ea typeface="Aptos" panose="020B0004020202020204" pitchFamily="34" charset="0"/>
                <a:cs typeface="Arial" panose="020B0604020202020204" pitchFamily="34" charset="0"/>
              </a:rPr>
              <a:t> at the University at Leiden in 1713 is credited as the first to give lectures at the bedside, in a newly established teaching hospital. </a:t>
            </a:r>
          </a:p>
          <a:p>
            <a:pPr>
              <a:spcAft>
                <a:spcPts val="0"/>
              </a:spcAft>
              <a:defRPr/>
            </a:pPr>
            <a:r>
              <a:rPr lang="en-IE" sz="5000" kern="100" dirty="0">
                <a:latin typeface="Arial" panose="020B0604020202020204" pitchFamily="34" charset="0"/>
                <a:ea typeface="Aptos" panose="020B0004020202020204" pitchFamily="34" charset="0"/>
                <a:cs typeface="Arial" panose="020B0604020202020204" pitchFamily="34" charset="0"/>
              </a:rPr>
              <a:t>The first Scottish medical school, established in Edinburgh in 1726, had strong Leiden connections. Physical examination, clinical observation, and pathological anatomy were now emphasised. In Edinburgh, a new generation of Irish students were exposed to the ethos of </a:t>
            </a:r>
            <a:r>
              <a:rPr lang="en-IE" sz="5000" kern="100" dirty="0" err="1">
                <a:latin typeface="Arial" panose="020B0604020202020204" pitchFamily="34" charset="0"/>
                <a:ea typeface="Aptos" panose="020B0004020202020204" pitchFamily="34" charset="0"/>
                <a:cs typeface="Arial" panose="020B0604020202020204" pitchFamily="34" charset="0"/>
              </a:rPr>
              <a:t>Boarhaave’s</a:t>
            </a:r>
            <a:r>
              <a:rPr lang="en-IE" sz="5000" kern="100" dirty="0">
                <a:latin typeface="Arial" panose="020B0604020202020204" pitchFamily="34" charset="0"/>
                <a:ea typeface="Aptos" panose="020B0004020202020204" pitchFamily="34" charset="0"/>
                <a:cs typeface="Arial" panose="020B0604020202020204" pitchFamily="34" charset="0"/>
              </a:rPr>
              <a:t> systematic teaching. Also, a high proportion of Leiden graduates were involved in setting up the School of Medicine at Trinity College Dublin in 1711</a:t>
            </a:r>
            <a:r>
              <a:rPr lang="en-IE" sz="5000" kern="100" dirty="0">
                <a:latin typeface="Arial" panose="020B0604020202020204" pitchFamily="34" charset="0"/>
                <a:ea typeface="Aptos" panose="020B0004020202020204" pitchFamily="34" charset="0"/>
                <a:cs typeface="Times New Roman (Body CS)"/>
              </a:rPr>
              <a:t>.</a:t>
            </a:r>
            <a:endParaRPr lang="en-IE" sz="5000" kern="100" dirty="0">
              <a:latin typeface="Arial" panose="020B0604020202020204" pitchFamily="34" charset="0"/>
              <a:ea typeface="Aptos" panose="020B0004020202020204" pitchFamily="34" charset="0"/>
              <a:cs typeface="Times New Roman" panose="02020603050405020304" pitchFamily="18" charset="0"/>
            </a:endParaRPr>
          </a:p>
          <a:p>
            <a:pPr eaLnBrk="1" hangingPunct="1">
              <a:spcBef>
                <a:spcPct val="10000"/>
              </a:spcBef>
              <a:defRPr/>
            </a:pPr>
            <a:r>
              <a:rPr lang="en-US" altLang="en-US" sz="5000" dirty="0">
                <a:latin typeface="Times New Roman" panose="02020603050405020304" pitchFamily="18" charset="0"/>
              </a:rPr>
              <a:t>		</a:t>
            </a:r>
            <a:endParaRPr lang="en-US" altLang="en-US" sz="5000" i="1" dirty="0">
              <a:solidFill>
                <a:schemeClr val="accent2"/>
              </a:solidFill>
              <a:latin typeface="Times New Roman" panose="02020603050405020304" pitchFamily="18" charset="0"/>
            </a:endParaRPr>
          </a:p>
          <a:p>
            <a:pPr eaLnBrk="1" hangingPunct="1">
              <a:spcBef>
                <a:spcPct val="10000"/>
              </a:spcBef>
              <a:defRPr/>
            </a:pPr>
            <a:endParaRPr lang="en-US" altLang="en-US" sz="2500" dirty="0">
              <a:latin typeface="Times New Roman" panose="02020603050405020304" pitchFamily="18" charset="0"/>
            </a:endParaRPr>
          </a:p>
        </p:txBody>
      </p:sp>
      <p:sp>
        <p:nvSpPr>
          <p:cNvPr id="3075" name="Text Box 12">
            <a:extLst>
              <a:ext uri="{FF2B5EF4-FFF2-40B4-BE49-F238E27FC236}">
                <a16:creationId xmlns:a16="http://schemas.microsoft.com/office/drawing/2014/main" id="{0E1B3FCE-0321-9BFC-F245-B14E6B2C4531}"/>
              </a:ext>
            </a:extLst>
          </p:cNvPr>
          <p:cNvSpPr txBox="1">
            <a:spLocks noChangeArrowheads="1"/>
          </p:cNvSpPr>
          <p:nvPr/>
        </p:nvSpPr>
        <p:spPr bwMode="auto">
          <a:xfrm>
            <a:off x="10863263" y="15392400"/>
            <a:ext cx="8458200" cy="22479000"/>
          </a:xfrm>
          <a:prstGeom prst="rect">
            <a:avLst/>
          </a:prstGeom>
          <a:solidFill>
            <a:schemeClr val="bg1"/>
          </a:solidFill>
          <a:ln w="38100">
            <a:solidFill>
              <a:srgbClr val="000000"/>
            </a:solidFill>
            <a:round/>
            <a:headEnd/>
            <a:tailEnd/>
          </a:ln>
        </p:spPr>
        <p:txBody>
          <a:bodyPr lIns="802806" tIns="401404" rIns="802806" bIns="802806"/>
          <a:lstStyle>
            <a:lvl1pPr>
              <a:tabLst>
                <a:tab pos="500063" algn="l"/>
              </a:tabLst>
              <a:defRPr sz="2800">
                <a:solidFill>
                  <a:schemeClr val="tx1"/>
                </a:solidFill>
                <a:latin typeface="Helvetica" panose="020B0604020202020204" pitchFamily="34" charset="0"/>
                <a:ea typeface="ＭＳ Ｐゴシック" panose="020B0600070205080204" pitchFamily="34" charset="-128"/>
              </a:defRPr>
            </a:lvl1pPr>
            <a:lvl2pPr marL="742950" indent="-285750">
              <a:tabLst>
                <a:tab pos="500063" algn="l"/>
              </a:tabLst>
              <a:defRPr sz="2800">
                <a:solidFill>
                  <a:schemeClr val="tx1"/>
                </a:solidFill>
                <a:latin typeface="Helvetica" panose="020B0604020202020204" pitchFamily="34" charset="0"/>
                <a:ea typeface="ＭＳ Ｐゴシック" panose="020B0600070205080204" pitchFamily="34" charset="-128"/>
              </a:defRPr>
            </a:lvl2pPr>
            <a:lvl3pPr marL="1143000" indent="-228600">
              <a:tabLst>
                <a:tab pos="500063" algn="l"/>
              </a:tabLst>
              <a:defRPr sz="2800">
                <a:solidFill>
                  <a:schemeClr val="tx1"/>
                </a:solidFill>
                <a:latin typeface="Helvetica" panose="020B0604020202020204" pitchFamily="34" charset="0"/>
                <a:ea typeface="ＭＳ Ｐゴシック" panose="020B0600070205080204" pitchFamily="34" charset="-128"/>
              </a:defRPr>
            </a:lvl3pPr>
            <a:lvl4pPr marL="1600200" indent="-228600">
              <a:tabLst>
                <a:tab pos="500063" algn="l"/>
              </a:tabLst>
              <a:defRPr sz="2800">
                <a:solidFill>
                  <a:schemeClr val="tx1"/>
                </a:solidFill>
                <a:latin typeface="Helvetica" panose="020B0604020202020204" pitchFamily="34" charset="0"/>
                <a:ea typeface="ＭＳ Ｐゴシック" panose="020B0600070205080204" pitchFamily="34" charset="-128"/>
              </a:defRPr>
            </a:lvl4pPr>
            <a:lvl5pPr marL="2057400" indent="-228600">
              <a:tabLst>
                <a:tab pos="500063" algn="l"/>
              </a:tabLst>
              <a:defRPr sz="28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500063" algn="l"/>
              </a:tabLst>
              <a:defRPr sz="28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500063" algn="l"/>
              </a:tabLst>
              <a:defRPr sz="28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500063" algn="l"/>
              </a:tabLst>
              <a:defRPr sz="28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500063" algn="l"/>
              </a:tabLst>
              <a:defRPr sz="2800">
                <a:solidFill>
                  <a:schemeClr val="tx1"/>
                </a:solidFill>
                <a:latin typeface="Helvetica" panose="020B0604020202020204" pitchFamily="34" charset="0"/>
                <a:ea typeface="ＭＳ Ｐゴシック" panose="020B0600070205080204" pitchFamily="34" charset="-128"/>
              </a:defRPr>
            </a:lvl9pPr>
          </a:lstStyle>
          <a:p>
            <a:pPr eaLnBrk="1"/>
            <a:r>
              <a:rPr lang="en-IE" altLang="en-US" sz="5000" b="1">
                <a:latin typeface="Arial" panose="020B0604020202020204" pitchFamily="34" charset="0"/>
                <a:ea typeface="Calibri" panose="020F0502020204030204" pitchFamily="34" charset="0"/>
                <a:cs typeface="Times New Roman" panose="02020603050405020304" pitchFamily="18" charset="0"/>
              </a:rPr>
              <a:t>Findings</a:t>
            </a:r>
            <a:endParaRPr lang="en-IE" altLang="en-US" sz="5000" b="1">
              <a:latin typeface="Calibri" panose="020F0502020204030204" pitchFamily="34" charset="0"/>
              <a:ea typeface="Calibri" panose="020F0502020204030204" pitchFamily="34" charset="0"/>
              <a:cs typeface="Times New Roman" panose="02020603050405020304" pitchFamily="18" charset="0"/>
            </a:endParaRPr>
          </a:p>
          <a:p>
            <a:r>
              <a:rPr lang="en-IE" altLang="en-US" sz="5000">
                <a:latin typeface="Arial" panose="020B0604020202020204" pitchFamily="34" charset="0"/>
                <a:ea typeface="Calibri" panose="020F0502020204030204" pitchFamily="34" charset="0"/>
                <a:cs typeface="Times New Roman" panose="02020603050405020304" pitchFamily="18" charset="0"/>
              </a:rPr>
              <a:t>Robert Graves had studied in Edinburgh and, in 1821, he introduced to Dublin the German method of giving clinical responsibility for patients to individual students. French doctors had combined inspection, palpation, percussion, and auscultation. In Dublin, William Stokes and Graves introduced the stethoscope and also moved the venue for clinical instruction to the bedside. Previously, bedside medicine, like the stethoscope, had been ridiculed. Graves and Stokes used bedside teaching consistently and as a result, it was widely adopted.  </a:t>
            </a:r>
          </a:p>
          <a:p>
            <a:pPr eaLnBrk="1"/>
            <a:r>
              <a:rPr lang="en-IE" altLang="en-US" sz="5000">
                <a:latin typeface="Arial" panose="020B0604020202020204" pitchFamily="34" charset="0"/>
                <a:ea typeface="Calibri" panose="020F0502020204030204" pitchFamily="34" charset="0"/>
                <a:cs typeface="Times New Roman" panose="02020603050405020304" pitchFamily="18" charset="0"/>
              </a:rPr>
              <a:t> </a:t>
            </a:r>
          </a:p>
        </p:txBody>
      </p:sp>
      <p:sp>
        <p:nvSpPr>
          <p:cNvPr id="3076" name="Text Box 13">
            <a:extLst>
              <a:ext uri="{FF2B5EF4-FFF2-40B4-BE49-F238E27FC236}">
                <a16:creationId xmlns:a16="http://schemas.microsoft.com/office/drawing/2014/main" id="{31AE3867-2BD2-4B91-5FA3-B44BAAFE6B7C}"/>
              </a:ext>
            </a:extLst>
          </p:cNvPr>
          <p:cNvSpPr txBox="1">
            <a:spLocks noChangeArrowheads="1"/>
          </p:cNvSpPr>
          <p:nvPr/>
        </p:nvSpPr>
        <p:spPr bwMode="auto">
          <a:xfrm>
            <a:off x="10939463" y="7575550"/>
            <a:ext cx="8382000" cy="6826250"/>
          </a:xfrm>
          <a:prstGeom prst="rect">
            <a:avLst/>
          </a:prstGeom>
          <a:solidFill>
            <a:schemeClr val="bg1"/>
          </a:solidFill>
          <a:ln w="38100">
            <a:solidFill>
              <a:srgbClr val="000000"/>
            </a:solidFill>
            <a:round/>
            <a:headEnd/>
            <a:tailEnd/>
          </a:ln>
        </p:spPr>
        <p:txBody>
          <a:bodyPr lIns="802806" tIns="401404" rIns="802806" bIns="802806"/>
          <a:lstStyle>
            <a:lvl1pPr>
              <a:tabLst>
                <a:tab pos="635000" algn="l"/>
              </a:tabLst>
              <a:defRPr sz="2800">
                <a:solidFill>
                  <a:schemeClr val="tx1"/>
                </a:solidFill>
                <a:latin typeface="Helvetica" panose="020B0604020202020204" pitchFamily="34" charset="0"/>
                <a:ea typeface="ＭＳ Ｐゴシック" panose="020B0600070205080204" pitchFamily="34" charset="-128"/>
              </a:defRPr>
            </a:lvl1pPr>
            <a:lvl2pPr marL="742950" indent="-285750">
              <a:tabLst>
                <a:tab pos="635000" algn="l"/>
              </a:tabLst>
              <a:defRPr sz="2800">
                <a:solidFill>
                  <a:schemeClr val="tx1"/>
                </a:solidFill>
                <a:latin typeface="Helvetica" panose="020B0604020202020204" pitchFamily="34" charset="0"/>
                <a:ea typeface="ＭＳ Ｐゴシック" panose="020B0600070205080204" pitchFamily="34" charset="-128"/>
              </a:defRPr>
            </a:lvl2pPr>
            <a:lvl3pPr marL="1143000" indent="-228600">
              <a:tabLst>
                <a:tab pos="635000" algn="l"/>
              </a:tabLst>
              <a:defRPr sz="2800">
                <a:solidFill>
                  <a:schemeClr val="tx1"/>
                </a:solidFill>
                <a:latin typeface="Helvetica" panose="020B0604020202020204" pitchFamily="34" charset="0"/>
                <a:ea typeface="ＭＳ Ｐゴシック" panose="020B0600070205080204" pitchFamily="34" charset="-128"/>
              </a:defRPr>
            </a:lvl3pPr>
            <a:lvl4pPr marL="1600200" indent="-228600">
              <a:tabLst>
                <a:tab pos="635000" algn="l"/>
              </a:tabLst>
              <a:defRPr sz="2800">
                <a:solidFill>
                  <a:schemeClr val="tx1"/>
                </a:solidFill>
                <a:latin typeface="Helvetica" panose="020B0604020202020204" pitchFamily="34" charset="0"/>
                <a:ea typeface="ＭＳ Ｐゴシック" panose="020B0600070205080204" pitchFamily="34" charset="-128"/>
              </a:defRPr>
            </a:lvl4pPr>
            <a:lvl5pPr marL="2057400" indent="-228600">
              <a:tabLst>
                <a:tab pos="635000" algn="l"/>
              </a:tabLst>
              <a:defRPr sz="28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635000" algn="l"/>
              </a:tabLst>
              <a:defRPr sz="28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635000" algn="l"/>
              </a:tabLst>
              <a:defRPr sz="28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635000" algn="l"/>
              </a:tabLst>
              <a:defRPr sz="28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635000" algn="l"/>
              </a:tabLst>
              <a:defRPr sz="2800">
                <a:solidFill>
                  <a:schemeClr val="tx1"/>
                </a:solidFill>
                <a:latin typeface="Helvetica" panose="020B0604020202020204" pitchFamily="34" charset="0"/>
                <a:ea typeface="ＭＳ Ｐゴシック" panose="020B0600070205080204" pitchFamily="34" charset="-128"/>
              </a:defRPr>
            </a:lvl9pPr>
          </a:lstStyle>
          <a:p>
            <a:r>
              <a:rPr lang="en-IE" altLang="en-US" sz="5000" b="1">
                <a:latin typeface="Arial" panose="020B0604020202020204" pitchFamily="34" charset="0"/>
                <a:ea typeface="Calibri" panose="020F0502020204030204" pitchFamily="34" charset="0"/>
                <a:cs typeface="Times New Roman" panose="02020603050405020304" pitchFamily="18" charset="0"/>
              </a:rPr>
              <a:t>Goals</a:t>
            </a:r>
            <a:r>
              <a:rPr lang="en-IE" altLang="en-US" sz="5000">
                <a:latin typeface="Arial" panose="020B0604020202020204" pitchFamily="34" charset="0"/>
                <a:ea typeface="Calibri" panose="020F0502020204030204" pitchFamily="34" charset="0"/>
                <a:cs typeface="Times New Roman" panose="02020603050405020304" pitchFamily="18" charset="0"/>
              </a:rPr>
              <a:t> </a:t>
            </a:r>
            <a:endParaRPr lang="en-IE" altLang="en-US" sz="5000">
              <a:latin typeface="Calibri" panose="020F0502020204030204" pitchFamily="34" charset="0"/>
              <a:ea typeface="Calibri" panose="020F0502020204030204" pitchFamily="34" charset="0"/>
              <a:cs typeface="Times New Roman" panose="02020603050405020304" pitchFamily="18" charset="0"/>
            </a:endParaRPr>
          </a:p>
          <a:p>
            <a:r>
              <a:rPr lang="en-IE" altLang="en-US" sz="5000">
                <a:latin typeface="Arial" panose="020B0604020202020204" pitchFamily="34" charset="0"/>
                <a:ea typeface="Calibri" panose="020F0502020204030204" pitchFamily="34" charset="0"/>
                <a:cs typeface="Times New Roman" panose="02020603050405020304" pitchFamily="18" charset="0"/>
              </a:rPr>
              <a:t>To increase understanding of the development of evidence-based medical teaching in Ireland between 1815 and 1875. </a:t>
            </a:r>
          </a:p>
          <a:p>
            <a:endParaRPr lang="en-IE" altLang="en-US" sz="5000">
              <a:latin typeface="Arial" panose="020B0604020202020204" pitchFamily="34" charset="0"/>
              <a:ea typeface="Calibri" panose="020F0502020204030204" pitchFamily="34" charset="0"/>
              <a:cs typeface="Times New Roman" panose="02020603050405020304" pitchFamily="18" charset="0"/>
            </a:endParaRPr>
          </a:p>
          <a:p>
            <a:endParaRPr lang="en-IE" altLang="en-US" sz="5000">
              <a:latin typeface="Calibri" panose="020F0502020204030204" pitchFamily="34" charset="0"/>
              <a:ea typeface="Calibri" panose="020F0502020204030204" pitchFamily="34" charset="0"/>
              <a:cs typeface="Times New Roman" panose="02020603050405020304" pitchFamily="18" charset="0"/>
            </a:endParaRPr>
          </a:p>
          <a:p>
            <a:r>
              <a:rPr lang="en-IE" altLang="en-US" sz="1800">
                <a:latin typeface="Arial" panose="020B0604020202020204" pitchFamily="34" charset="0"/>
                <a:ea typeface="Calibri" panose="020F0502020204030204" pitchFamily="34" charset="0"/>
                <a:cs typeface="Times New Roman" panose="02020603050405020304" pitchFamily="18" charset="0"/>
              </a:rPr>
              <a:t> </a:t>
            </a:r>
            <a:endParaRPr lang="en-IE" altLang="en-US" sz="1800">
              <a:latin typeface="Calibri" panose="020F0502020204030204" pitchFamily="34" charset="0"/>
              <a:ea typeface="Calibri" panose="020F0502020204030204" pitchFamily="34" charset="0"/>
              <a:cs typeface="Times New Roman" panose="02020603050405020304" pitchFamily="18" charset="0"/>
            </a:endParaRPr>
          </a:p>
        </p:txBody>
      </p:sp>
      <p:sp>
        <p:nvSpPr>
          <p:cNvPr id="3077" name="Text Box 14">
            <a:extLst>
              <a:ext uri="{FF2B5EF4-FFF2-40B4-BE49-F238E27FC236}">
                <a16:creationId xmlns:a16="http://schemas.microsoft.com/office/drawing/2014/main" id="{7874FBD0-2EBE-89FE-B6AB-D7C3E7C9DF10}"/>
              </a:ext>
            </a:extLst>
          </p:cNvPr>
          <p:cNvSpPr txBox="1">
            <a:spLocks noChangeArrowheads="1"/>
          </p:cNvSpPr>
          <p:nvPr/>
        </p:nvSpPr>
        <p:spPr bwMode="auto">
          <a:xfrm>
            <a:off x="1031875" y="2662238"/>
            <a:ext cx="281940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40842" tIns="240842" rIns="240842" bIns="240842" anchor="ctr">
            <a:spAutoFit/>
          </a:bodyPr>
          <a:lstStyle>
            <a:lvl1pPr>
              <a:lnSpc>
                <a:spcPct val="90000"/>
              </a:lnSpc>
              <a:spcBef>
                <a:spcPts val="2488"/>
              </a:spcBef>
              <a:buFont typeface="Arial" panose="020B0604020202020204" pitchFamily="34" charset="0"/>
              <a:buChar char="•"/>
              <a:defRPr sz="6900">
                <a:solidFill>
                  <a:schemeClr val="tx1"/>
                </a:solidFill>
                <a:latin typeface="Calibri" panose="020F0502020204030204" pitchFamily="34" charset="0"/>
              </a:defRPr>
            </a:lvl1pPr>
            <a:lvl2pPr marL="742950" indent="-285750">
              <a:lnSpc>
                <a:spcPct val="90000"/>
              </a:lnSpc>
              <a:spcBef>
                <a:spcPts val="1238"/>
              </a:spcBef>
              <a:buFont typeface="Arial" panose="020B0604020202020204" pitchFamily="34" charset="0"/>
              <a:buChar char="•"/>
              <a:defRPr sz="5900">
                <a:solidFill>
                  <a:schemeClr val="tx1"/>
                </a:solidFill>
                <a:latin typeface="Calibri" panose="020F0502020204030204" pitchFamily="34" charset="0"/>
              </a:defRPr>
            </a:lvl2pPr>
            <a:lvl3pPr marL="1143000" indent="-228600">
              <a:lnSpc>
                <a:spcPct val="90000"/>
              </a:lnSpc>
              <a:spcBef>
                <a:spcPts val="1238"/>
              </a:spcBef>
              <a:buFont typeface="Arial" panose="020B0604020202020204" pitchFamily="34" charset="0"/>
              <a:buChar char="•"/>
              <a:defRPr sz="4900">
                <a:solidFill>
                  <a:schemeClr val="tx1"/>
                </a:solidFill>
                <a:latin typeface="Calibri" panose="020F0502020204030204" pitchFamily="34" charset="0"/>
              </a:defRPr>
            </a:lvl3pPr>
            <a:lvl4pPr marL="1600200" indent="-228600">
              <a:lnSpc>
                <a:spcPct val="90000"/>
              </a:lnSpc>
              <a:spcBef>
                <a:spcPts val="1238"/>
              </a:spcBef>
              <a:buFont typeface="Arial" panose="020B0604020202020204" pitchFamily="34" charset="0"/>
              <a:buChar char="•"/>
              <a:defRPr sz="4400">
                <a:solidFill>
                  <a:schemeClr val="tx1"/>
                </a:solidFill>
                <a:latin typeface="Calibri" panose="020F0502020204030204" pitchFamily="34" charset="0"/>
              </a:defRPr>
            </a:lvl4pPr>
            <a:lvl5pPr marL="2057400" indent="-228600">
              <a:lnSpc>
                <a:spcPct val="90000"/>
              </a:lnSpc>
              <a:spcBef>
                <a:spcPts val="1238"/>
              </a:spcBef>
              <a:buFont typeface="Arial" panose="020B0604020202020204" pitchFamily="34" charset="0"/>
              <a:buChar char="•"/>
              <a:defRPr sz="4400">
                <a:solidFill>
                  <a:schemeClr val="tx1"/>
                </a:solidFill>
                <a:latin typeface="Calibri" panose="020F0502020204030204" pitchFamily="34" charset="0"/>
              </a:defRPr>
            </a:lvl5pPr>
            <a:lvl6pPr marL="2514600" indent="-228600" eaLnBrk="0" fontAlgn="base" hangingPunct="0">
              <a:lnSpc>
                <a:spcPct val="90000"/>
              </a:lnSpc>
              <a:spcBef>
                <a:spcPts val="1238"/>
              </a:spcBef>
              <a:spcAft>
                <a:spcPct val="0"/>
              </a:spcAft>
              <a:buFont typeface="Arial" panose="020B0604020202020204" pitchFamily="34" charset="0"/>
              <a:buChar char="•"/>
              <a:defRPr sz="4400">
                <a:solidFill>
                  <a:schemeClr val="tx1"/>
                </a:solidFill>
                <a:latin typeface="Calibri" panose="020F0502020204030204" pitchFamily="34" charset="0"/>
              </a:defRPr>
            </a:lvl6pPr>
            <a:lvl7pPr marL="2971800" indent="-228600" eaLnBrk="0" fontAlgn="base" hangingPunct="0">
              <a:lnSpc>
                <a:spcPct val="90000"/>
              </a:lnSpc>
              <a:spcBef>
                <a:spcPts val="1238"/>
              </a:spcBef>
              <a:spcAft>
                <a:spcPct val="0"/>
              </a:spcAft>
              <a:buFont typeface="Arial" panose="020B0604020202020204" pitchFamily="34" charset="0"/>
              <a:buChar char="•"/>
              <a:defRPr sz="4400">
                <a:solidFill>
                  <a:schemeClr val="tx1"/>
                </a:solidFill>
                <a:latin typeface="Calibri" panose="020F0502020204030204" pitchFamily="34" charset="0"/>
              </a:defRPr>
            </a:lvl7pPr>
            <a:lvl8pPr marL="3429000" indent="-228600" eaLnBrk="0" fontAlgn="base" hangingPunct="0">
              <a:lnSpc>
                <a:spcPct val="90000"/>
              </a:lnSpc>
              <a:spcBef>
                <a:spcPts val="1238"/>
              </a:spcBef>
              <a:spcAft>
                <a:spcPct val="0"/>
              </a:spcAft>
              <a:buFont typeface="Arial" panose="020B0604020202020204" pitchFamily="34" charset="0"/>
              <a:buChar char="•"/>
              <a:defRPr sz="4400">
                <a:solidFill>
                  <a:schemeClr val="tx1"/>
                </a:solidFill>
                <a:latin typeface="Calibri" panose="020F0502020204030204" pitchFamily="34" charset="0"/>
              </a:defRPr>
            </a:lvl8pPr>
            <a:lvl9pPr marL="3886200" indent="-228600" eaLnBrk="0" fontAlgn="base" hangingPunct="0">
              <a:lnSpc>
                <a:spcPct val="90000"/>
              </a:lnSpc>
              <a:spcBef>
                <a:spcPts val="1238"/>
              </a:spcBef>
              <a:spcAft>
                <a:spcPct val="0"/>
              </a:spcAft>
              <a:buFont typeface="Arial" panose="020B0604020202020204" pitchFamily="34" charset="0"/>
              <a:buChar char="•"/>
              <a:defRPr sz="4400">
                <a:solidFill>
                  <a:schemeClr val="tx1"/>
                </a:solidFill>
                <a:latin typeface="Calibri" panose="020F0502020204030204" pitchFamily="34" charset="0"/>
              </a:defRPr>
            </a:lvl9pPr>
          </a:lstStyle>
          <a:p>
            <a:pPr algn="ctr" eaLnBrk="1" hangingPunct="1">
              <a:lnSpc>
                <a:spcPct val="100000"/>
              </a:lnSpc>
              <a:spcBef>
                <a:spcPct val="50000"/>
              </a:spcBef>
              <a:spcAft>
                <a:spcPts val="525"/>
              </a:spcAft>
              <a:buFontTx/>
              <a:buNone/>
            </a:pPr>
            <a:r>
              <a:rPr lang="en-IE" altLang="en-US" sz="5400" b="1">
                <a:latin typeface="Arial" panose="020B0604020202020204" pitchFamily="34" charset="0"/>
                <a:ea typeface="Calibri" panose="020F0502020204030204" pitchFamily="34" charset="0"/>
                <a:cs typeface="Times New Roman" panose="02020603050405020304" pitchFamily="18" charset="0"/>
              </a:rPr>
              <a:t>THE HISTORY OF EVIDENCE-BASED HEALTHCARE: THE ASCENT OF BEDSIDE MEDICINE</a:t>
            </a:r>
          </a:p>
          <a:p>
            <a:pPr algn="ctr" eaLnBrk="1" hangingPunct="1">
              <a:lnSpc>
                <a:spcPct val="100000"/>
              </a:lnSpc>
              <a:spcBef>
                <a:spcPct val="50000"/>
              </a:spcBef>
              <a:spcAft>
                <a:spcPts val="525"/>
              </a:spcAft>
              <a:buFontTx/>
              <a:buNone/>
            </a:pPr>
            <a:r>
              <a:rPr lang="en-IE" altLang="en-US" sz="5400" b="1">
                <a:latin typeface="Arial" panose="020B0604020202020204" pitchFamily="34" charset="0"/>
                <a:ea typeface="Calibri" panose="020F0502020204030204" pitchFamily="34" charset="0"/>
                <a:cs typeface="Times New Roman" panose="02020603050405020304" pitchFamily="18" charset="0"/>
              </a:rPr>
              <a:t>University of Cambridge</a:t>
            </a:r>
            <a:endParaRPr lang="en-IE" altLang="en-US" sz="5400" b="1">
              <a:ea typeface="Calibri" panose="020F0502020204030204" pitchFamily="34" charset="0"/>
              <a:cs typeface="Times New Roman" panose="02020603050405020304" pitchFamily="18" charset="0"/>
            </a:endParaRPr>
          </a:p>
          <a:p>
            <a:pPr algn="ctr" eaLnBrk="1" hangingPunct="1">
              <a:lnSpc>
                <a:spcPct val="100000"/>
              </a:lnSpc>
              <a:spcBef>
                <a:spcPct val="50000"/>
              </a:spcBef>
              <a:spcAft>
                <a:spcPts val="525"/>
              </a:spcAft>
              <a:buFontTx/>
              <a:buNone/>
            </a:pPr>
            <a:r>
              <a:rPr lang="en-IE" altLang="en-US" sz="5400" i="1">
                <a:latin typeface="Helvetica" panose="020B0604020202020204" pitchFamily="34" charset="0"/>
                <a:cs typeface="Times New Roman" panose="02020603050405020304" pitchFamily="18" charset="0"/>
              </a:rPr>
              <a:t>John Wallace, MSt (Cantab), DPhil (Oxon), University of Cambridge</a:t>
            </a:r>
            <a:endParaRPr lang="en-IE" altLang="en-US" sz="5400">
              <a:latin typeface="Helvetica" panose="020B0604020202020204" pitchFamily="34" charset="0"/>
              <a:cs typeface="Times New Roman" panose="02020603050405020304" pitchFamily="18" charset="0"/>
            </a:endParaRPr>
          </a:p>
        </p:txBody>
      </p:sp>
      <p:sp>
        <p:nvSpPr>
          <p:cNvPr id="14343" name="Text Box 15">
            <a:extLst>
              <a:ext uri="{FF2B5EF4-FFF2-40B4-BE49-F238E27FC236}">
                <a16:creationId xmlns:a16="http://schemas.microsoft.com/office/drawing/2014/main" id="{36FF8124-5C6B-D204-2D2A-75A529844F51}"/>
              </a:ext>
            </a:extLst>
          </p:cNvPr>
          <p:cNvSpPr txBox="1">
            <a:spLocks noChangeArrowheads="1"/>
          </p:cNvSpPr>
          <p:nvPr/>
        </p:nvSpPr>
        <p:spPr bwMode="auto">
          <a:xfrm>
            <a:off x="20507325" y="22378988"/>
            <a:ext cx="8789988" cy="6805612"/>
          </a:xfrm>
          <a:prstGeom prst="rect">
            <a:avLst/>
          </a:prstGeom>
          <a:solidFill>
            <a:schemeClr val="bg1"/>
          </a:solidFill>
          <a:ln w="38100" algn="ctr">
            <a:solidFill>
              <a:srgbClr val="000000"/>
            </a:solidFill>
            <a:round/>
            <a:headEnd/>
            <a:tailEnd/>
          </a:ln>
        </p:spPr>
        <p:txBody>
          <a:bodyPr lIns="802806" tIns="401404" rIns="802806" bIns="802806"/>
          <a:lstStyle>
            <a:lvl1pPr marL="555625">
              <a:defRPr sz="2800">
                <a:solidFill>
                  <a:schemeClr val="tx1"/>
                </a:solidFill>
                <a:latin typeface="Helvetica" pitchFamily="2" charset="0"/>
                <a:ea typeface="ＭＳ Ｐゴシック" panose="020B0600070205080204" pitchFamily="34" charset="-128"/>
              </a:defRPr>
            </a:lvl1pPr>
            <a:lvl2pPr>
              <a:defRPr sz="2800">
                <a:solidFill>
                  <a:schemeClr val="tx1"/>
                </a:solidFill>
                <a:latin typeface="Helvetica" pitchFamily="2" charset="0"/>
                <a:ea typeface="ＭＳ Ｐゴシック" panose="020B0600070205080204" pitchFamily="34" charset="-128"/>
              </a:defRPr>
            </a:lvl2pPr>
            <a:lvl3pPr>
              <a:defRPr sz="2800">
                <a:solidFill>
                  <a:schemeClr val="tx1"/>
                </a:solidFill>
                <a:latin typeface="Helvetica" pitchFamily="2" charset="0"/>
                <a:ea typeface="ＭＳ Ｐゴシック" panose="020B0600070205080204" pitchFamily="34" charset="-128"/>
              </a:defRPr>
            </a:lvl3pPr>
            <a:lvl4pPr>
              <a:defRPr sz="2800">
                <a:solidFill>
                  <a:schemeClr val="tx1"/>
                </a:solidFill>
                <a:latin typeface="Helvetica" pitchFamily="2" charset="0"/>
                <a:ea typeface="ＭＳ Ｐゴシック" panose="020B0600070205080204" pitchFamily="34" charset="-128"/>
              </a:defRPr>
            </a:lvl4pPr>
            <a:lvl5pPr>
              <a:defRPr sz="2800">
                <a:solidFill>
                  <a:schemeClr val="tx1"/>
                </a:solidFill>
                <a:latin typeface="Helvetica" pitchFamily="2" charset="0"/>
                <a:ea typeface="ＭＳ Ｐゴシック" panose="020B0600070205080204" pitchFamily="34" charset="-128"/>
              </a:defRPr>
            </a:lvl5pPr>
            <a:lvl6pPr marL="20621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6pPr>
            <a:lvl7pPr marL="25193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7pPr>
            <a:lvl8pPr marL="29765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8pPr>
            <a:lvl9pPr marL="34337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9pPr>
          </a:lstStyle>
          <a:p>
            <a:pPr mar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lang="en-IE" sz="3600" b="1" dirty="0">
                <a:solidFill>
                  <a:srgbClr val="0D0D0D"/>
                </a:solidFill>
                <a:latin typeface="Arial" panose="020B0604020202020204" pitchFamily="34" charset="0"/>
                <a:ea typeface="Calibri" panose="020F0502020204030204" pitchFamily="34" charset="0"/>
                <a:cs typeface="Helvetica" pitchFamily="2" charset="0"/>
              </a:rPr>
              <a:t>DATA SOURCES</a:t>
            </a:r>
          </a:p>
          <a:p>
            <a:pPr mar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lang="en-IE" sz="3600" dirty="0">
                <a:solidFill>
                  <a:srgbClr val="0D0D0D"/>
                </a:solidFill>
                <a:latin typeface="Arial" panose="020B0604020202020204" pitchFamily="34" charset="0"/>
                <a:ea typeface="Calibri" panose="020F0502020204030204" pitchFamily="34" charset="0"/>
                <a:cs typeface="Helvetica" pitchFamily="2" charset="0"/>
              </a:rPr>
              <a:t>Primary manuscript evidence, </a:t>
            </a:r>
            <a:r>
              <a:rPr lang="en-IE" sz="3600" dirty="0">
                <a:solidFill>
                  <a:srgbClr val="0D0D0D"/>
                </a:solidFill>
                <a:latin typeface="Arial" panose="020B0604020202020204" pitchFamily="34" charset="0"/>
                <a:ea typeface="Calibri" panose="020F0502020204030204" pitchFamily="34" charset="0"/>
                <a:cs typeface="Times New Roman" panose="02020603050405020304" pitchFamily="18" charset="0"/>
              </a:rPr>
              <a:t>older books, and journal articles were accessed through </a:t>
            </a:r>
            <a:endParaRPr lang="en-IE" sz="3600" dirty="0">
              <a:latin typeface="Calibri" panose="020F0502020204030204" pitchFamily="34" charset="0"/>
              <a:ea typeface="Calibri" panose="020F0502020204030204" pitchFamily="34" charset="0"/>
              <a:cs typeface="Times New Roman" panose="02020603050405020304" pitchFamily="18" charset="0"/>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Unicode MS" panose="020B0604020202020204" pitchFamily="34" charset="-128"/>
              </a:rPr>
              <a:t>The Manuscripts and Archives Research Library of Trinity College Dublin </a:t>
            </a:r>
            <a:endParaRPr lang="en-IE" sz="3600" dirty="0">
              <a:solidFill>
                <a:srgbClr val="000000"/>
              </a:solidFill>
              <a:ea typeface="Arial Unicode MS" panose="020B0604020202020204" pitchFamily="34" charset="-128"/>
              <a:cs typeface="Arial Unicode MS" panose="020B0604020202020204" pitchFamily="34" charset="-128"/>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Unicode MS" panose="020B0604020202020204" pitchFamily="34" charset="-128"/>
              </a:rPr>
              <a:t>The Early Printed Books Department of Trinity College Dublin</a:t>
            </a:r>
            <a:endParaRPr lang="en-IE" sz="3600" dirty="0">
              <a:solidFill>
                <a:srgbClr val="000000"/>
              </a:solidFill>
              <a:ea typeface="Arial Unicode MS" panose="020B0604020202020204" pitchFamily="34" charset="-128"/>
              <a:cs typeface="Arial Unicode MS" panose="020B0604020202020204" pitchFamily="34" charset="-128"/>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Unicode MS" panose="020B0604020202020204" pitchFamily="34" charset="-128"/>
              </a:rPr>
              <a:t>The Library of the Royal College of Physicians in Ireland </a:t>
            </a:r>
            <a:endParaRPr lang="en-IE" sz="3600" dirty="0">
              <a:solidFill>
                <a:srgbClr val="000000"/>
              </a:solidFill>
              <a:ea typeface="Arial Unicode MS" panose="020B0604020202020204" pitchFamily="34" charset="-128"/>
              <a:cs typeface="Arial Unicode MS" panose="020B0604020202020204" pitchFamily="34" charset="-128"/>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Unicode MS" panose="020B0604020202020204" pitchFamily="34" charset="-128"/>
              </a:rPr>
              <a:t>Electronic databases, including the Lind Library, The Cochrane Library, and Embase</a:t>
            </a:r>
            <a:endParaRPr lang="en-IE" sz="3600" dirty="0">
              <a:solidFill>
                <a:srgbClr val="000000"/>
              </a:solidFill>
              <a:ea typeface="Arial Unicode MS" panose="020B0604020202020204" pitchFamily="34" charset="-128"/>
              <a:cs typeface="Arial Unicode MS" panose="020B0604020202020204" pitchFamily="34" charset="-128"/>
            </a:endParaRPr>
          </a:p>
        </p:txBody>
      </p:sp>
      <p:sp>
        <p:nvSpPr>
          <p:cNvPr id="3079" name="Text Box 70">
            <a:extLst>
              <a:ext uri="{FF2B5EF4-FFF2-40B4-BE49-F238E27FC236}">
                <a16:creationId xmlns:a16="http://schemas.microsoft.com/office/drawing/2014/main" id="{135C20D6-6488-BA61-C97F-1F669B833412}"/>
              </a:ext>
            </a:extLst>
          </p:cNvPr>
          <p:cNvSpPr txBox="1">
            <a:spLocks noChangeArrowheads="1"/>
          </p:cNvSpPr>
          <p:nvPr/>
        </p:nvSpPr>
        <p:spPr bwMode="auto">
          <a:xfrm>
            <a:off x="20507325" y="7575550"/>
            <a:ext cx="8718550" cy="11322050"/>
          </a:xfrm>
          <a:prstGeom prst="rect">
            <a:avLst/>
          </a:prstGeom>
          <a:solidFill>
            <a:schemeClr val="bg1"/>
          </a:solidFill>
          <a:ln w="38100">
            <a:solidFill>
              <a:srgbClr val="000000"/>
            </a:solidFill>
            <a:round/>
            <a:headEnd/>
            <a:tailEnd/>
          </a:ln>
        </p:spPr>
        <p:txBody>
          <a:bodyPr lIns="802806" tIns="401404" rIns="802806" bIns="802806"/>
          <a:lstStyle>
            <a:lvl1pPr>
              <a:defRPr sz="2800">
                <a:solidFill>
                  <a:schemeClr val="tx1"/>
                </a:solidFill>
                <a:latin typeface="Helvetica" panose="020B0604020202020204" pitchFamily="34" charset="0"/>
                <a:ea typeface="ＭＳ Ｐゴシック" panose="020B0600070205080204" pitchFamily="34" charset="-128"/>
              </a:defRPr>
            </a:lvl1pPr>
            <a:lvl2pPr marL="742950" indent="-285750">
              <a:defRPr sz="2800">
                <a:solidFill>
                  <a:schemeClr val="tx1"/>
                </a:solidFill>
                <a:latin typeface="Helvetica" panose="020B0604020202020204" pitchFamily="34" charset="0"/>
                <a:ea typeface="ＭＳ Ｐゴシック" panose="020B0600070205080204" pitchFamily="34" charset="-128"/>
              </a:defRPr>
            </a:lvl2pPr>
            <a:lvl3pPr marL="1143000" indent="-228600">
              <a:defRPr sz="2800">
                <a:solidFill>
                  <a:schemeClr val="tx1"/>
                </a:solidFill>
                <a:latin typeface="Helvetica" panose="020B0604020202020204" pitchFamily="34" charset="0"/>
                <a:ea typeface="ＭＳ Ｐゴシック" panose="020B0600070205080204" pitchFamily="34" charset="-128"/>
              </a:defRPr>
            </a:lvl3pPr>
            <a:lvl4pPr marL="1600200" indent="-228600">
              <a:defRPr sz="2800">
                <a:solidFill>
                  <a:schemeClr val="tx1"/>
                </a:solidFill>
                <a:latin typeface="Helvetica" panose="020B0604020202020204" pitchFamily="34" charset="0"/>
                <a:ea typeface="ＭＳ Ｐゴシック" panose="020B0600070205080204" pitchFamily="34" charset="-128"/>
              </a:defRPr>
            </a:lvl4pPr>
            <a:lvl5pPr marL="2057400" indent="-228600">
              <a:defRPr sz="2800">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a:solidFill>
                  <a:schemeClr val="tx1"/>
                </a:solidFill>
                <a:latin typeface="Helvetica" panose="020B0604020202020204" pitchFamily="34" charset="0"/>
                <a:ea typeface="ＭＳ Ｐゴシック" panose="020B0600070205080204" pitchFamily="34" charset="-128"/>
              </a:defRPr>
            </a:lvl9pPr>
          </a:lstStyle>
          <a:p>
            <a:r>
              <a:rPr lang="en-IE" altLang="en-US" sz="5000" b="1">
                <a:latin typeface="Arial" panose="020B0604020202020204" pitchFamily="34" charset="0"/>
                <a:ea typeface="Calibri" panose="020F0502020204030204" pitchFamily="34" charset="0"/>
                <a:cs typeface="Times New Roman" panose="02020603050405020304" pitchFamily="18" charset="0"/>
              </a:rPr>
              <a:t>Conclusion</a:t>
            </a:r>
            <a:endParaRPr lang="en-IE" altLang="en-US" sz="5000" b="1">
              <a:latin typeface="Calibri" panose="020F0502020204030204" pitchFamily="34" charset="0"/>
              <a:ea typeface="Calibri" panose="020F0502020204030204" pitchFamily="34" charset="0"/>
              <a:cs typeface="Times New Roman" panose="02020603050405020304" pitchFamily="18" charset="0"/>
            </a:endParaRPr>
          </a:p>
          <a:p>
            <a:r>
              <a:rPr lang="en-IE" altLang="en-US" sz="5000">
                <a:latin typeface="Arial" panose="020B0604020202020204" pitchFamily="34" charset="0"/>
                <a:ea typeface="Calibri" panose="020F0502020204030204" pitchFamily="34" charset="0"/>
                <a:cs typeface="Arial" panose="020B0604020202020204" pitchFamily="34" charset="0"/>
              </a:rPr>
              <a:t>The synthesis between German and French medical approaches was made in Dublin with patient responsibility now combined with systematic bedside examination. Inspired by Boerhaave, in Ireland Stokes and Graves brought about a revolution in medical teaching.</a:t>
            </a:r>
          </a:p>
          <a:p>
            <a:r>
              <a:rPr lang="en-IE" altLang="en-US">
                <a:latin typeface="Arial" panose="020B0604020202020204" pitchFamily="34" charset="0"/>
                <a:ea typeface="Calibri" panose="020F0502020204030204" pitchFamily="34" charset="0"/>
                <a:cs typeface="Times New Roman" panose="02020603050405020304" pitchFamily="18" charset="0"/>
              </a:rPr>
              <a:t> </a:t>
            </a:r>
            <a:endParaRPr lang="en-IE" altLang="en-US">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15">
            <a:extLst>
              <a:ext uri="{FF2B5EF4-FFF2-40B4-BE49-F238E27FC236}">
                <a16:creationId xmlns:a16="http://schemas.microsoft.com/office/drawing/2014/main" id="{F3D3D00F-8689-3C6B-7CEC-078BE547EDB2}"/>
              </a:ext>
            </a:extLst>
          </p:cNvPr>
          <p:cNvSpPr txBox="1">
            <a:spLocks noChangeArrowheads="1"/>
          </p:cNvSpPr>
          <p:nvPr/>
        </p:nvSpPr>
        <p:spPr bwMode="auto">
          <a:xfrm>
            <a:off x="20340638" y="22350413"/>
            <a:ext cx="8885237" cy="9296400"/>
          </a:xfrm>
          <a:prstGeom prst="rect">
            <a:avLst/>
          </a:prstGeom>
          <a:solidFill>
            <a:schemeClr val="bg1"/>
          </a:solidFill>
          <a:ln w="38100" algn="ctr">
            <a:solidFill>
              <a:srgbClr val="000000"/>
            </a:solidFill>
            <a:round/>
            <a:headEnd/>
            <a:tailEnd/>
          </a:ln>
        </p:spPr>
        <p:txBody>
          <a:bodyPr lIns="802806" tIns="401404" rIns="802806" bIns="802806"/>
          <a:lstStyle>
            <a:lvl1pPr marL="555625">
              <a:defRPr sz="2800">
                <a:solidFill>
                  <a:schemeClr val="tx1"/>
                </a:solidFill>
                <a:latin typeface="Helvetica" pitchFamily="2" charset="0"/>
                <a:ea typeface="ＭＳ Ｐゴシック" panose="020B0600070205080204" pitchFamily="34" charset="-128"/>
              </a:defRPr>
            </a:lvl1pPr>
            <a:lvl2pPr>
              <a:defRPr sz="2800">
                <a:solidFill>
                  <a:schemeClr val="tx1"/>
                </a:solidFill>
                <a:latin typeface="Helvetica" pitchFamily="2" charset="0"/>
                <a:ea typeface="ＭＳ Ｐゴシック" panose="020B0600070205080204" pitchFamily="34" charset="-128"/>
              </a:defRPr>
            </a:lvl2pPr>
            <a:lvl3pPr>
              <a:defRPr sz="2800">
                <a:solidFill>
                  <a:schemeClr val="tx1"/>
                </a:solidFill>
                <a:latin typeface="Helvetica" pitchFamily="2" charset="0"/>
                <a:ea typeface="ＭＳ Ｐゴシック" panose="020B0600070205080204" pitchFamily="34" charset="-128"/>
              </a:defRPr>
            </a:lvl3pPr>
            <a:lvl4pPr>
              <a:defRPr sz="2800">
                <a:solidFill>
                  <a:schemeClr val="tx1"/>
                </a:solidFill>
                <a:latin typeface="Helvetica" pitchFamily="2" charset="0"/>
                <a:ea typeface="ＭＳ Ｐゴシック" panose="020B0600070205080204" pitchFamily="34" charset="-128"/>
              </a:defRPr>
            </a:lvl4pPr>
            <a:lvl5pPr>
              <a:defRPr sz="2800">
                <a:solidFill>
                  <a:schemeClr val="tx1"/>
                </a:solidFill>
                <a:latin typeface="Helvetica" pitchFamily="2" charset="0"/>
                <a:ea typeface="ＭＳ Ｐゴシック" panose="020B0600070205080204" pitchFamily="34" charset="-128"/>
              </a:defRPr>
            </a:lvl5pPr>
            <a:lvl6pPr marL="20621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6pPr>
            <a:lvl7pPr marL="25193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7pPr>
            <a:lvl8pPr marL="29765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8pPr>
            <a:lvl9pPr marL="3433763" indent="223838" eaLnBrk="0" fontAlgn="base" hangingPunct="0">
              <a:spcBef>
                <a:spcPct val="0"/>
              </a:spcBef>
              <a:spcAft>
                <a:spcPct val="0"/>
              </a:spcAft>
              <a:defRPr sz="2800">
                <a:solidFill>
                  <a:schemeClr val="tx1"/>
                </a:solidFill>
                <a:latin typeface="Helvetica" pitchFamily="2" charset="0"/>
                <a:ea typeface="ＭＳ Ｐゴシック" panose="020B0600070205080204" pitchFamily="34" charset="-128"/>
              </a:defRPr>
            </a:lvl9pPr>
          </a:lstStyle>
          <a:p>
            <a:pPr mar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lang="en-IE" sz="3600" b="1" dirty="0">
                <a:solidFill>
                  <a:srgbClr val="0D0D0D"/>
                </a:solidFill>
                <a:latin typeface="Arial" panose="020B0604020202020204" pitchFamily="34" charset="0"/>
                <a:ea typeface="Calibri" panose="020F0502020204030204" pitchFamily="34" charset="0"/>
                <a:cs typeface="Helvetica" pitchFamily="2" charset="0"/>
              </a:rPr>
              <a:t>DATA SOURCES</a:t>
            </a:r>
          </a:p>
          <a:p>
            <a:pPr mar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lang="en-IE" sz="3600" dirty="0">
                <a:solidFill>
                  <a:srgbClr val="0D0D0D"/>
                </a:solidFill>
                <a:latin typeface="Arial" panose="020B0604020202020204" pitchFamily="34" charset="0"/>
                <a:ea typeface="Calibri" panose="020F0502020204030204" pitchFamily="34" charset="0"/>
                <a:cs typeface="Arial" panose="020B0604020202020204" pitchFamily="34" charset="0"/>
              </a:rPr>
              <a:t>Primary manuscript evidence, older books, and journal articles were accessed through </a:t>
            </a:r>
            <a:endParaRPr lang="en-IE" sz="3600" dirty="0">
              <a:latin typeface="Arial" panose="020B0604020202020204" pitchFamily="34" charset="0"/>
              <a:ea typeface="Calibri" panose="020F0502020204030204" pitchFamily="34" charset="0"/>
              <a:cs typeface="Arial" panose="020B0604020202020204" pitchFamily="34" charset="0"/>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panose="020B0604020202020204" pitchFamily="34" charset="0"/>
              </a:rPr>
              <a:t>The Manuscripts and Archives Research Library of Trinity College Dublin </a:t>
            </a:r>
            <a:endParaRPr lang="en-IE" sz="360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panose="020B0604020202020204" pitchFamily="34" charset="0"/>
              </a:rPr>
              <a:t>The Early Printed Books Department of Trinity College Dublin</a:t>
            </a:r>
            <a:endParaRPr lang="en-IE" sz="360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panose="020B0604020202020204" pitchFamily="34" charset="0"/>
              </a:rPr>
              <a:t>The Library of the Royal College of Physicians in Ireland </a:t>
            </a:r>
            <a:endParaRPr lang="en-IE" sz="360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marL="0" indent="-342900">
              <a:buFont typeface="Symbol" pitchFamily="2" charset="2"/>
              <a:buChar char=""/>
              <a:defRPr/>
            </a:pPr>
            <a:r>
              <a:rPr lang="en-US" sz="3600" dirty="0">
                <a:solidFill>
                  <a:srgbClr val="0D0D0D"/>
                </a:solidFill>
                <a:latin typeface="Arial" panose="020B0604020202020204" pitchFamily="34" charset="0"/>
                <a:ea typeface="Arial Unicode MS" panose="020B0604020202020204" pitchFamily="34" charset="-128"/>
                <a:cs typeface="Arial" panose="020B0604020202020204" pitchFamily="34" charset="0"/>
              </a:rPr>
              <a:t>Electronic databases, including the Lind Library, The Cochrane Library, and Embase</a:t>
            </a:r>
            <a:endParaRPr lang="en-IE" sz="360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6825</TotalTime>
  <Words>437</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Helvetica</vt:lpstr>
      <vt:lpstr>ＭＳ Ｐゴシック</vt:lpstr>
      <vt:lpstr>Arial</vt:lpstr>
      <vt:lpstr>Calibri Light</vt:lpstr>
      <vt:lpstr>Calibri</vt:lpstr>
      <vt:lpstr>Aptos</vt:lpstr>
      <vt:lpstr>Times New Roman (Body CS)</vt:lpstr>
      <vt:lpstr>Times New Roman</vt:lpstr>
      <vt:lpstr>Arial Unicode MS</vt:lpstr>
      <vt:lpstr>Symbol</vt:lpstr>
      <vt:lpstr>Office Theme</vt:lpstr>
      <vt:lpstr>PowerPoint Presentation</vt:lpstr>
    </vt:vector>
  </TitlesOfParts>
  <Manager/>
  <Company/>
  <LinksUpToDate>false</LinksUpToDate>
  <SharedDoc>false</SharedDoc>
  <HyperlinkBase>http://colinpurrington.com/tips/academic/posterdesign</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user</cp:lastModifiedBy>
  <cp:revision>607</cp:revision>
  <cp:lastPrinted>2019-04-05T10:43:26Z</cp:lastPrinted>
  <dcterms:created xsi:type="dcterms:W3CDTF">2012-06-12T14:08:55Z</dcterms:created>
  <dcterms:modified xsi:type="dcterms:W3CDTF">2024-03-08T09:01:56Z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