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5923F103-BC34-4FE4-A40E-EDDEECFDA5D0}" type="datetimeFigureOut">
              <a:rPr lang="en-US" smtClean="0"/>
              <a:pPr/>
              <a:t>2/19/2024</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360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64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888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93156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5869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1304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8078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3470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663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2/19/2024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044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2/19/2024</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854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6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344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998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221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01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257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2BE451C3-0FF4-47C4-B829-773ADF60F88C}" type="datetimeFigureOut">
              <a:rPr lang="en-US" smtClean="0"/>
              <a:t>2/19/2024</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14477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6764" y="1176096"/>
            <a:ext cx="9827491" cy="2677648"/>
          </a:xfrm>
        </p:spPr>
        <p:txBody>
          <a:bodyPr/>
          <a:lstStyle/>
          <a:p>
            <a:r>
              <a:rPr lang="en-GB" sz="4400" dirty="0"/>
              <a:t>THE WARDS ARE GREENER THEREFORE MORE </a:t>
            </a:r>
            <a:r>
              <a:rPr lang="en-GB" sz="4400" dirty="0" smtClean="0"/>
              <a:t>THERAPEUTIC - </a:t>
            </a:r>
            <a:r>
              <a:rPr lang="en-GB" sz="4400" dirty="0"/>
              <a:t/>
            </a:r>
            <a:br>
              <a:rPr lang="en-GB" sz="4400" dirty="0"/>
            </a:br>
            <a:r>
              <a:rPr lang="en-GB" sz="4400" dirty="0" smtClean="0"/>
              <a:t>DO </a:t>
            </a:r>
            <a:r>
              <a:rPr lang="en-GB" sz="4400" dirty="0"/>
              <a:t>THE PATIENTS KNOW ABOUT </a:t>
            </a:r>
            <a:r>
              <a:rPr lang="en-GB" sz="4400" dirty="0" smtClean="0"/>
              <a:t>IT?</a:t>
            </a:r>
            <a:endParaRPr lang="en-GB" sz="4400" dirty="0"/>
          </a:p>
        </p:txBody>
      </p:sp>
      <p:sp>
        <p:nvSpPr>
          <p:cNvPr id="3" name="Subtitle 2"/>
          <p:cNvSpPr>
            <a:spLocks noGrp="1"/>
          </p:cNvSpPr>
          <p:nvPr>
            <p:ph type="subTitle" idx="1"/>
          </p:nvPr>
        </p:nvSpPr>
        <p:spPr>
          <a:xfrm>
            <a:off x="8322373" y="3853744"/>
            <a:ext cx="3343154" cy="2403892"/>
          </a:xfrm>
        </p:spPr>
        <p:txBody>
          <a:bodyPr>
            <a:normAutofit/>
          </a:bodyPr>
          <a:lstStyle/>
          <a:p>
            <a:r>
              <a:rPr lang="en-GB" sz="1600" dirty="0" smtClean="0">
                <a:solidFill>
                  <a:srgbClr val="FFFF00"/>
                </a:solidFill>
              </a:rPr>
              <a:t>Dr F Papouli</a:t>
            </a:r>
          </a:p>
          <a:p>
            <a:r>
              <a:rPr lang="en-GB" sz="1600" dirty="0" err="1" smtClean="0">
                <a:solidFill>
                  <a:srgbClr val="FFFF00"/>
                </a:solidFill>
              </a:rPr>
              <a:t>dr</a:t>
            </a:r>
            <a:r>
              <a:rPr lang="en-GB" sz="1600" dirty="0" smtClean="0">
                <a:solidFill>
                  <a:srgbClr val="FFFF00"/>
                </a:solidFill>
              </a:rPr>
              <a:t> r Purewal</a:t>
            </a:r>
          </a:p>
          <a:p>
            <a:r>
              <a:rPr lang="en-GB" sz="1600" dirty="0" err="1" smtClean="0">
                <a:solidFill>
                  <a:srgbClr val="FFFF00"/>
                </a:solidFill>
              </a:rPr>
              <a:t>dr</a:t>
            </a:r>
            <a:r>
              <a:rPr lang="en-GB" sz="1600" dirty="0" smtClean="0">
                <a:solidFill>
                  <a:srgbClr val="FFFF00"/>
                </a:solidFill>
              </a:rPr>
              <a:t> u butt</a:t>
            </a:r>
          </a:p>
          <a:p>
            <a:r>
              <a:rPr lang="en-GB" sz="1600" dirty="0" err="1" smtClean="0">
                <a:solidFill>
                  <a:srgbClr val="FFFF00"/>
                </a:solidFill>
              </a:rPr>
              <a:t>dr</a:t>
            </a:r>
            <a:r>
              <a:rPr lang="en-GB" sz="1600" dirty="0" smtClean="0">
                <a:solidFill>
                  <a:srgbClr val="FFFF00"/>
                </a:solidFill>
              </a:rPr>
              <a:t> s Erturk</a:t>
            </a:r>
          </a:p>
          <a:p>
            <a:r>
              <a:rPr lang="en-GB" sz="1600" dirty="0" smtClean="0">
                <a:solidFill>
                  <a:srgbClr val="FFFF00"/>
                </a:solidFill>
              </a:rPr>
              <a:t>National health system, </a:t>
            </a:r>
            <a:r>
              <a:rPr lang="en-GB" sz="1600" dirty="0" err="1" smtClean="0">
                <a:solidFill>
                  <a:srgbClr val="FFFF00"/>
                </a:solidFill>
              </a:rPr>
              <a:t>uk</a:t>
            </a:r>
            <a:endParaRPr lang="en-GB" sz="1600" dirty="0" smtClean="0">
              <a:solidFill>
                <a:srgbClr val="FFFF00"/>
              </a:solidFill>
            </a:endParaRPr>
          </a:p>
          <a:p>
            <a:r>
              <a:rPr lang="en-GB" sz="1600" dirty="0" smtClean="0">
                <a:solidFill>
                  <a:srgbClr val="FFFF00"/>
                </a:solidFill>
              </a:rPr>
              <a:t>Newcastle upon </a:t>
            </a:r>
            <a:r>
              <a:rPr lang="en-GB" sz="1600" dirty="0" err="1" smtClean="0">
                <a:solidFill>
                  <a:srgbClr val="FFFF00"/>
                </a:solidFill>
              </a:rPr>
              <a:t>tyne</a:t>
            </a:r>
            <a:endParaRPr lang="en-GB" sz="1600" dirty="0">
              <a:solidFill>
                <a:srgbClr val="FFFF00"/>
              </a:solidFill>
            </a:endParaRPr>
          </a:p>
        </p:txBody>
      </p:sp>
    </p:spTree>
    <p:extLst>
      <p:ext uri="{BB962C8B-B14F-4D97-AF65-F5344CB8AC3E}">
        <p14:creationId xmlns:p14="http://schemas.microsoft.com/office/powerpoint/2010/main" val="17201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729674" y="2649682"/>
            <a:ext cx="10861964" cy="3991264"/>
          </a:xfrm>
        </p:spPr>
        <p:txBody>
          <a:bodyPr>
            <a:normAutofit/>
          </a:bodyPr>
          <a:lstStyle/>
          <a:p>
            <a:r>
              <a:rPr lang="en-GB" dirty="0"/>
              <a:t>In a rapidly evolving world where change and insecurity are main features, modern Psychiatry is trying to re-discover its identity. With major pharmaceutical or psychotherapeutic breakthroughs being less frequent but with promising research, the future is not clear. At the same time, a world collective trauma of ongoing wars, pandemic and challenges from the technological dominance is turning to Psychiatrists for help. The climate change is a reality that threatens all aspects of human life however it is often left out from the therapeutic session as if non-existing. Over three years ago, UK’s National Health System became the first such organisation to make a plan on how to contribute to a more sustainable delivery of care</a:t>
            </a:r>
            <a:r>
              <a:rPr lang="en-GB" dirty="0" smtClean="0"/>
              <a:t>.</a:t>
            </a:r>
          </a:p>
          <a:p>
            <a:pPr marL="0" indent="0">
              <a:buNone/>
            </a:pPr>
            <a:endParaRPr lang="en-GB" dirty="0" smtClean="0"/>
          </a:p>
        </p:txBody>
      </p:sp>
    </p:spTree>
    <p:extLst>
      <p:ext uri="{BB962C8B-B14F-4D97-AF65-F5344CB8AC3E}">
        <p14:creationId xmlns:p14="http://schemas.microsoft.com/office/powerpoint/2010/main" val="424714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GOALS</a:t>
            </a:r>
            <a:endParaRPr lang="en-GB" dirty="0"/>
          </a:p>
        </p:txBody>
      </p:sp>
      <p:sp>
        <p:nvSpPr>
          <p:cNvPr id="3" name="Content Placeholder 2"/>
          <p:cNvSpPr>
            <a:spLocks noGrp="1"/>
          </p:cNvSpPr>
          <p:nvPr>
            <p:ph idx="1"/>
          </p:nvPr>
        </p:nvSpPr>
        <p:spPr>
          <a:xfrm>
            <a:off x="1154954" y="2603500"/>
            <a:ext cx="10538282" cy="3416300"/>
          </a:xfrm>
        </p:spPr>
        <p:txBody>
          <a:bodyPr/>
          <a:lstStyle/>
          <a:p>
            <a:r>
              <a:rPr lang="en-GB" dirty="0"/>
              <a:t>We aim to understand how the ecological strategies in place on our local psychiatric rehabilitation ward for chronic patients in the North East of the UK are communicated to patients and how the patients are involved in them</a:t>
            </a:r>
            <a:r>
              <a:rPr lang="en-GB" dirty="0" smtClean="0"/>
              <a:t>.</a:t>
            </a:r>
          </a:p>
          <a:p>
            <a:pPr marL="0" indent="0">
              <a:buNone/>
            </a:pPr>
            <a:endParaRPr lang="en-GB" dirty="0" smtClean="0"/>
          </a:p>
          <a:p>
            <a:pPr marL="0" indent="0">
              <a:buNone/>
            </a:pPr>
            <a:endParaRPr lang="en-GB" dirty="0"/>
          </a:p>
          <a:p>
            <a:pPr marL="0" indent="0">
              <a:buNone/>
            </a:pPr>
            <a:r>
              <a:rPr lang="en-GB" dirty="0"/>
              <a:t>METHODS</a:t>
            </a:r>
          </a:p>
          <a:p>
            <a:pPr marL="0" indent="0">
              <a:buNone/>
            </a:pPr>
            <a:endParaRPr lang="en-GB" dirty="0"/>
          </a:p>
          <a:p>
            <a:pPr marL="0" indent="0">
              <a:buNone/>
            </a:pPr>
            <a:r>
              <a:rPr lang="en-GB" dirty="0"/>
              <a:t>Review of current strategies and discussion with senior members of the team. Review of topics discussed with patients and patients’ involvement in the organisation’s strategies.</a:t>
            </a:r>
          </a:p>
          <a:p>
            <a:pPr marL="0" indent="0">
              <a:buNone/>
            </a:pPr>
            <a:endParaRPr lang="en-GB" dirty="0"/>
          </a:p>
        </p:txBody>
      </p:sp>
    </p:spTree>
    <p:extLst>
      <p:ext uri="{BB962C8B-B14F-4D97-AF65-F5344CB8AC3E}">
        <p14:creationId xmlns:p14="http://schemas.microsoft.com/office/powerpoint/2010/main" val="288261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3" name="Content Placeholder 2"/>
          <p:cNvSpPr>
            <a:spLocks noGrp="1"/>
          </p:cNvSpPr>
          <p:nvPr>
            <p:ph idx="1"/>
          </p:nvPr>
        </p:nvSpPr>
        <p:spPr/>
        <p:txBody>
          <a:bodyPr/>
          <a:lstStyle/>
          <a:p>
            <a:r>
              <a:rPr lang="en-GB" dirty="0"/>
              <a:t>The organisation has indeed a plan with very clear deadlines about how to reduce waste and lower emissions. These plans are not routinely discussed by leadership on the ward and as such neither staff nor patients are fully aware of them or are able to contribute. We see the turn to a greener ward as part of the treatment of the patients and as such we will raise the issue with management to ensure that patients are involved as much as they are in any other aspect of their treatment.</a:t>
            </a:r>
          </a:p>
        </p:txBody>
      </p:sp>
    </p:spTree>
    <p:extLst>
      <p:ext uri="{BB962C8B-B14F-4D97-AF65-F5344CB8AC3E}">
        <p14:creationId xmlns:p14="http://schemas.microsoft.com/office/powerpoint/2010/main" val="2331978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326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THE WARDS ARE GREENER THEREFORE MORE THERAPEUTIC -  DO THE PATIENTS KNOW ABOUT IT?</vt:lpstr>
      <vt:lpstr>BACKGROUND</vt:lpstr>
      <vt:lpstr>GOALS</vt:lpstr>
      <vt:lpstr>RESULTS</vt:lpstr>
    </vt:vector>
  </TitlesOfParts>
  <Company>Cumbria, Northumberland Tyne and Wear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WARDS ARE GREENER THEREFORE MORE THERAPEUTIC -  DO THE PATIENTS KNOW ABOUT IT?</dc:title>
  <dc:creator>Papouli, Foteini</dc:creator>
  <cp:lastModifiedBy>Papouli, Foteini</cp:lastModifiedBy>
  <cp:revision>1</cp:revision>
  <dcterms:created xsi:type="dcterms:W3CDTF">2024-02-19T12:37:45Z</dcterms:created>
  <dcterms:modified xsi:type="dcterms:W3CDTF">2024-02-19T12:44:36Z</dcterms:modified>
</cp:coreProperties>
</file>