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Londrina Solid" panose="020B0604020202020204" charset="0"/>
      <p:regular r:id="rId7"/>
    </p:embeddedFont>
    <p:embeddedFont>
      <p:font typeface="Londrina Solid Light" panose="020B0604020202020204" charset="0"/>
      <p:regular r:id="rId8"/>
      <p:bold r:id="rId9"/>
    </p:embeddedFont>
    <p:embeddedFont>
      <p:font typeface="Montserrat" panose="00000500000000000000"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c1657fbb4a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c1657fbb4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15a56efcab2_0_1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15a56efcab2_0_1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13f25706c3b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13f25706c3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15a56efcab2_0_1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15a56efcab2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087750" y="870125"/>
            <a:ext cx="5346300" cy="2561700"/>
          </a:xfrm>
          <a:prstGeom prst="rect">
            <a:avLst/>
          </a:prstGeom>
        </p:spPr>
        <p:txBody>
          <a:bodyPr spcFirstLastPara="1" wrap="square" lIns="0" tIns="91425" rIns="0" bIns="91425" anchor="t" anchorCtr="0">
            <a:noAutofit/>
          </a:bodyPr>
          <a:lstStyle>
            <a:lvl1pPr lvl="0" algn="r">
              <a:lnSpc>
                <a:spcPct val="80000"/>
              </a:lnSpc>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087750" y="3769275"/>
            <a:ext cx="5346300" cy="424500"/>
          </a:xfrm>
          <a:prstGeom prst="rect">
            <a:avLst/>
          </a:prstGeom>
        </p:spPr>
        <p:txBody>
          <a:bodyPr spcFirstLastPara="1" wrap="square" lIns="0" tIns="91425" rIns="0" bIns="91425" anchor="b" anchorCtr="0">
            <a:noAutofit/>
          </a:bodyPr>
          <a:lstStyle>
            <a:lvl1pPr lvl="0" algn="r">
              <a:lnSpc>
                <a:spcPct val="100000"/>
              </a:lnSpc>
              <a:spcBef>
                <a:spcPts val="0"/>
              </a:spcBef>
              <a:spcAft>
                <a:spcPts val="0"/>
              </a:spcAft>
              <a:buSzPts val="2800"/>
              <a:buNone/>
              <a:defRPr sz="18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9"/>
        <p:cNvGrpSpPr/>
        <p:nvPr/>
      </p:nvGrpSpPr>
      <p:grpSpPr>
        <a:xfrm>
          <a:off x="0" y="0"/>
          <a:ext cx="0" cy="0"/>
          <a:chOff x="0" y="0"/>
          <a:chExt cx="0" cy="0"/>
        </a:xfrm>
      </p:grpSpPr>
      <p:sp>
        <p:nvSpPr>
          <p:cNvPr id="530" name="Google Shape;530;p11"/>
          <p:cNvSpPr txBox="1">
            <a:spLocks noGrp="1"/>
          </p:cNvSpPr>
          <p:nvPr>
            <p:ph type="title" hasCustomPrompt="1"/>
          </p:nvPr>
        </p:nvSpPr>
        <p:spPr>
          <a:xfrm>
            <a:off x="720000" y="1347075"/>
            <a:ext cx="7704000" cy="1963500"/>
          </a:xfrm>
          <a:prstGeom prst="rect">
            <a:avLst/>
          </a:prstGeom>
        </p:spPr>
        <p:txBody>
          <a:bodyPr spcFirstLastPara="1" wrap="square" lIns="0" tIns="91425" rIns="0"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1" name="Google Shape;531;p11"/>
          <p:cNvSpPr txBox="1">
            <a:spLocks noGrp="1"/>
          </p:cNvSpPr>
          <p:nvPr>
            <p:ph type="subTitle" idx="1"/>
          </p:nvPr>
        </p:nvSpPr>
        <p:spPr>
          <a:xfrm>
            <a:off x="1933500" y="3382725"/>
            <a:ext cx="5277000" cy="413700"/>
          </a:xfrm>
          <a:prstGeom prst="rect">
            <a:avLst/>
          </a:prstGeom>
        </p:spPr>
        <p:txBody>
          <a:bodyPr spcFirstLastPara="1" wrap="square" lIns="0" tIns="91425" rIns="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2" name="Google Shape;532;p11"/>
          <p:cNvSpPr/>
          <p:nvPr/>
        </p:nvSpPr>
        <p:spPr>
          <a:xfrm>
            <a:off x="8859477" y="31027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8003032" y="2815750"/>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8437712" y="756745"/>
            <a:ext cx="41426" cy="40271"/>
          </a:xfrm>
          <a:custGeom>
            <a:avLst/>
            <a:gdLst/>
            <a:ahLst/>
            <a:cxnLst/>
            <a:rect l="l" t="t" r="r" b="b"/>
            <a:pathLst>
              <a:path w="1902" h="1849" extrusionOk="0">
                <a:moveTo>
                  <a:pt x="966" y="351"/>
                </a:moveTo>
                <a:cubicBezTo>
                  <a:pt x="1081" y="351"/>
                  <a:pt x="1196" y="393"/>
                  <a:pt x="1301" y="481"/>
                </a:cubicBezTo>
                <a:cubicBezTo>
                  <a:pt x="1468" y="648"/>
                  <a:pt x="1535" y="881"/>
                  <a:pt x="1468" y="1115"/>
                </a:cubicBezTo>
                <a:cubicBezTo>
                  <a:pt x="1378" y="1355"/>
                  <a:pt x="1154" y="1487"/>
                  <a:pt x="915" y="1487"/>
                </a:cubicBezTo>
                <a:cubicBezTo>
                  <a:pt x="903" y="1487"/>
                  <a:pt x="891" y="1486"/>
                  <a:pt x="879" y="1486"/>
                </a:cubicBezTo>
                <a:lnTo>
                  <a:pt x="879" y="1486"/>
                </a:lnTo>
                <a:cubicBezTo>
                  <a:pt x="875" y="1484"/>
                  <a:pt x="872" y="1483"/>
                  <a:pt x="868" y="1482"/>
                </a:cubicBezTo>
                <a:cubicBezTo>
                  <a:pt x="634" y="1448"/>
                  <a:pt x="434" y="1282"/>
                  <a:pt x="367" y="1015"/>
                </a:cubicBezTo>
                <a:cubicBezTo>
                  <a:pt x="334" y="781"/>
                  <a:pt x="434" y="548"/>
                  <a:pt x="668" y="448"/>
                </a:cubicBezTo>
                <a:cubicBezTo>
                  <a:pt x="762" y="385"/>
                  <a:pt x="864" y="351"/>
                  <a:pt x="966" y="351"/>
                </a:cubicBezTo>
                <a:close/>
                <a:moveTo>
                  <a:pt x="948" y="0"/>
                </a:moveTo>
                <a:cubicBezTo>
                  <a:pt x="829" y="0"/>
                  <a:pt x="710" y="26"/>
                  <a:pt x="601" y="81"/>
                </a:cubicBezTo>
                <a:cubicBezTo>
                  <a:pt x="234" y="214"/>
                  <a:pt x="1" y="548"/>
                  <a:pt x="1" y="948"/>
                </a:cubicBezTo>
                <a:cubicBezTo>
                  <a:pt x="34" y="1382"/>
                  <a:pt x="334" y="1749"/>
                  <a:pt x="768" y="1849"/>
                </a:cubicBezTo>
                <a:cubicBezTo>
                  <a:pt x="785" y="1849"/>
                  <a:pt x="802" y="1847"/>
                  <a:pt x="819" y="1843"/>
                </a:cubicBezTo>
                <a:lnTo>
                  <a:pt x="819" y="1843"/>
                </a:lnTo>
                <a:cubicBezTo>
                  <a:pt x="824" y="1845"/>
                  <a:pt x="829" y="1847"/>
                  <a:pt x="834" y="1849"/>
                </a:cubicBezTo>
                <a:cubicBezTo>
                  <a:pt x="1201" y="1849"/>
                  <a:pt x="1535" y="1682"/>
                  <a:pt x="1735" y="1348"/>
                </a:cubicBezTo>
                <a:cubicBezTo>
                  <a:pt x="1902" y="1015"/>
                  <a:pt x="1869" y="581"/>
                  <a:pt x="1602" y="314"/>
                </a:cubicBezTo>
                <a:cubicBezTo>
                  <a:pt x="1444" y="112"/>
                  <a:pt x="1196" y="0"/>
                  <a:pt x="9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11"/>
          <p:cNvGrpSpPr/>
          <p:nvPr/>
        </p:nvGrpSpPr>
        <p:grpSpPr>
          <a:xfrm>
            <a:off x="8416351" y="2624020"/>
            <a:ext cx="167684" cy="277782"/>
            <a:chOff x="8721126" y="1960920"/>
            <a:chExt cx="167684" cy="277782"/>
          </a:xfrm>
        </p:grpSpPr>
        <p:sp>
          <p:nvSpPr>
            <p:cNvPr id="536" name="Google Shape;536;p11"/>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11"/>
          <p:cNvGrpSpPr/>
          <p:nvPr/>
        </p:nvGrpSpPr>
        <p:grpSpPr>
          <a:xfrm>
            <a:off x="8003025" y="1572576"/>
            <a:ext cx="167358" cy="277804"/>
            <a:chOff x="7562600" y="1002513"/>
            <a:chExt cx="167358" cy="277804"/>
          </a:xfrm>
        </p:grpSpPr>
        <p:sp>
          <p:nvSpPr>
            <p:cNvPr id="539" name="Google Shape;539;p11"/>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1"/>
          <p:cNvGrpSpPr/>
          <p:nvPr/>
        </p:nvGrpSpPr>
        <p:grpSpPr>
          <a:xfrm>
            <a:off x="8198208" y="1581354"/>
            <a:ext cx="90605" cy="144793"/>
            <a:chOff x="7757783" y="1011291"/>
            <a:chExt cx="90605" cy="144793"/>
          </a:xfrm>
        </p:grpSpPr>
        <p:sp>
          <p:nvSpPr>
            <p:cNvPr id="542" name="Google Shape;542;p11"/>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11"/>
          <p:cNvSpPr/>
          <p:nvPr/>
        </p:nvSpPr>
        <p:spPr>
          <a:xfrm>
            <a:off x="7926510" y="540007"/>
            <a:ext cx="89037" cy="144772"/>
          </a:xfrm>
          <a:custGeom>
            <a:avLst/>
            <a:gdLst/>
            <a:ahLst/>
            <a:cxnLst/>
            <a:rect l="l" t="t" r="r" b="b"/>
            <a:pathLst>
              <a:path w="4088" h="6647" extrusionOk="0">
                <a:moveTo>
                  <a:pt x="1949" y="1099"/>
                </a:moveTo>
                <a:cubicBezTo>
                  <a:pt x="2213" y="1967"/>
                  <a:pt x="2613" y="2793"/>
                  <a:pt x="3425" y="3180"/>
                </a:cubicBezTo>
                <a:lnTo>
                  <a:pt x="3425" y="3180"/>
                </a:lnTo>
                <a:cubicBezTo>
                  <a:pt x="2610" y="3673"/>
                  <a:pt x="2275" y="4589"/>
                  <a:pt x="2095" y="5521"/>
                </a:cubicBezTo>
                <a:lnTo>
                  <a:pt x="2095" y="5521"/>
                </a:lnTo>
                <a:cubicBezTo>
                  <a:pt x="1838" y="4667"/>
                  <a:pt x="1426" y="3859"/>
                  <a:pt x="627" y="3473"/>
                </a:cubicBezTo>
                <a:lnTo>
                  <a:pt x="627" y="3473"/>
                </a:lnTo>
                <a:cubicBezTo>
                  <a:pt x="1439" y="2977"/>
                  <a:pt x="1771" y="2045"/>
                  <a:pt x="1949" y="1099"/>
                </a:cubicBezTo>
                <a:close/>
                <a:moveTo>
                  <a:pt x="1912" y="0"/>
                </a:moveTo>
                <a:cubicBezTo>
                  <a:pt x="1820" y="0"/>
                  <a:pt x="1719" y="72"/>
                  <a:pt x="1719" y="188"/>
                </a:cubicBezTo>
                <a:cubicBezTo>
                  <a:pt x="1585" y="1322"/>
                  <a:pt x="1385" y="2857"/>
                  <a:pt x="118" y="3324"/>
                </a:cubicBezTo>
                <a:cubicBezTo>
                  <a:pt x="43" y="3348"/>
                  <a:pt x="11" y="3410"/>
                  <a:pt x="10" y="3474"/>
                </a:cubicBezTo>
                <a:lnTo>
                  <a:pt x="10" y="3474"/>
                </a:lnTo>
                <a:cubicBezTo>
                  <a:pt x="1" y="3549"/>
                  <a:pt x="31" y="3628"/>
                  <a:pt x="118" y="3657"/>
                </a:cubicBezTo>
                <a:cubicBezTo>
                  <a:pt x="1342" y="3979"/>
                  <a:pt x="1695" y="5329"/>
                  <a:pt x="1958" y="6412"/>
                </a:cubicBezTo>
                <a:lnTo>
                  <a:pt x="1958" y="6412"/>
                </a:lnTo>
                <a:cubicBezTo>
                  <a:pt x="1956" y="6428"/>
                  <a:pt x="1954" y="6444"/>
                  <a:pt x="1952" y="6459"/>
                </a:cubicBezTo>
                <a:lnTo>
                  <a:pt x="1969" y="6458"/>
                </a:lnTo>
                <a:lnTo>
                  <a:pt x="1969" y="6458"/>
                </a:lnTo>
                <a:cubicBezTo>
                  <a:pt x="1975" y="6481"/>
                  <a:pt x="1980" y="6503"/>
                  <a:pt x="1986" y="6526"/>
                </a:cubicBezTo>
                <a:cubicBezTo>
                  <a:pt x="2000" y="6610"/>
                  <a:pt x="2055" y="6647"/>
                  <a:pt x="2116" y="6647"/>
                </a:cubicBezTo>
                <a:cubicBezTo>
                  <a:pt x="2202" y="6647"/>
                  <a:pt x="2300" y="6575"/>
                  <a:pt x="2319" y="6459"/>
                </a:cubicBezTo>
                <a:cubicBezTo>
                  <a:pt x="2453" y="5325"/>
                  <a:pt x="2653" y="3791"/>
                  <a:pt x="3920" y="3324"/>
                </a:cubicBezTo>
                <a:cubicBezTo>
                  <a:pt x="4087" y="3290"/>
                  <a:pt x="4087" y="3057"/>
                  <a:pt x="3920" y="2990"/>
                </a:cubicBezTo>
                <a:cubicBezTo>
                  <a:pt x="2696" y="2668"/>
                  <a:pt x="2343" y="1349"/>
                  <a:pt x="2080" y="237"/>
                </a:cubicBezTo>
                <a:lnTo>
                  <a:pt x="2080" y="237"/>
                </a:lnTo>
                <a:cubicBezTo>
                  <a:pt x="2082" y="220"/>
                  <a:pt x="2084" y="204"/>
                  <a:pt x="2086" y="188"/>
                </a:cubicBezTo>
                <a:lnTo>
                  <a:pt x="2086" y="188"/>
                </a:lnTo>
                <a:lnTo>
                  <a:pt x="2069" y="190"/>
                </a:lnTo>
                <a:lnTo>
                  <a:pt x="2069" y="190"/>
                </a:lnTo>
                <a:cubicBezTo>
                  <a:pt x="2063" y="167"/>
                  <a:pt x="2058" y="144"/>
                  <a:pt x="2052" y="121"/>
                </a:cubicBezTo>
                <a:cubicBezTo>
                  <a:pt x="2039" y="37"/>
                  <a:pt x="1978" y="0"/>
                  <a:pt x="19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1"/>
          <p:cNvGrpSpPr/>
          <p:nvPr/>
        </p:nvGrpSpPr>
        <p:grpSpPr>
          <a:xfrm>
            <a:off x="8966642" y="3947532"/>
            <a:ext cx="90322" cy="144793"/>
            <a:chOff x="5987442" y="1875907"/>
            <a:chExt cx="90322" cy="144793"/>
          </a:xfrm>
        </p:grpSpPr>
        <p:sp>
          <p:nvSpPr>
            <p:cNvPr id="546" name="Google Shape;546;p11"/>
            <p:cNvSpPr/>
            <p:nvPr/>
          </p:nvSpPr>
          <p:spPr>
            <a:xfrm>
              <a:off x="5992735" y="1880002"/>
              <a:ext cx="79933" cy="137345"/>
            </a:xfrm>
            <a:custGeom>
              <a:avLst/>
              <a:gdLst/>
              <a:ahLst/>
              <a:cxnLst/>
              <a:rect l="l" t="t" r="r" b="b"/>
              <a:pathLst>
                <a:path w="3670" h="6306" extrusionOk="0">
                  <a:moveTo>
                    <a:pt x="1702" y="0"/>
                  </a:moveTo>
                  <a:cubicBezTo>
                    <a:pt x="1668" y="634"/>
                    <a:pt x="1535" y="1268"/>
                    <a:pt x="1335" y="1869"/>
                  </a:cubicBezTo>
                  <a:cubicBezTo>
                    <a:pt x="1135" y="2502"/>
                    <a:pt x="634" y="3036"/>
                    <a:pt x="0" y="3303"/>
                  </a:cubicBezTo>
                  <a:cubicBezTo>
                    <a:pt x="634" y="3503"/>
                    <a:pt x="1135" y="3937"/>
                    <a:pt x="1435" y="4537"/>
                  </a:cubicBezTo>
                  <a:cubicBezTo>
                    <a:pt x="1668" y="5104"/>
                    <a:pt x="1868" y="5705"/>
                    <a:pt x="1968" y="6305"/>
                  </a:cubicBezTo>
                  <a:cubicBezTo>
                    <a:pt x="2002" y="5671"/>
                    <a:pt x="2135" y="5037"/>
                    <a:pt x="2335" y="4404"/>
                  </a:cubicBezTo>
                  <a:cubicBezTo>
                    <a:pt x="2569" y="3770"/>
                    <a:pt x="3036" y="3236"/>
                    <a:pt x="3670" y="3003"/>
                  </a:cubicBezTo>
                  <a:cubicBezTo>
                    <a:pt x="3036" y="2803"/>
                    <a:pt x="2536" y="2336"/>
                    <a:pt x="2269" y="1735"/>
                  </a:cubicBezTo>
                  <a:cubicBezTo>
                    <a:pt x="2002" y="1201"/>
                    <a:pt x="1835" y="601"/>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5987442" y="1875907"/>
              <a:ext cx="90322" cy="144793"/>
            </a:xfrm>
            <a:custGeom>
              <a:avLst/>
              <a:gdLst/>
              <a:ahLst/>
              <a:cxnLst/>
              <a:rect l="l" t="t" r="r" b="b"/>
              <a:pathLst>
                <a:path w="4147" h="6648" extrusionOk="0">
                  <a:moveTo>
                    <a:pt x="2008" y="1100"/>
                  </a:moveTo>
                  <a:cubicBezTo>
                    <a:pt x="2269" y="1962"/>
                    <a:pt x="2665" y="2785"/>
                    <a:pt x="3464" y="3194"/>
                  </a:cubicBezTo>
                  <a:lnTo>
                    <a:pt x="3464" y="3194"/>
                  </a:lnTo>
                  <a:cubicBezTo>
                    <a:pt x="2663" y="3694"/>
                    <a:pt x="2332" y="4616"/>
                    <a:pt x="2154" y="5535"/>
                  </a:cubicBezTo>
                  <a:lnTo>
                    <a:pt x="2154" y="5535"/>
                  </a:lnTo>
                  <a:cubicBezTo>
                    <a:pt x="1896" y="4686"/>
                    <a:pt x="1484" y="3864"/>
                    <a:pt x="685" y="3475"/>
                  </a:cubicBezTo>
                  <a:lnTo>
                    <a:pt x="685" y="3475"/>
                  </a:lnTo>
                  <a:cubicBezTo>
                    <a:pt x="1498" y="2979"/>
                    <a:pt x="1829" y="2046"/>
                    <a:pt x="2008" y="1100"/>
                  </a:cubicBezTo>
                  <a:close/>
                  <a:moveTo>
                    <a:pt x="1971" y="1"/>
                  </a:moveTo>
                  <a:cubicBezTo>
                    <a:pt x="1879" y="1"/>
                    <a:pt x="1778" y="72"/>
                    <a:pt x="1778" y="188"/>
                  </a:cubicBezTo>
                  <a:cubicBezTo>
                    <a:pt x="1644" y="1323"/>
                    <a:pt x="1444" y="2857"/>
                    <a:pt x="177" y="3324"/>
                  </a:cubicBezTo>
                  <a:cubicBezTo>
                    <a:pt x="0" y="3383"/>
                    <a:pt x="57" y="3675"/>
                    <a:pt x="233" y="3675"/>
                  </a:cubicBezTo>
                  <a:cubicBezTo>
                    <a:pt x="234" y="3675"/>
                    <a:pt x="236" y="3675"/>
                    <a:pt x="238" y="3675"/>
                  </a:cubicBezTo>
                  <a:lnTo>
                    <a:pt x="238" y="3675"/>
                  </a:lnTo>
                  <a:cubicBezTo>
                    <a:pt x="1413" y="4025"/>
                    <a:pt x="1759" y="5348"/>
                    <a:pt x="2017" y="6413"/>
                  </a:cubicBezTo>
                  <a:lnTo>
                    <a:pt x="2017" y="6413"/>
                  </a:lnTo>
                  <a:cubicBezTo>
                    <a:pt x="2015" y="6429"/>
                    <a:pt x="2013" y="6444"/>
                    <a:pt x="2011" y="6460"/>
                  </a:cubicBezTo>
                  <a:lnTo>
                    <a:pt x="2028" y="6458"/>
                  </a:lnTo>
                  <a:lnTo>
                    <a:pt x="2028" y="6458"/>
                  </a:lnTo>
                  <a:cubicBezTo>
                    <a:pt x="2034" y="6481"/>
                    <a:pt x="2039" y="6504"/>
                    <a:pt x="2045" y="6526"/>
                  </a:cubicBezTo>
                  <a:cubicBezTo>
                    <a:pt x="2059" y="6610"/>
                    <a:pt x="2114" y="6647"/>
                    <a:pt x="2175" y="6647"/>
                  </a:cubicBezTo>
                  <a:cubicBezTo>
                    <a:pt x="2261" y="6647"/>
                    <a:pt x="2359" y="6576"/>
                    <a:pt x="2378" y="6460"/>
                  </a:cubicBezTo>
                  <a:cubicBezTo>
                    <a:pt x="2512" y="5326"/>
                    <a:pt x="2712" y="3791"/>
                    <a:pt x="3946" y="3357"/>
                  </a:cubicBezTo>
                  <a:cubicBezTo>
                    <a:pt x="4146" y="3291"/>
                    <a:pt x="4146" y="3057"/>
                    <a:pt x="3946" y="2991"/>
                  </a:cubicBezTo>
                  <a:cubicBezTo>
                    <a:pt x="2757" y="2669"/>
                    <a:pt x="2373" y="1356"/>
                    <a:pt x="2137" y="247"/>
                  </a:cubicBezTo>
                  <a:lnTo>
                    <a:pt x="2137" y="247"/>
                  </a:lnTo>
                  <a:cubicBezTo>
                    <a:pt x="2140" y="227"/>
                    <a:pt x="2142" y="208"/>
                    <a:pt x="2145" y="188"/>
                  </a:cubicBezTo>
                  <a:lnTo>
                    <a:pt x="2145" y="188"/>
                  </a:lnTo>
                  <a:lnTo>
                    <a:pt x="2126" y="190"/>
                  </a:lnTo>
                  <a:lnTo>
                    <a:pt x="2126" y="190"/>
                  </a:lnTo>
                  <a:cubicBezTo>
                    <a:pt x="2121" y="167"/>
                    <a:pt x="2116" y="145"/>
                    <a:pt x="2111" y="122"/>
                  </a:cubicBezTo>
                  <a:cubicBezTo>
                    <a:pt x="2097" y="38"/>
                    <a:pt x="2037" y="1"/>
                    <a:pt x="1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11"/>
          <p:cNvGrpSpPr/>
          <p:nvPr/>
        </p:nvGrpSpPr>
        <p:grpSpPr>
          <a:xfrm>
            <a:off x="8290648" y="4162344"/>
            <a:ext cx="88971" cy="144162"/>
            <a:chOff x="7466610" y="3571682"/>
            <a:chExt cx="88971" cy="144162"/>
          </a:xfrm>
        </p:grpSpPr>
        <p:sp>
          <p:nvSpPr>
            <p:cNvPr id="549" name="Google Shape;549;p11"/>
            <p:cNvSpPr/>
            <p:nvPr/>
          </p:nvSpPr>
          <p:spPr>
            <a:xfrm>
              <a:off x="7471293" y="3575079"/>
              <a:ext cx="79933" cy="137345"/>
            </a:xfrm>
            <a:custGeom>
              <a:avLst/>
              <a:gdLst/>
              <a:ahLst/>
              <a:cxnLst/>
              <a:rect l="l" t="t" r="r" b="b"/>
              <a:pathLst>
                <a:path w="3670" h="6306" extrusionOk="0">
                  <a:moveTo>
                    <a:pt x="1701" y="1"/>
                  </a:moveTo>
                  <a:cubicBezTo>
                    <a:pt x="1668" y="635"/>
                    <a:pt x="1535" y="1268"/>
                    <a:pt x="1334" y="1902"/>
                  </a:cubicBezTo>
                  <a:cubicBezTo>
                    <a:pt x="1101" y="2536"/>
                    <a:pt x="601" y="3036"/>
                    <a:pt x="0" y="3303"/>
                  </a:cubicBezTo>
                  <a:cubicBezTo>
                    <a:pt x="601" y="3503"/>
                    <a:pt x="1134" y="3970"/>
                    <a:pt x="1401" y="4571"/>
                  </a:cubicBezTo>
                  <a:cubicBezTo>
                    <a:pt x="1668" y="5105"/>
                    <a:pt x="1835" y="5705"/>
                    <a:pt x="1935" y="6305"/>
                  </a:cubicBezTo>
                  <a:cubicBezTo>
                    <a:pt x="2002" y="5672"/>
                    <a:pt x="2102" y="5038"/>
                    <a:pt x="2302" y="4437"/>
                  </a:cubicBezTo>
                  <a:cubicBezTo>
                    <a:pt x="2535" y="3770"/>
                    <a:pt x="3036" y="3270"/>
                    <a:pt x="3669" y="3003"/>
                  </a:cubicBezTo>
                  <a:cubicBezTo>
                    <a:pt x="3036" y="2803"/>
                    <a:pt x="2502" y="2369"/>
                    <a:pt x="2235" y="1769"/>
                  </a:cubicBezTo>
                  <a:cubicBezTo>
                    <a:pt x="2002" y="1202"/>
                    <a:pt x="1801" y="601"/>
                    <a:pt x="1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7466610" y="3571682"/>
              <a:ext cx="88971" cy="144162"/>
            </a:xfrm>
            <a:custGeom>
              <a:avLst/>
              <a:gdLst/>
              <a:ahLst/>
              <a:cxnLst/>
              <a:rect l="l" t="t" r="r" b="b"/>
              <a:pathLst>
                <a:path w="4085" h="6619" extrusionOk="0">
                  <a:moveTo>
                    <a:pt x="1945" y="1078"/>
                  </a:moveTo>
                  <a:lnTo>
                    <a:pt x="1945" y="1078"/>
                  </a:lnTo>
                  <a:cubicBezTo>
                    <a:pt x="2208" y="1936"/>
                    <a:pt x="2609" y="2768"/>
                    <a:pt x="3424" y="3174"/>
                  </a:cubicBezTo>
                  <a:lnTo>
                    <a:pt x="3424" y="3174"/>
                  </a:lnTo>
                  <a:cubicBezTo>
                    <a:pt x="2602" y="3656"/>
                    <a:pt x="2269" y="4594"/>
                    <a:pt x="2103" y="5542"/>
                  </a:cubicBezTo>
                  <a:lnTo>
                    <a:pt x="2103" y="5542"/>
                  </a:lnTo>
                  <a:cubicBezTo>
                    <a:pt x="1847" y="4679"/>
                    <a:pt x="1435" y="3838"/>
                    <a:pt x="623" y="3443"/>
                  </a:cubicBezTo>
                  <a:lnTo>
                    <a:pt x="623" y="3443"/>
                  </a:lnTo>
                  <a:cubicBezTo>
                    <a:pt x="1433" y="2949"/>
                    <a:pt x="1766" y="2021"/>
                    <a:pt x="1945" y="1078"/>
                  </a:cubicBezTo>
                  <a:close/>
                  <a:moveTo>
                    <a:pt x="1913" y="0"/>
                  </a:moveTo>
                  <a:cubicBezTo>
                    <a:pt x="1829" y="0"/>
                    <a:pt x="1735" y="62"/>
                    <a:pt x="1716" y="157"/>
                  </a:cubicBezTo>
                  <a:cubicBezTo>
                    <a:pt x="1583" y="1324"/>
                    <a:pt x="1383" y="2825"/>
                    <a:pt x="148" y="3292"/>
                  </a:cubicBezTo>
                  <a:cubicBezTo>
                    <a:pt x="146" y="3293"/>
                    <a:pt x="144" y="3294"/>
                    <a:pt x="142" y="3295"/>
                  </a:cubicBezTo>
                  <a:lnTo>
                    <a:pt x="142" y="3295"/>
                  </a:lnTo>
                  <a:cubicBezTo>
                    <a:pt x="53" y="3318"/>
                    <a:pt x="0" y="3413"/>
                    <a:pt x="16" y="3496"/>
                  </a:cubicBezTo>
                  <a:lnTo>
                    <a:pt x="16" y="3496"/>
                  </a:lnTo>
                  <a:cubicBezTo>
                    <a:pt x="23" y="3576"/>
                    <a:pt x="79" y="3645"/>
                    <a:pt x="166" y="3645"/>
                  </a:cubicBezTo>
                  <a:cubicBezTo>
                    <a:pt x="177" y="3645"/>
                    <a:pt x="189" y="3643"/>
                    <a:pt x="201" y="3641"/>
                  </a:cubicBezTo>
                  <a:lnTo>
                    <a:pt x="201" y="3641"/>
                  </a:lnTo>
                  <a:cubicBezTo>
                    <a:pt x="1392" y="4001"/>
                    <a:pt x="1720" y="5410"/>
                    <a:pt x="1983" y="6495"/>
                  </a:cubicBezTo>
                  <a:cubicBezTo>
                    <a:pt x="1998" y="6582"/>
                    <a:pt x="2062" y="6618"/>
                    <a:pt x="2131" y="6618"/>
                  </a:cubicBezTo>
                  <a:cubicBezTo>
                    <a:pt x="2220" y="6618"/>
                    <a:pt x="2317" y="6556"/>
                    <a:pt x="2317" y="6461"/>
                  </a:cubicBezTo>
                  <a:cubicBezTo>
                    <a:pt x="2450" y="5294"/>
                    <a:pt x="2650" y="3793"/>
                    <a:pt x="3918" y="3326"/>
                  </a:cubicBezTo>
                  <a:cubicBezTo>
                    <a:pt x="4085" y="3259"/>
                    <a:pt x="4085" y="3026"/>
                    <a:pt x="3918" y="2992"/>
                  </a:cubicBezTo>
                  <a:cubicBezTo>
                    <a:pt x="2689" y="2637"/>
                    <a:pt x="2338" y="1309"/>
                    <a:pt x="2075" y="225"/>
                  </a:cubicBezTo>
                  <a:lnTo>
                    <a:pt x="2075" y="225"/>
                  </a:lnTo>
                  <a:cubicBezTo>
                    <a:pt x="2077" y="203"/>
                    <a:pt x="2080" y="180"/>
                    <a:pt x="2083" y="157"/>
                  </a:cubicBezTo>
                  <a:lnTo>
                    <a:pt x="2083" y="157"/>
                  </a:lnTo>
                  <a:lnTo>
                    <a:pt x="2059" y="161"/>
                  </a:lnTo>
                  <a:lnTo>
                    <a:pt x="2059" y="161"/>
                  </a:lnTo>
                  <a:cubicBezTo>
                    <a:pt x="2056" y="149"/>
                    <a:pt x="2053" y="136"/>
                    <a:pt x="2050" y="124"/>
                  </a:cubicBezTo>
                  <a:cubicBezTo>
                    <a:pt x="2035" y="37"/>
                    <a:pt x="1977" y="0"/>
                    <a:pt x="19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11"/>
          <p:cNvGrpSpPr/>
          <p:nvPr/>
        </p:nvGrpSpPr>
        <p:grpSpPr>
          <a:xfrm>
            <a:off x="8860805" y="1128489"/>
            <a:ext cx="88928" cy="144706"/>
            <a:chOff x="5876205" y="4253376"/>
            <a:chExt cx="88928" cy="144706"/>
          </a:xfrm>
        </p:grpSpPr>
        <p:sp>
          <p:nvSpPr>
            <p:cNvPr id="552" name="Google Shape;552;p11"/>
            <p:cNvSpPr/>
            <p:nvPr/>
          </p:nvSpPr>
          <p:spPr>
            <a:xfrm>
              <a:off x="5880125" y="4257341"/>
              <a:ext cx="79933" cy="137323"/>
            </a:xfrm>
            <a:custGeom>
              <a:avLst/>
              <a:gdLst/>
              <a:ahLst/>
              <a:cxnLst/>
              <a:rect l="l" t="t" r="r" b="b"/>
              <a:pathLst>
                <a:path w="3670" h="6305" extrusionOk="0">
                  <a:moveTo>
                    <a:pt x="1701" y="0"/>
                  </a:moveTo>
                  <a:cubicBezTo>
                    <a:pt x="1635" y="634"/>
                    <a:pt x="1534" y="1268"/>
                    <a:pt x="1334" y="1868"/>
                  </a:cubicBezTo>
                  <a:cubicBezTo>
                    <a:pt x="1101" y="2502"/>
                    <a:pt x="634" y="3036"/>
                    <a:pt x="0" y="3303"/>
                  </a:cubicBezTo>
                  <a:cubicBezTo>
                    <a:pt x="600" y="3503"/>
                    <a:pt x="1134" y="3936"/>
                    <a:pt x="1401" y="4537"/>
                  </a:cubicBezTo>
                  <a:cubicBezTo>
                    <a:pt x="1635" y="5104"/>
                    <a:pt x="1835" y="5671"/>
                    <a:pt x="1935" y="6305"/>
                  </a:cubicBezTo>
                  <a:cubicBezTo>
                    <a:pt x="1968" y="5638"/>
                    <a:pt x="2102" y="5004"/>
                    <a:pt x="2302" y="4403"/>
                  </a:cubicBezTo>
                  <a:cubicBezTo>
                    <a:pt x="2535" y="3770"/>
                    <a:pt x="3036" y="3236"/>
                    <a:pt x="3669" y="3002"/>
                  </a:cubicBezTo>
                  <a:cubicBezTo>
                    <a:pt x="3036" y="2802"/>
                    <a:pt x="2502" y="2335"/>
                    <a:pt x="2235" y="1735"/>
                  </a:cubicBezTo>
                  <a:cubicBezTo>
                    <a:pt x="1968" y="1168"/>
                    <a:pt x="1801" y="601"/>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5876205" y="4253376"/>
              <a:ext cx="88928" cy="144706"/>
            </a:xfrm>
            <a:custGeom>
              <a:avLst/>
              <a:gdLst/>
              <a:ahLst/>
              <a:cxnLst/>
              <a:rect l="l" t="t" r="r" b="b"/>
              <a:pathLst>
                <a:path w="4083" h="6644" extrusionOk="0">
                  <a:moveTo>
                    <a:pt x="1929" y="1088"/>
                  </a:moveTo>
                  <a:cubicBezTo>
                    <a:pt x="2190" y="1967"/>
                    <a:pt x="2611" y="2803"/>
                    <a:pt x="3445" y="3186"/>
                  </a:cubicBezTo>
                  <a:lnTo>
                    <a:pt x="3445" y="3186"/>
                  </a:lnTo>
                  <a:cubicBezTo>
                    <a:pt x="2615" y="3659"/>
                    <a:pt x="2274" y="4590"/>
                    <a:pt x="2092" y="5535"/>
                  </a:cubicBezTo>
                  <a:lnTo>
                    <a:pt x="2092" y="5535"/>
                  </a:lnTo>
                  <a:cubicBezTo>
                    <a:pt x="1834" y="4679"/>
                    <a:pt x="1418" y="3849"/>
                    <a:pt x="608" y="3462"/>
                  </a:cubicBezTo>
                  <a:lnTo>
                    <a:pt x="608" y="3462"/>
                  </a:lnTo>
                  <a:cubicBezTo>
                    <a:pt x="1433" y="2963"/>
                    <a:pt x="1765" y="2032"/>
                    <a:pt x="1929" y="1088"/>
                  </a:cubicBezTo>
                  <a:close/>
                  <a:moveTo>
                    <a:pt x="1896" y="1"/>
                  </a:moveTo>
                  <a:cubicBezTo>
                    <a:pt x="1807" y="1"/>
                    <a:pt x="1714" y="71"/>
                    <a:pt x="1714" y="182"/>
                  </a:cubicBezTo>
                  <a:cubicBezTo>
                    <a:pt x="1581" y="1350"/>
                    <a:pt x="1381" y="2851"/>
                    <a:pt x="113" y="3318"/>
                  </a:cubicBezTo>
                  <a:cubicBezTo>
                    <a:pt x="33" y="3345"/>
                    <a:pt x="1" y="3415"/>
                    <a:pt x="4" y="3485"/>
                  </a:cubicBezTo>
                  <a:lnTo>
                    <a:pt x="4" y="3485"/>
                  </a:lnTo>
                  <a:cubicBezTo>
                    <a:pt x="1" y="3554"/>
                    <a:pt x="33" y="3625"/>
                    <a:pt x="113" y="3651"/>
                  </a:cubicBezTo>
                  <a:cubicBezTo>
                    <a:pt x="113" y="3651"/>
                    <a:pt x="114" y="3652"/>
                    <a:pt x="114" y="3652"/>
                  </a:cubicBezTo>
                  <a:lnTo>
                    <a:pt x="114" y="3652"/>
                  </a:lnTo>
                  <a:cubicBezTo>
                    <a:pt x="122" y="3655"/>
                    <a:pt x="130" y="3657"/>
                    <a:pt x="139" y="3658"/>
                  </a:cubicBezTo>
                  <a:lnTo>
                    <a:pt x="139" y="3658"/>
                  </a:lnTo>
                  <a:cubicBezTo>
                    <a:pt x="1347" y="3993"/>
                    <a:pt x="1695" y="5340"/>
                    <a:pt x="1957" y="6418"/>
                  </a:cubicBezTo>
                  <a:lnTo>
                    <a:pt x="1957" y="6418"/>
                  </a:lnTo>
                  <a:cubicBezTo>
                    <a:pt x="1954" y="6441"/>
                    <a:pt x="1951" y="6464"/>
                    <a:pt x="1948" y="6487"/>
                  </a:cubicBezTo>
                  <a:lnTo>
                    <a:pt x="1972" y="6482"/>
                  </a:lnTo>
                  <a:lnTo>
                    <a:pt x="1972" y="6482"/>
                  </a:lnTo>
                  <a:cubicBezTo>
                    <a:pt x="1975" y="6495"/>
                    <a:pt x="1978" y="6508"/>
                    <a:pt x="1981" y="6520"/>
                  </a:cubicBezTo>
                  <a:cubicBezTo>
                    <a:pt x="1996" y="6607"/>
                    <a:pt x="2054" y="6644"/>
                    <a:pt x="2118" y="6644"/>
                  </a:cubicBezTo>
                  <a:cubicBezTo>
                    <a:pt x="2202" y="6644"/>
                    <a:pt x="2296" y="6581"/>
                    <a:pt x="2315" y="6487"/>
                  </a:cubicBezTo>
                  <a:cubicBezTo>
                    <a:pt x="2448" y="5319"/>
                    <a:pt x="2648" y="3785"/>
                    <a:pt x="3916" y="3351"/>
                  </a:cubicBezTo>
                  <a:cubicBezTo>
                    <a:pt x="4083" y="3285"/>
                    <a:pt x="4083" y="3051"/>
                    <a:pt x="3916" y="3018"/>
                  </a:cubicBezTo>
                  <a:cubicBezTo>
                    <a:pt x="2648" y="2651"/>
                    <a:pt x="2315" y="1250"/>
                    <a:pt x="2048" y="149"/>
                  </a:cubicBezTo>
                  <a:cubicBezTo>
                    <a:pt x="2033" y="45"/>
                    <a:pt x="1966" y="1"/>
                    <a:pt x="18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11"/>
          <p:cNvGrpSpPr/>
          <p:nvPr/>
        </p:nvGrpSpPr>
        <p:grpSpPr>
          <a:xfrm>
            <a:off x="8003016" y="2252833"/>
            <a:ext cx="192557" cy="160475"/>
            <a:chOff x="5342454" y="1345158"/>
            <a:chExt cx="192557" cy="160475"/>
          </a:xfrm>
        </p:grpSpPr>
        <p:sp>
          <p:nvSpPr>
            <p:cNvPr id="555" name="Google Shape;555;p11"/>
            <p:cNvSpPr/>
            <p:nvPr/>
          </p:nvSpPr>
          <p:spPr>
            <a:xfrm>
              <a:off x="5354804" y="1349100"/>
              <a:ext cx="167858" cy="152808"/>
            </a:xfrm>
            <a:custGeom>
              <a:avLst/>
              <a:gdLst/>
              <a:ahLst/>
              <a:cxnLst/>
              <a:rect l="l" t="t" r="r" b="b"/>
              <a:pathLst>
                <a:path w="7707" h="7016" extrusionOk="0">
                  <a:moveTo>
                    <a:pt x="5624" y="1"/>
                  </a:moveTo>
                  <a:cubicBezTo>
                    <a:pt x="5439" y="1"/>
                    <a:pt x="5253" y="30"/>
                    <a:pt x="5071" y="90"/>
                  </a:cubicBezTo>
                  <a:cubicBezTo>
                    <a:pt x="4504" y="324"/>
                    <a:pt x="4037" y="758"/>
                    <a:pt x="3804" y="1325"/>
                  </a:cubicBezTo>
                  <a:cubicBezTo>
                    <a:pt x="3470" y="791"/>
                    <a:pt x="2936" y="424"/>
                    <a:pt x="2336" y="291"/>
                  </a:cubicBezTo>
                  <a:cubicBezTo>
                    <a:pt x="2250" y="279"/>
                    <a:pt x="2164" y="273"/>
                    <a:pt x="2079" y="273"/>
                  </a:cubicBezTo>
                  <a:cubicBezTo>
                    <a:pt x="1441" y="273"/>
                    <a:pt x="854" y="599"/>
                    <a:pt x="501" y="1158"/>
                  </a:cubicBezTo>
                  <a:cubicBezTo>
                    <a:pt x="134" y="1792"/>
                    <a:pt x="1" y="2526"/>
                    <a:pt x="201" y="3226"/>
                  </a:cubicBezTo>
                  <a:cubicBezTo>
                    <a:pt x="401" y="3927"/>
                    <a:pt x="735" y="4594"/>
                    <a:pt x="1202" y="5127"/>
                  </a:cubicBezTo>
                  <a:cubicBezTo>
                    <a:pt x="1869" y="5861"/>
                    <a:pt x="2636" y="6428"/>
                    <a:pt x="3537" y="6862"/>
                  </a:cubicBezTo>
                  <a:cubicBezTo>
                    <a:pt x="3726" y="6964"/>
                    <a:pt x="3929" y="7015"/>
                    <a:pt x="4130" y="7015"/>
                  </a:cubicBezTo>
                  <a:cubicBezTo>
                    <a:pt x="4389" y="7015"/>
                    <a:pt x="4646" y="6931"/>
                    <a:pt x="4871" y="6762"/>
                  </a:cubicBezTo>
                  <a:cubicBezTo>
                    <a:pt x="5672" y="6195"/>
                    <a:pt x="6372" y="5528"/>
                    <a:pt x="6906" y="4694"/>
                  </a:cubicBezTo>
                  <a:cubicBezTo>
                    <a:pt x="7306" y="4093"/>
                    <a:pt x="7540" y="3393"/>
                    <a:pt x="7640" y="2692"/>
                  </a:cubicBezTo>
                  <a:cubicBezTo>
                    <a:pt x="7706" y="1958"/>
                    <a:pt x="7473" y="1225"/>
                    <a:pt x="7039" y="658"/>
                  </a:cubicBezTo>
                  <a:cubicBezTo>
                    <a:pt x="6669" y="238"/>
                    <a:pt x="6152" y="1"/>
                    <a:pt x="5624" y="1"/>
                  </a:cubicBezTo>
                  <a:close/>
                </a:path>
              </a:pathLst>
            </a:custGeom>
            <a:solidFill>
              <a:srgbClr val="FF8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5342454" y="1345158"/>
              <a:ext cx="192557" cy="160475"/>
            </a:xfrm>
            <a:custGeom>
              <a:avLst/>
              <a:gdLst/>
              <a:ahLst/>
              <a:cxnLst/>
              <a:rect l="l" t="t" r="r" b="b"/>
              <a:pathLst>
                <a:path w="8841" h="7368" extrusionOk="0">
                  <a:moveTo>
                    <a:pt x="6072" y="338"/>
                  </a:moveTo>
                  <a:cubicBezTo>
                    <a:pt x="6806" y="338"/>
                    <a:pt x="7439" y="772"/>
                    <a:pt x="7740" y="1406"/>
                  </a:cubicBezTo>
                  <a:cubicBezTo>
                    <a:pt x="8440" y="2773"/>
                    <a:pt x="7706" y="4508"/>
                    <a:pt x="6739" y="5575"/>
                  </a:cubicBezTo>
                  <a:cubicBezTo>
                    <a:pt x="6472" y="5842"/>
                    <a:pt x="6239" y="6076"/>
                    <a:pt x="5938" y="6309"/>
                  </a:cubicBezTo>
                  <a:cubicBezTo>
                    <a:pt x="5671" y="6609"/>
                    <a:pt x="5338" y="6843"/>
                    <a:pt x="4971" y="6976"/>
                  </a:cubicBezTo>
                  <a:cubicBezTo>
                    <a:pt x="4870" y="6996"/>
                    <a:pt x="4769" y="7007"/>
                    <a:pt x="4669" y="7007"/>
                  </a:cubicBezTo>
                  <a:cubicBezTo>
                    <a:pt x="4438" y="7007"/>
                    <a:pt x="4213" y="6949"/>
                    <a:pt x="4004" y="6809"/>
                  </a:cubicBezTo>
                  <a:cubicBezTo>
                    <a:pt x="3670" y="6609"/>
                    <a:pt x="3336" y="6409"/>
                    <a:pt x="3003" y="6176"/>
                  </a:cubicBezTo>
                  <a:cubicBezTo>
                    <a:pt x="1835" y="5375"/>
                    <a:pt x="768" y="4007"/>
                    <a:pt x="868" y="2506"/>
                  </a:cubicBezTo>
                  <a:cubicBezTo>
                    <a:pt x="868" y="1672"/>
                    <a:pt x="1402" y="939"/>
                    <a:pt x="2202" y="672"/>
                  </a:cubicBezTo>
                  <a:cubicBezTo>
                    <a:pt x="2340" y="633"/>
                    <a:pt x="2472" y="616"/>
                    <a:pt x="2600" y="616"/>
                  </a:cubicBezTo>
                  <a:cubicBezTo>
                    <a:pt x="3237" y="616"/>
                    <a:pt x="3762" y="1051"/>
                    <a:pt x="4176" y="1539"/>
                  </a:cubicBezTo>
                  <a:lnTo>
                    <a:pt x="4176" y="1539"/>
                  </a:lnTo>
                  <a:cubicBezTo>
                    <a:pt x="4210" y="1624"/>
                    <a:pt x="4298" y="1689"/>
                    <a:pt x="4379" y="1689"/>
                  </a:cubicBezTo>
                  <a:cubicBezTo>
                    <a:pt x="4428" y="1689"/>
                    <a:pt x="4475" y="1664"/>
                    <a:pt x="4504" y="1606"/>
                  </a:cubicBezTo>
                  <a:cubicBezTo>
                    <a:pt x="4838" y="1005"/>
                    <a:pt x="5338" y="405"/>
                    <a:pt x="6072" y="338"/>
                  </a:cubicBezTo>
                  <a:close/>
                  <a:moveTo>
                    <a:pt x="6145" y="0"/>
                  </a:moveTo>
                  <a:cubicBezTo>
                    <a:pt x="5340" y="0"/>
                    <a:pt x="4751" y="539"/>
                    <a:pt x="4317" y="1178"/>
                  </a:cubicBezTo>
                  <a:lnTo>
                    <a:pt x="4317" y="1178"/>
                  </a:lnTo>
                  <a:cubicBezTo>
                    <a:pt x="3886" y="686"/>
                    <a:pt x="3338" y="270"/>
                    <a:pt x="2670" y="270"/>
                  </a:cubicBezTo>
                  <a:cubicBezTo>
                    <a:pt x="2648" y="270"/>
                    <a:pt x="2625" y="271"/>
                    <a:pt x="2603" y="271"/>
                  </a:cubicBezTo>
                  <a:cubicBezTo>
                    <a:pt x="1802" y="305"/>
                    <a:pt x="1135" y="772"/>
                    <a:pt x="768" y="1472"/>
                  </a:cubicBezTo>
                  <a:cubicBezTo>
                    <a:pt x="1" y="3040"/>
                    <a:pt x="968" y="4941"/>
                    <a:pt x="2202" y="6009"/>
                  </a:cubicBezTo>
                  <a:cubicBezTo>
                    <a:pt x="2536" y="6309"/>
                    <a:pt x="2903" y="6576"/>
                    <a:pt x="3303" y="6809"/>
                  </a:cubicBezTo>
                  <a:cubicBezTo>
                    <a:pt x="3637" y="7043"/>
                    <a:pt x="4037" y="7243"/>
                    <a:pt x="4437" y="7343"/>
                  </a:cubicBezTo>
                  <a:cubicBezTo>
                    <a:pt x="4523" y="7360"/>
                    <a:pt x="4607" y="7367"/>
                    <a:pt x="4689" y="7367"/>
                  </a:cubicBezTo>
                  <a:cubicBezTo>
                    <a:pt x="5441" y="7367"/>
                    <a:pt x="6061" y="6724"/>
                    <a:pt x="6572" y="6242"/>
                  </a:cubicBezTo>
                  <a:cubicBezTo>
                    <a:pt x="7806" y="5075"/>
                    <a:pt x="8840"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11"/>
          <p:cNvGrpSpPr/>
          <p:nvPr/>
        </p:nvGrpSpPr>
        <p:grpSpPr>
          <a:xfrm>
            <a:off x="8710113" y="2047882"/>
            <a:ext cx="192557" cy="161020"/>
            <a:chOff x="5918613" y="2596307"/>
            <a:chExt cx="192557" cy="161020"/>
          </a:xfrm>
        </p:grpSpPr>
        <p:sp>
          <p:nvSpPr>
            <p:cNvPr id="558" name="Google Shape;558;p11"/>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11"/>
          <p:cNvGrpSpPr/>
          <p:nvPr/>
        </p:nvGrpSpPr>
        <p:grpSpPr>
          <a:xfrm>
            <a:off x="8819143" y="3418928"/>
            <a:ext cx="122817" cy="102584"/>
            <a:chOff x="6984481" y="2937165"/>
            <a:chExt cx="122817" cy="102584"/>
          </a:xfrm>
        </p:grpSpPr>
        <p:sp>
          <p:nvSpPr>
            <p:cNvPr id="561" name="Google Shape;561;p11"/>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11"/>
          <p:cNvGrpSpPr/>
          <p:nvPr/>
        </p:nvGrpSpPr>
        <p:grpSpPr>
          <a:xfrm>
            <a:off x="8918408" y="654406"/>
            <a:ext cx="122796" cy="102584"/>
            <a:chOff x="9162720" y="2911006"/>
            <a:chExt cx="122796" cy="102584"/>
          </a:xfrm>
        </p:grpSpPr>
        <p:sp>
          <p:nvSpPr>
            <p:cNvPr id="564" name="Google Shape;564;p11"/>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11"/>
          <p:cNvGrpSpPr/>
          <p:nvPr/>
        </p:nvGrpSpPr>
        <p:grpSpPr>
          <a:xfrm>
            <a:off x="8843856" y="2452587"/>
            <a:ext cx="122796" cy="102584"/>
            <a:chOff x="6047231" y="724037"/>
            <a:chExt cx="122796" cy="102584"/>
          </a:xfrm>
        </p:grpSpPr>
        <p:sp>
          <p:nvSpPr>
            <p:cNvPr id="567" name="Google Shape;567;p11"/>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11"/>
          <p:cNvGrpSpPr/>
          <p:nvPr/>
        </p:nvGrpSpPr>
        <p:grpSpPr>
          <a:xfrm>
            <a:off x="8548881" y="1188340"/>
            <a:ext cx="332891" cy="367886"/>
            <a:chOff x="6829006" y="847190"/>
            <a:chExt cx="332891" cy="367886"/>
          </a:xfrm>
        </p:grpSpPr>
        <p:sp>
          <p:nvSpPr>
            <p:cNvPr id="570" name="Google Shape;570;p11"/>
            <p:cNvSpPr/>
            <p:nvPr/>
          </p:nvSpPr>
          <p:spPr>
            <a:xfrm>
              <a:off x="6832643" y="851459"/>
              <a:ext cx="324762" cy="359283"/>
            </a:xfrm>
            <a:custGeom>
              <a:avLst/>
              <a:gdLst/>
              <a:ahLst/>
              <a:cxnLst/>
              <a:rect l="l" t="t" r="r" b="b"/>
              <a:pathLst>
                <a:path w="14911" h="16496" extrusionOk="0">
                  <a:moveTo>
                    <a:pt x="4760" y="1"/>
                  </a:moveTo>
                  <a:cubicBezTo>
                    <a:pt x="3973" y="1"/>
                    <a:pt x="3178" y="223"/>
                    <a:pt x="2469" y="688"/>
                  </a:cubicBezTo>
                  <a:cubicBezTo>
                    <a:pt x="534" y="1956"/>
                    <a:pt x="0" y="4558"/>
                    <a:pt x="1268" y="6492"/>
                  </a:cubicBezTo>
                  <a:lnTo>
                    <a:pt x="6638" y="14598"/>
                  </a:lnTo>
                  <a:cubicBezTo>
                    <a:pt x="7446" y="15831"/>
                    <a:pt x="8782" y="16495"/>
                    <a:pt x="10146" y="16495"/>
                  </a:cubicBezTo>
                  <a:cubicBezTo>
                    <a:pt x="10922" y="16495"/>
                    <a:pt x="11707" y="16280"/>
                    <a:pt x="12409" y="15832"/>
                  </a:cubicBezTo>
                  <a:cubicBezTo>
                    <a:pt x="14377" y="14565"/>
                    <a:pt x="14911" y="11930"/>
                    <a:pt x="13643" y="9995"/>
                  </a:cubicBezTo>
                  <a:lnTo>
                    <a:pt x="8273" y="1889"/>
                  </a:lnTo>
                  <a:cubicBezTo>
                    <a:pt x="7449" y="664"/>
                    <a:pt x="6117" y="1"/>
                    <a:pt x="4760"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6829725" y="847887"/>
              <a:ext cx="325502" cy="366753"/>
            </a:xfrm>
            <a:custGeom>
              <a:avLst/>
              <a:gdLst/>
              <a:ahLst/>
              <a:cxnLst/>
              <a:rect l="l" t="t" r="r" b="b"/>
              <a:pathLst>
                <a:path w="14945" h="16839" extrusionOk="0">
                  <a:moveTo>
                    <a:pt x="4903" y="346"/>
                  </a:moveTo>
                  <a:cubicBezTo>
                    <a:pt x="5638" y="346"/>
                    <a:pt x="6396" y="554"/>
                    <a:pt x="7106" y="1019"/>
                  </a:cubicBezTo>
                  <a:cubicBezTo>
                    <a:pt x="7573" y="1319"/>
                    <a:pt x="7940" y="1686"/>
                    <a:pt x="8240" y="2153"/>
                  </a:cubicBezTo>
                  <a:cubicBezTo>
                    <a:pt x="8255" y="2172"/>
                    <a:pt x="8273" y="2187"/>
                    <a:pt x="8292" y="2198"/>
                  </a:cubicBezTo>
                  <a:lnTo>
                    <a:pt x="8292" y="2198"/>
                  </a:lnTo>
                  <a:lnTo>
                    <a:pt x="12009" y="7790"/>
                  </a:lnTo>
                  <a:cubicBezTo>
                    <a:pt x="12543" y="8591"/>
                    <a:pt x="13043" y="9392"/>
                    <a:pt x="13577" y="10192"/>
                  </a:cubicBezTo>
                  <a:cubicBezTo>
                    <a:pt x="14745" y="11893"/>
                    <a:pt x="14444" y="14195"/>
                    <a:pt x="12843" y="15529"/>
                  </a:cubicBezTo>
                  <a:cubicBezTo>
                    <a:pt x="12102" y="16160"/>
                    <a:pt x="11189" y="16471"/>
                    <a:pt x="10274" y="16471"/>
                  </a:cubicBezTo>
                  <a:cubicBezTo>
                    <a:pt x="9254" y="16471"/>
                    <a:pt x="8231" y="16085"/>
                    <a:pt x="7439" y="15329"/>
                  </a:cubicBezTo>
                  <a:cubicBezTo>
                    <a:pt x="6872" y="14629"/>
                    <a:pt x="6339" y="13928"/>
                    <a:pt x="5905" y="13128"/>
                  </a:cubicBezTo>
                  <a:lnTo>
                    <a:pt x="1669" y="6756"/>
                  </a:lnTo>
                  <a:cubicBezTo>
                    <a:pt x="1335" y="6256"/>
                    <a:pt x="1102" y="5722"/>
                    <a:pt x="968" y="5189"/>
                  </a:cubicBezTo>
                  <a:cubicBezTo>
                    <a:pt x="408" y="2514"/>
                    <a:pt x="2531" y="346"/>
                    <a:pt x="4903" y="346"/>
                  </a:cubicBezTo>
                  <a:close/>
                  <a:moveTo>
                    <a:pt x="4910" y="1"/>
                  </a:moveTo>
                  <a:cubicBezTo>
                    <a:pt x="4217" y="1"/>
                    <a:pt x="3516" y="168"/>
                    <a:pt x="2870" y="519"/>
                  </a:cubicBezTo>
                  <a:cubicBezTo>
                    <a:pt x="868" y="1553"/>
                    <a:pt x="1" y="3954"/>
                    <a:pt x="868" y="6023"/>
                  </a:cubicBezTo>
                  <a:cubicBezTo>
                    <a:pt x="1268" y="6856"/>
                    <a:pt x="1769" y="7657"/>
                    <a:pt x="2336" y="8424"/>
                  </a:cubicBezTo>
                  <a:lnTo>
                    <a:pt x="4904" y="12294"/>
                  </a:lnTo>
                  <a:lnTo>
                    <a:pt x="6572" y="14829"/>
                  </a:lnTo>
                  <a:cubicBezTo>
                    <a:pt x="7423" y="16117"/>
                    <a:pt x="8822" y="16838"/>
                    <a:pt x="10281" y="16838"/>
                  </a:cubicBezTo>
                  <a:cubicBezTo>
                    <a:pt x="10824" y="16838"/>
                    <a:pt x="11375" y="16738"/>
                    <a:pt x="11909" y="16530"/>
                  </a:cubicBezTo>
                  <a:cubicBezTo>
                    <a:pt x="13844" y="15730"/>
                    <a:pt x="14945" y="13661"/>
                    <a:pt x="14545" y="11627"/>
                  </a:cubicBezTo>
                  <a:cubicBezTo>
                    <a:pt x="14344" y="10559"/>
                    <a:pt x="13644" y="9692"/>
                    <a:pt x="13077" y="8791"/>
                  </a:cubicBezTo>
                  <a:lnTo>
                    <a:pt x="8640" y="2120"/>
                  </a:lnTo>
                  <a:lnTo>
                    <a:pt x="8572" y="2028"/>
                  </a:lnTo>
                  <a:lnTo>
                    <a:pt x="8572" y="2028"/>
                  </a:lnTo>
                  <a:cubicBezTo>
                    <a:pt x="8567" y="2004"/>
                    <a:pt x="8557" y="1979"/>
                    <a:pt x="8540" y="1953"/>
                  </a:cubicBezTo>
                  <a:cubicBezTo>
                    <a:pt x="7712" y="699"/>
                    <a:pt x="6326" y="1"/>
                    <a:pt x="49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6913931" y="882127"/>
              <a:ext cx="105502" cy="68367"/>
            </a:xfrm>
            <a:custGeom>
              <a:avLst/>
              <a:gdLst/>
              <a:ahLst/>
              <a:cxnLst/>
              <a:rect l="l" t="t" r="r" b="b"/>
              <a:pathLst>
                <a:path w="4844" h="3139" extrusionOk="0">
                  <a:moveTo>
                    <a:pt x="1148" y="0"/>
                  </a:moveTo>
                  <a:cubicBezTo>
                    <a:pt x="842" y="0"/>
                    <a:pt x="534" y="49"/>
                    <a:pt x="238" y="147"/>
                  </a:cubicBezTo>
                  <a:cubicBezTo>
                    <a:pt x="0" y="237"/>
                    <a:pt x="53" y="564"/>
                    <a:pt x="256" y="564"/>
                  </a:cubicBezTo>
                  <a:cubicBezTo>
                    <a:pt x="281" y="564"/>
                    <a:pt x="309" y="559"/>
                    <a:pt x="338" y="548"/>
                  </a:cubicBezTo>
                  <a:lnTo>
                    <a:pt x="338" y="514"/>
                  </a:lnTo>
                  <a:cubicBezTo>
                    <a:pt x="598" y="431"/>
                    <a:pt x="864" y="390"/>
                    <a:pt x="1127" y="390"/>
                  </a:cubicBezTo>
                  <a:cubicBezTo>
                    <a:pt x="1710" y="390"/>
                    <a:pt x="2280" y="591"/>
                    <a:pt x="2740" y="981"/>
                  </a:cubicBezTo>
                  <a:cubicBezTo>
                    <a:pt x="3440" y="1548"/>
                    <a:pt x="4007" y="2249"/>
                    <a:pt x="4407" y="3050"/>
                  </a:cubicBezTo>
                  <a:cubicBezTo>
                    <a:pt x="4460" y="3112"/>
                    <a:pt x="4525" y="3139"/>
                    <a:pt x="4587" y="3139"/>
                  </a:cubicBezTo>
                  <a:cubicBezTo>
                    <a:pt x="4723" y="3139"/>
                    <a:pt x="4843" y="3010"/>
                    <a:pt x="4774" y="2849"/>
                  </a:cubicBezTo>
                  <a:cubicBezTo>
                    <a:pt x="4307" y="1949"/>
                    <a:pt x="3674" y="1182"/>
                    <a:pt x="2906" y="581"/>
                  </a:cubicBezTo>
                  <a:cubicBezTo>
                    <a:pt x="2392" y="201"/>
                    <a:pt x="1772" y="0"/>
                    <a:pt x="11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7025909" y="966704"/>
              <a:ext cx="12371" cy="873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6903846" y="971780"/>
              <a:ext cx="32714" cy="10193"/>
            </a:xfrm>
            <a:custGeom>
              <a:avLst/>
              <a:gdLst/>
              <a:ahLst/>
              <a:cxnLst/>
              <a:rect l="l" t="t" r="r" b="b"/>
              <a:pathLst>
                <a:path w="1502" h="468" extrusionOk="0">
                  <a:moveTo>
                    <a:pt x="200" y="1"/>
                  </a:moveTo>
                  <a:cubicBezTo>
                    <a:pt x="100" y="1"/>
                    <a:pt x="0" y="68"/>
                    <a:pt x="0" y="201"/>
                  </a:cubicBezTo>
                  <a:cubicBezTo>
                    <a:pt x="0" y="301"/>
                    <a:pt x="100" y="401"/>
                    <a:pt x="200" y="401"/>
                  </a:cubicBezTo>
                  <a:lnTo>
                    <a:pt x="1301" y="468"/>
                  </a:lnTo>
                  <a:cubicBezTo>
                    <a:pt x="1401" y="468"/>
                    <a:pt x="1501" y="368"/>
                    <a:pt x="1501" y="268"/>
                  </a:cubicBezTo>
                  <a:cubicBezTo>
                    <a:pt x="1501" y="134"/>
                    <a:pt x="1401" y="68"/>
                    <a:pt x="1301" y="68"/>
                  </a:cubicBezTo>
                  <a:lnTo>
                    <a:pt x="20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6910381" y="989226"/>
              <a:ext cx="27639" cy="10193"/>
            </a:xfrm>
            <a:custGeom>
              <a:avLst/>
              <a:gdLst/>
              <a:ahLst/>
              <a:cxnLst/>
              <a:rect l="l" t="t" r="r" b="b"/>
              <a:pathLst>
                <a:path w="1269" h="468" extrusionOk="0">
                  <a:moveTo>
                    <a:pt x="1035" y="1"/>
                  </a:moveTo>
                  <a:lnTo>
                    <a:pt x="201" y="34"/>
                  </a:lnTo>
                  <a:cubicBezTo>
                    <a:pt x="101" y="34"/>
                    <a:pt x="0" y="134"/>
                    <a:pt x="0" y="267"/>
                  </a:cubicBezTo>
                  <a:cubicBezTo>
                    <a:pt x="0" y="367"/>
                    <a:pt x="101" y="468"/>
                    <a:pt x="201" y="468"/>
                  </a:cubicBezTo>
                  <a:lnTo>
                    <a:pt x="1035" y="434"/>
                  </a:lnTo>
                  <a:cubicBezTo>
                    <a:pt x="1168" y="434"/>
                    <a:pt x="1268" y="334"/>
                    <a:pt x="1268" y="234"/>
                  </a:cubicBezTo>
                  <a:cubicBezTo>
                    <a:pt x="1235" y="101"/>
                    <a:pt x="1168" y="1"/>
                    <a:pt x="10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6914737" y="979055"/>
              <a:ext cx="247159" cy="229714"/>
            </a:xfrm>
            <a:custGeom>
              <a:avLst/>
              <a:gdLst/>
              <a:ahLst/>
              <a:cxnLst/>
              <a:rect l="l" t="t" r="r" b="b"/>
              <a:pathLst>
                <a:path w="11348" h="10547" extrusionOk="0">
                  <a:moveTo>
                    <a:pt x="7139" y="1"/>
                  </a:moveTo>
                  <a:cubicBezTo>
                    <a:pt x="4170" y="1969"/>
                    <a:pt x="2936" y="2636"/>
                    <a:pt x="1" y="4604"/>
                  </a:cubicBezTo>
                  <a:lnTo>
                    <a:pt x="3670" y="9641"/>
                  </a:lnTo>
                  <a:cubicBezTo>
                    <a:pt x="4876" y="10282"/>
                    <a:pt x="5908" y="10546"/>
                    <a:pt x="6780" y="10546"/>
                  </a:cubicBezTo>
                  <a:cubicBezTo>
                    <a:pt x="10539" y="10546"/>
                    <a:pt x="11347" y="5637"/>
                    <a:pt x="10508" y="4771"/>
                  </a:cubicBezTo>
                  <a:cubicBezTo>
                    <a:pt x="9507" y="3703"/>
                    <a:pt x="7139" y="1"/>
                    <a:pt x="7139"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6909858" y="974676"/>
              <a:ext cx="246114" cy="237642"/>
            </a:xfrm>
            <a:custGeom>
              <a:avLst/>
              <a:gdLst/>
              <a:ahLst/>
              <a:cxnLst/>
              <a:rect l="l" t="t" r="r" b="b"/>
              <a:pathLst>
                <a:path w="11300" h="10911" extrusionOk="0">
                  <a:moveTo>
                    <a:pt x="7305" y="473"/>
                  </a:moveTo>
                  <a:lnTo>
                    <a:pt x="7305" y="473"/>
                  </a:lnTo>
                  <a:cubicBezTo>
                    <a:pt x="8206" y="1881"/>
                    <a:pt x="9139" y="3257"/>
                    <a:pt x="10165" y="4571"/>
                  </a:cubicBezTo>
                  <a:cubicBezTo>
                    <a:pt x="10365" y="4771"/>
                    <a:pt x="10565" y="5005"/>
                    <a:pt x="10732" y="5272"/>
                  </a:cubicBezTo>
                  <a:cubicBezTo>
                    <a:pt x="10799" y="5439"/>
                    <a:pt x="10832" y="5639"/>
                    <a:pt x="10866" y="5872"/>
                  </a:cubicBezTo>
                  <a:cubicBezTo>
                    <a:pt x="10866" y="6473"/>
                    <a:pt x="10799" y="7106"/>
                    <a:pt x="10599" y="7707"/>
                  </a:cubicBezTo>
                  <a:cubicBezTo>
                    <a:pt x="10098" y="9141"/>
                    <a:pt x="8998" y="10409"/>
                    <a:pt x="7396" y="10542"/>
                  </a:cubicBezTo>
                  <a:cubicBezTo>
                    <a:pt x="7230" y="10565"/>
                    <a:pt x="7063" y="10576"/>
                    <a:pt x="6897" y="10576"/>
                  </a:cubicBezTo>
                  <a:cubicBezTo>
                    <a:pt x="6566" y="10576"/>
                    <a:pt x="6240" y="10531"/>
                    <a:pt x="5929" y="10442"/>
                  </a:cubicBezTo>
                  <a:cubicBezTo>
                    <a:pt x="5628" y="10376"/>
                    <a:pt x="5362" y="10275"/>
                    <a:pt x="5061" y="10175"/>
                  </a:cubicBezTo>
                  <a:cubicBezTo>
                    <a:pt x="4761" y="10075"/>
                    <a:pt x="4461" y="9875"/>
                    <a:pt x="4127" y="9775"/>
                  </a:cubicBezTo>
                  <a:cubicBezTo>
                    <a:pt x="4027" y="9742"/>
                    <a:pt x="4061" y="9775"/>
                    <a:pt x="3994" y="9675"/>
                  </a:cubicBezTo>
                  <a:cubicBezTo>
                    <a:pt x="3927" y="9608"/>
                    <a:pt x="3894" y="9542"/>
                    <a:pt x="3827" y="9442"/>
                  </a:cubicBezTo>
                  <a:lnTo>
                    <a:pt x="3227" y="8608"/>
                  </a:lnTo>
                  <a:lnTo>
                    <a:pt x="464" y="4825"/>
                  </a:lnTo>
                  <a:lnTo>
                    <a:pt x="464" y="4825"/>
                  </a:lnTo>
                  <a:cubicBezTo>
                    <a:pt x="2725" y="3336"/>
                    <a:pt x="5044" y="1962"/>
                    <a:pt x="7305" y="473"/>
                  </a:cubicBezTo>
                  <a:close/>
                  <a:moveTo>
                    <a:pt x="7377" y="0"/>
                  </a:moveTo>
                  <a:cubicBezTo>
                    <a:pt x="7348" y="0"/>
                    <a:pt x="7320" y="11"/>
                    <a:pt x="7296" y="35"/>
                  </a:cubicBezTo>
                  <a:cubicBezTo>
                    <a:pt x="4928" y="1603"/>
                    <a:pt x="2493" y="3037"/>
                    <a:pt x="125" y="4605"/>
                  </a:cubicBezTo>
                  <a:cubicBezTo>
                    <a:pt x="105" y="4621"/>
                    <a:pt x="90" y="4638"/>
                    <a:pt x="78" y="4656"/>
                  </a:cubicBezTo>
                  <a:lnTo>
                    <a:pt x="78" y="4656"/>
                  </a:lnTo>
                  <a:cubicBezTo>
                    <a:pt x="23" y="4706"/>
                    <a:pt x="1" y="4786"/>
                    <a:pt x="58" y="4872"/>
                  </a:cubicBezTo>
                  <a:lnTo>
                    <a:pt x="59" y="4874"/>
                  </a:lnTo>
                  <a:lnTo>
                    <a:pt x="59" y="4874"/>
                  </a:lnTo>
                  <a:cubicBezTo>
                    <a:pt x="73" y="4907"/>
                    <a:pt x="94" y="4936"/>
                    <a:pt x="119" y="4956"/>
                  </a:cubicBezTo>
                  <a:lnTo>
                    <a:pt x="119" y="4956"/>
                  </a:lnTo>
                  <a:lnTo>
                    <a:pt x="2693" y="8474"/>
                  </a:lnTo>
                  <a:cubicBezTo>
                    <a:pt x="3027" y="8941"/>
                    <a:pt x="3360" y="9442"/>
                    <a:pt x="3727" y="9909"/>
                  </a:cubicBezTo>
                  <a:cubicBezTo>
                    <a:pt x="3894" y="10042"/>
                    <a:pt x="4061" y="10142"/>
                    <a:pt x="4261" y="10209"/>
                  </a:cubicBezTo>
                  <a:cubicBezTo>
                    <a:pt x="4561" y="10342"/>
                    <a:pt x="4861" y="10476"/>
                    <a:pt x="5161" y="10576"/>
                  </a:cubicBezTo>
                  <a:cubicBezTo>
                    <a:pt x="5695" y="10776"/>
                    <a:pt x="6262" y="10876"/>
                    <a:pt x="6829" y="10909"/>
                  </a:cubicBezTo>
                  <a:cubicBezTo>
                    <a:pt x="6856" y="10910"/>
                    <a:pt x="6883" y="10910"/>
                    <a:pt x="6910" y="10910"/>
                  </a:cubicBezTo>
                  <a:cubicBezTo>
                    <a:pt x="8547" y="10910"/>
                    <a:pt x="10042" y="9917"/>
                    <a:pt x="10699" y="8407"/>
                  </a:cubicBezTo>
                  <a:cubicBezTo>
                    <a:pt x="10999" y="7740"/>
                    <a:pt x="11166" y="7040"/>
                    <a:pt x="11232" y="6339"/>
                  </a:cubicBezTo>
                  <a:cubicBezTo>
                    <a:pt x="11299" y="5839"/>
                    <a:pt x="11199" y="5339"/>
                    <a:pt x="10966" y="4905"/>
                  </a:cubicBezTo>
                  <a:cubicBezTo>
                    <a:pt x="10732" y="4571"/>
                    <a:pt x="10432" y="4304"/>
                    <a:pt x="10198" y="3971"/>
                  </a:cubicBezTo>
                  <a:cubicBezTo>
                    <a:pt x="9831" y="3504"/>
                    <a:pt x="9498" y="3037"/>
                    <a:pt x="9164" y="2570"/>
                  </a:cubicBezTo>
                  <a:cubicBezTo>
                    <a:pt x="8631" y="1803"/>
                    <a:pt x="8130" y="1002"/>
                    <a:pt x="7630" y="235"/>
                  </a:cubicBezTo>
                  <a:lnTo>
                    <a:pt x="7530" y="101"/>
                  </a:lnTo>
                  <a:cubicBezTo>
                    <a:pt x="7487" y="37"/>
                    <a:pt x="7430" y="0"/>
                    <a:pt x="7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7025909" y="1002295"/>
              <a:ext cx="66124" cy="13112"/>
            </a:xfrm>
            <a:custGeom>
              <a:avLst/>
              <a:gdLst/>
              <a:ahLst/>
              <a:cxnLst/>
              <a:rect l="l" t="t" r="r" b="b"/>
              <a:pathLst>
                <a:path w="3036" h="602" extrusionOk="0">
                  <a:moveTo>
                    <a:pt x="267" y="1"/>
                  </a:moveTo>
                  <a:cubicBezTo>
                    <a:pt x="0" y="1"/>
                    <a:pt x="0" y="401"/>
                    <a:pt x="267" y="401"/>
                  </a:cubicBezTo>
                  <a:lnTo>
                    <a:pt x="2769" y="601"/>
                  </a:lnTo>
                  <a:cubicBezTo>
                    <a:pt x="3036" y="601"/>
                    <a:pt x="3036" y="201"/>
                    <a:pt x="2769" y="201"/>
                  </a:cubicBezTo>
                  <a:lnTo>
                    <a:pt x="26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6989295" y="1026843"/>
              <a:ext cx="128894" cy="21257"/>
            </a:xfrm>
            <a:custGeom>
              <a:avLst/>
              <a:gdLst/>
              <a:ahLst/>
              <a:cxnLst/>
              <a:rect l="l" t="t" r="r" b="b"/>
              <a:pathLst>
                <a:path w="5918" h="976" extrusionOk="0">
                  <a:moveTo>
                    <a:pt x="322" y="1"/>
                  </a:moveTo>
                  <a:cubicBezTo>
                    <a:pt x="95" y="1"/>
                    <a:pt x="0" y="347"/>
                    <a:pt x="247" y="408"/>
                  </a:cubicBezTo>
                  <a:cubicBezTo>
                    <a:pt x="2048" y="675"/>
                    <a:pt x="3849" y="875"/>
                    <a:pt x="5651" y="975"/>
                  </a:cubicBezTo>
                  <a:cubicBezTo>
                    <a:pt x="5918" y="975"/>
                    <a:pt x="5918" y="575"/>
                    <a:pt x="5651" y="575"/>
                  </a:cubicBezTo>
                  <a:cubicBezTo>
                    <a:pt x="3883" y="475"/>
                    <a:pt x="2115" y="275"/>
                    <a:pt x="380" y="8"/>
                  </a:cubicBezTo>
                  <a:cubicBezTo>
                    <a:pt x="360" y="3"/>
                    <a:pt x="340" y="1"/>
                    <a:pt x="32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6950350" y="1050955"/>
              <a:ext cx="187221" cy="32060"/>
            </a:xfrm>
            <a:custGeom>
              <a:avLst/>
              <a:gdLst/>
              <a:ahLst/>
              <a:cxnLst/>
              <a:rect l="l" t="t" r="r" b="b"/>
              <a:pathLst>
                <a:path w="8596" h="1472" extrusionOk="0">
                  <a:moveTo>
                    <a:pt x="238" y="0"/>
                  </a:moveTo>
                  <a:cubicBezTo>
                    <a:pt x="0" y="0"/>
                    <a:pt x="10" y="403"/>
                    <a:pt x="267" y="436"/>
                  </a:cubicBezTo>
                  <a:cubicBezTo>
                    <a:pt x="2936" y="702"/>
                    <a:pt x="5571" y="1036"/>
                    <a:pt x="8239" y="1470"/>
                  </a:cubicBezTo>
                  <a:cubicBezTo>
                    <a:pt x="8250" y="1471"/>
                    <a:pt x="8260" y="1472"/>
                    <a:pt x="8270" y="1472"/>
                  </a:cubicBezTo>
                  <a:cubicBezTo>
                    <a:pt x="8514" y="1472"/>
                    <a:pt x="8596" y="1100"/>
                    <a:pt x="8339" y="1036"/>
                  </a:cubicBezTo>
                  <a:cubicBezTo>
                    <a:pt x="5637" y="602"/>
                    <a:pt x="2969" y="269"/>
                    <a:pt x="267" y="2"/>
                  </a:cubicBezTo>
                  <a:cubicBezTo>
                    <a:pt x="257" y="1"/>
                    <a:pt x="248"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6916632" y="1074806"/>
              <a:ext cx="232567" cy="40903"/>
            </a:xfrm>
            <a:custGeom>
              <a:avLst/>
              <a:gdLst/>
              <a:ahLst/>
              <a:cxnLst/>
              <a:rect l="l" t="t" r="r" b="b"/>
              <a:pathLst>
                <a:path w="10678" h="1878" extrusionOk="0">
                  <a:moveTo>
                    <a:pt x="322" y="0"/>
                  </a:moveTo>
                  <a:cubicBezTo>
                    <a:pt x="96" y="0"/>
                    <a:pt x="1" y="346"/>
                    <a:pt x="247" y="408"/>
                  </a:cubicBezTo>
                  <a:lnTo>
                    <a:pt x="10321" y="1876"/>
                  </a:lnTo>
                  <a:cubicBezTo>
                    <a:pt x="10332" y="1877"/>
                    <a:pt x="10342" y="1878"/>
                    <a:pt x="10352" y="1878"/>
                  </a:cubicBezTo>
                  <a:cubicBezTo>
                    <a:pt x="10595" y="1878"/>
                    <a:pt x="10677" y="1506"/>
                    <a:pt x="10421" y="1442"/>
                  </a:cubicBezTo>
                  <a:lnTo>
                    <a:pt x="381" y="8"/>
                  </a:lnTo>
                  <a:cubicBezTo>
                    <a:pt x="360" y="3"/>
                    <a:pt x="341" y="0"/>
                    <a:pt x="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6936540" y="1111965"/>
              <a:ext cx="206344" cy="32801"/>
            </a:xfrm>
            <a:custGeom>
              <a:avLst/>
              <a:gdLst/>
              <a:ahLst/>
              <a:cxnLst/>
              <a:rect l="l" t="t" r="r" b="b"/>
              <a:pathLst>
                <a:path w="9474" h="1506" extrusionOk="0">
                  <a:moveTo>
                    <a:pt x="236" y="1"/>
                  </a:moveTo>
                  <a:cubicBezTo>
                    <a:pt x="1" y="1"/>
                    <a:pt x="11" y="371"/>
                    <a:pt x="267" y="403"/>
                  </a:cubicBezTo>
                  <a:lnTo>
                    <a:pt x="9207" y="1504"/>
                  </a:lnTo>
                  <a:cubicBezTo>
                    <a:pt x="9217" y="1505"/>
                    <a:pt x="9226" y="1506"/>
                    <a:pt x="9235" y="1506"/>
                  </a:cubicBezTo>
                  <a:cubicBezTo>
                    <a:pt x="9473" y="1506"/>
                    <a:pt x="9464" y="1102"/>
                    <a:pt x="9207" y="1070"/>
                  </a:cubicBezTo>
                  <a:lnTo>
                    <a:pt x="267" y="3"/>
                  </a:lnTo>
                  <a:cubicBezTo>
                    <a:pt x="257" y="2"/>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6964137" y="1146903"/>
              <a:ext cx="169078" cy="26201"/>
            </a:xfrm>
            <a:custGeom>
              <a:avLst/>
              <a:gdLst/>
              <a:ahLst/>
              <a:cxnLst/>
              <a:rect l="l" t="t" r="r" b="b"/>
              <a:pathLst>
                <a:path w="7763" h="1203" extrusionOk="0">
                  <a:moveTo>
                    <a:pt x="268" y="0"/>
                  </a:moveTo>
                  <a:cubicBezTo>
                    <a:pt x="1" y="0"/>
                    <a:pt x="1" y="434"/>
                    <a:pt x="268" y="434"/>
                  </a:cubicBezTo>
                  <a:cubicBezTo>
                    <a:pt x="2636" y="601"/>
                    <a:pt x="5004" y="834"/>
                    <a:pt x="7406" y="1201"/>
                  </a:cubicBezTo>
                  <a:cubicBezTo>
                    <a:pt x="7417" y="1202"/>
                    <a:pt x="7427" y="1203"/>
                    <a:pt x="7437" y="1203"/>
                  </a:cubicBezTo>
                  <a:cubicBezTo>
                    <a:pt x="7680" y="1203"/>
                    <a:pt x="7762" y="831"/>
                    <a:pt x="7506" y="767"/>
                  </a:cubicBezTo>
                  <a:cubicBezTo>
                    <a:pt x="5105" y="400"/>
                    <a:pt x="2669" y="167"/>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6979645" y="1174456"/>
              <a:ext cx="131290" cy="24045"/>
            </a:xfrm>
            <a:custGeom>
              <a:avLst/>
              <a:gdLst/>
              <a:ahLst/>
              <a:cxnLst/>
              <a:rect l="l" t="t" r="r" b="b"/>
              <a:pathLst>
                <a:path w="6028" h="1104" extrusionOk="0">
                  <a:moveTo>
                    <a:pt x="325" y="1"/>
                  </a:moveTo>
                  <a:cubicBezTo>
                    <a:pt x="82" y="1"/>
                    <a:pt x="0" y="372"/>
                    <a:pt x="256" y="436"/>
                  </a:cubicBezTo>
                  <a:lnTo>
                    <a:pt x="256" y="403"/>
                  </a:lnTo>
                  <a:cubicBezTo>
                    <a:pt x="2091" y="703"/>
                    <a:pt x="3926" y="970"/>
                    <a:pt x="5760" y="1103"/>
                  </a:cubicBezTo>
                  <a:cubicBezTo>
                    <a:pt x="6027" y="1103"/>
                    <a:pt x="6027" y="670"/>
                    <a:pt x="5760" y="670"/>
                  </a:cubicBezTo>
                  <a:cubicBezTo>
                    <a:pt x="3959" y="536"/>
                    <a:pt x="2158" y="270"/>
                    <a:pt x="356" y="3"/>
                  </a:cubicBezTo>
                  <a:cubicBezTo>
                    <a:pt x="346" y="1"/>
                    <a:pt x="335" y="1"/>
                    <a:pt x="3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6829006" y="847190"/>
              <a:ext cx="327680" cy="367886"/>
            </a:xfrm>
            <a:custGeom>
              <a:avLst/>
              <a:gdLst/>
              <a:ahLst/>
              <a:cxnLst/>
              <a:rect l="l" t="t" r="r" b="b"/>
              <a:pathLst>
                <a:path w="15045" h="16891" extrusionOk="0">
                  <a:moveTo>
                    <a:pt x="4993" y="399"/>
                  </a:moveTo>
                  <a:cubicBezTo>
                    <a:pt x="6192" y="399"/>
                    <a:pt x="7406" y="940"/>
                    <a:pt x="8240" y="2185"/>
                  </a:cubicBezTo>
                  <a:lnTo>
                    <a:pt x="12009" y="7856"/>
                  </a:lnTo>
                  <a:lnTo>
                    <a:pt x="13577" y="10224"/>
                  </a:lnTo>
                  <a:cubicBezTo>
                    <a:pt x="14778" y="11925"/>
                    <a:pt x="14444" y="14260"/>
                    <a:pt x="12876" y="15561"/>
                  </a:cubicBezTo>
                  <a:cubicBezTo>
                    <a:pt x="12139" y="16189"/>
                    <a:pt x="11232" y="16499"/>
                    <a:pt x="10326" y="16499"/>
                  </a:cubicBezTo>
                  <a:cubicBezTo>
                    <a:pt x="9304" y="16499"/>
                    <a:pt x="8283" y="16105"/>
                    <a:pt x="7506" y="15328"/>
                  </a:cubicBezTo>
                  <a:cubicBezTo>
                    <a:pt x="6939" y="14661"/>
                    <a:pt x="6405" y="13927"/>
                    <a:pt x="5971" y="13160"/>
                  </a:cubicBezTo>
                  <a:lnTo>
                    <a:pt x="1735" y="6788"/>
                  </a:lnTo>
                  <a:cubicBezTo>
                    <a:pt x="1401" y="6288"/>
                    <a:pt x="1168" y="5788"/>
                    <a:pt x="1035" y="5221"/>
                  </a:cubicBezTo>
                  <a:cubicBezTo>
                    <a:pt x="442" y="2392"/>
                    <a:pt x="2691" y="399"/>
                    <a:pt x="4993" y="399"/>
                  </a:cubicBezTo>
                  <a:close/>
                  <a:moveTo>
                    <a:pt x="4949" y="1"/>
                  </a:moveTo>
                  <a:cubicBezTo>
                    <a:pt x="4248" y="1"/>
                    <a:pt x="3535" y="168"/>
                    <a:pt x="2869" y="517"/>
                  </a:cubicBezTo>
                  <a:cubicBezTo>
                    <a:pt x="868" y="1551"/>
                    <a:pt x="0" y="3953"/>
                    <a:pt x="868" y="6055"/>
                  </a:cubicBezTo>
                  <a:cubicBezTo>
                    <a:pt x="1301" y="6888"/>
                    <a:pt x="1802" y="7689"/>
                    <a:pt x="2369" y="8456"/>
                  </a:cubicBezTo>
                  <a:lnTo>
                    <a:pt x="4937" y="12326"/>
                  </a:lnTo>
                  <a:lnTo>
                    <a:pt x="6605" y="14861"/>
                  </a:lnTo>
                  <a:cubicBezTo>
                    <a:pt x="7449" y="16163"/>
                    <a:pt x="8852" y="16890"/>
                    <a:pt x="10308" y="16890"/>
                  </a:cubicBezTo>
                  <a:cubicBezTo>
                    <a:pt x="10865" y="16890"/>
                    <a:pt x="11431" y="16784"/>
                    <a:pt x="11976" y="16562"/>
                  </a:cubicBezTo>
                  <a:cubicBezTo>
                    <a:pt x="13944" y="15762"/>
                    <a:pt x="15045" y="13693"/>
                    <a:pt x="14644" y="11625"/>
                  </a:cubicBezTo>
                  <a:cubicBezTo>
                    <a:pt x="14411" y="10558"/>
                    <a:pt x="13744" y="9690"/>
                    <a:pt x="13143" y="8790"/>
                  </a:cubicBezTo>
                  <a:lnTo>
                    <a:pt x="8740" y="2118"/>
                  </a:lnTo>
                  <a:lnTo>
                    <a:pt x="8640" y="1985"/>
                  </a:lnTo>
                  <a:cubicBezTo>
                    <a:pt x="8616" y="1951"/>
                    <a:pt x="8587" y="1926"/>
                    <a:pt x="8556" y="1909"/>
                  </a:cubicBezTo>
                  <a:lnTo>
                    <a:pt x="8556" y="1909"/>
                  </a:lnTo>
                  <a:cubicBezTo>
                    <a:pt x="7721" y="678"/>
                    <a:pt x="6359" y="1"/>
                    <a:pt x="49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1"/>
          <p:cNvGrpSpPr/>
          <p:nvPr/>
        </p:nvGrpSpPr>
        <p:grpSpPr>
          <a:xfrm>
            <a:off x="7951103" y="898464"/>
            <a:ext cx="367087" cy="356255"/>
            <a:chOff x="8967690" y="2491277"/>
            <a:chExt cx="367087" cy="356255"/>
          </a:xfrm>
        </p:grpSpPr>
        <p:sp>
          <p:nvSpPr>
            <p:cNvPr id="587" name="Google Shape;587;p11"/>
            <p:cNvSpPr/>
            <p:nvPr/>
          </p:nvSpPr>
          <p:spPr>
            <a:xfrm>
              <a:off x="8993436" y="2495742"/>
              <a:ext cx="340029" cy="347021"/>
            </a:xfrm>
            <a:custGeom>
              <a:avLst/>
              <a:gdLst/>
              <a:ahLst/>
              <a:cxnLst/>
              <a:rect l="l" t="t" r="r" b="b"/>
              <a:pathLst>
                <a:path w="15612" h="15933" extrusionOk="0">
                  <a:moveTo>
                    <a:pt x="10887" y="0"/>
                  </a:moveTo>
                  <a:cubicBezTo>
                    <a:pt x="9676" y="0"/>
                    <a:pt x="8476" y="526"/>
                    <a:pt x="7673" y="1553"/>
                  </a:cubicBezTo>
                  <a:lnTo>
                    <a:pt x="1501" y="9058"/>
                  </a:lnTo>
                  <a:cubicBezTo>
                    <a:pt x="0" y="10860"/>
                    <a:pt x="301" y="13528"/>
                    <a:pt x="2135" y="14996"/>
                  </a:cubicBezTo>
                  <a:cubicBezTo>
                    <a:pt x="2911" y="15628"/>
                    <a:pt x="3842" y="15932"/>
                    <a:pt x="4768" y="15932"/>
                  </a:cubicBezTo>
                  <a:cubicBezTo>
                    <a:pt x="5991" y="15932"/>
                    <a:pt x="7204" y="15402"/>
                    <a:pt x="8040" y="14395"/>
                  </a:cubicBezTo>
                  <a:lnTo>
                    <a:pt x="14144" y="6857"/>
                  </a:lnTo>
                  <a:cubicBezTo>
                    <a:pt x="15612" y="5055"/>
                    <a:pt x="15378" y="2453"/>
                    <a:pt x="13577" y="986"/>
                  </a:cubicBezTo>
                  <a:cubicBezTo>
                    <a:pt x="12799" y="325"/>
                    <a:pt x="11840" y="0"/>
                    <a:pt x="10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967690" y="2491277"/>
              <a:ext cx="363595" cy="356255"/>
            </a:xfrm>
            <a:custGeom>
              <a:avLst/>
              <a:gdLst/>
              <a:ahLst/>
              <a:cxnLst/>
              <a:rect l="l" t="t" r="r" b="b"/>
              <a:pathLst>
                <a:path w="16694" h="16357" extrusionOk="0">
                  <a:moveTo>
                    <a:pt x="12065" y="408"/>
                  </a:moveTo>
                  <a:cubicBezTo>
                    <a:pt x="12964" y="408"/>
                    <a:pt x="13869" y="710"/>
                    <a:pt x="14625" y="1324"/>
                  </a:cubicBezTo>
                  <a:lnTo>
                    <a:pt x="14623" y="1318"/>
                  </a:lnTo>
                  <a:lnTo>
                    <a:pt x="14623" y="1318"/>
                  </a:lnTo>
                  <a:cubicBezTo>
                    <a:pt x="14660" y="1358"/>
                    <a:pt x="14709" y="1391"/>
                    <a:pt x="14759" y="1424"/>
                  </a:cubicBezTo>
                  <a:cubicBezTo>
                    <a:pt x="14859" y="1524"/>
                    <a:pt x="14992" y="1658"/>
                    <a:pt x="15092" y="1791"/>
                  </a:cubicBezTo>
                  <a:cubicBezTo>
                    <a:pt x="16360" y="3259"/>
                    <a:pt x="16393" y="5460"/>
                    <a:pt x="15126" y="6962"/>
                  </a:cubicBezTo>
                  <a:lnTo>
                    <a:pt x="12691" y="9930"/>
                  </a:lnTo>
                  <a:lnTo>
                    <a:pt x="9622" y="13733"/>
                  </a:lnTo>
                  <a:cubicBezTo>
                    <a:pt x="9422" y="13967"/>
                    <a:pt x="9222" y="14200"/>
                    <a:pt x="9021" y="14434"/>
                  </a:cubicBezTo>
                  <a:cubicBezTo>
                    <a:pt x="8227" y="15417"/>
                    <a:pt x="7078" y="15918"/>
                    <a:pt x="5923" y="15918"/>
                  </a:cubicBezTo>
                  <a:cubicBezTo>
                    <a:pt x="5040" y="15918"/>
                    <a:pt x="4154" y="15626"/>
                    <a:pt x="3417" y="15034"/>
                  </a:cubicBezTo>
                  <a:cubicBezTo>
                    <a:pt x="1716" y="13633"/>
                    <a:pt x="1449" y="11131"/>
                    <a:pt x="2850" y="9430"/>
                  </a:cubicBezTo>
                  <a:cubicBezTo>
                    <a:pt x="2852" y="9428"/>
                    <a:pt x="2853" y="9427"/>
                    <a:pt x="2854" y="9425"/>
                  </a:cubicBezTo>
                  <a:lnTo>
                    <a:pt x="2854" y="9425"/>
                  </a:lnTo>
                  <a:lnTo>
                    <a:pt x="6019" y="5527"/>
                  </a:lnTo>
                  <a:lnTo>
                    <a:pt x="8121" y="2925"/>
                  </a:lnTo>
                  <a:cubicBezTo>
                    <a:pt x="8488" y="2425"/>
                    <a:pt x="8888" y="1958"/>
                    <a:pt x="9288" y="1524"/>
                  </a:cubicBezTo>
                  <a:cubicBezTo>
                    <a:pt x="10063" y="785"/>
                    <a:pt x="11060" y="408"/>
                    <a:pt x="12065" y="408"/>
                  </a:cubicBezTo>
                  <a:close/>
                  <a:moveTo>
                    <a:pt x="12084" y="0"/>
                  </a:moveTo>
                  <a:cubicBezTo>
                    <a:pt x="11476" y="0"/>
                    <a:pt x="10865" y="126"/>
                    <a:pt x="10289" y="390"/>
                  </a:cubicBezTo>
                  <a:cubicBezTo>
                    <a:pt x="9488" y="790"/>
                    <a:pt x="8788" y="1424"/>
                    <a:pt x="8254" y="2158"/>
                  </a:cubicBezTo>
                  <a:lnTo>
                    <a:pt x="3918" y="7495"/>
                  </a:lnTo>
                  <a:lnTo>
                    <a:pt x="2631" y="9072"/>
                  </a:lnTo>
                  <a:lnTo>
                    <a:pt x="2631" y="9072"/>
                  </a:lnTo>
                  <a:cubicBezTo>
                    <a:pt x="2602" y="9082"/>
                    <a:pt x="2575" y="9100"/>
                    <a:pt x="2550" y="9130"/>
                  </a:cubicBezTo>
                  <a:cubicBezTo>
                    <a:pt x="0" y="12190"/>
                    <a:pt x="2480" y="16357"/>
                    <a:pt x="5881" y="16357"/>
                  </a:cubicBezTo>
                  <a:cubicBezTo>
                    <a:pt x="6484" y="16357"/>
                    <a:pt x="7116" y="16226"/>
                    <a:pt x="7754" y="15935"/>
                  </a:cubicBezTo>
                  <a:cubicBezTo>
                    <a:pt x="8454" y="15601"/>
                    <a:pt x="9055" y="15134"/>
                    <a:pt x="9522" y="14534"/>
                  </a:cubicBezTo>
                  <a:lnTo>
                    <a:pt x="12390" y="10964"/>
                  </a:lnTo>
                  <a:lnTo>
                    <a:pt x="15326" y="7395"/>
                  </a:lnTo>
                  <a:cubicBezTo>
                    <a:pt x="15793" y="6861"/>
                    <a:pt x="16160" y="6194"/>
                    <a:pt x="16360" y="5460"/>
                  </a:cubicBezTo>
                  <a:cubicBezTo>
                    <a:pt x="16694" y="4193"/>
                    <a:pt x="16427" y="2825"/>
                    <a:pt x="15626" y="1758"/>
                  </a:cubicBezTo>
                  <a:cubicBezTo>
                    <a:pt x="15434" y="1501"/>
                    <a:pt x="15210" y="1245"/>
                    <a:pt x="14956" y="1048"/>
                  </a:cubicBezTo>
                  <a:lnTo>
                    <a:pt x="14956" y="1048"/>
                  </a:lnTo>
                  <a:cubicBezTo>
                    <a:pt x="14887" y="944"/>
                    <a:pt x="14735" y="874"/>
                    <a:pt x="14659" y="824"/>
                  </a:cubicBezTo>
                  <a:cubicBezTo>
                    <a:pt x="14459" y="657"/>
                    <a:pt x="14225" y="524"/>
                    <a:pt x="14025" y="424"/>
                  </a:cubicBezTo>
                  <a:cubicBezTo>
                    <a:pt x="13625" y="257"/>
                    <a:pt x="13224" y="123"/>
                    <a:pt x="12791" y="57"/>
                  </a:cubicBezTo>
                  <a:cubicBezTo>
                    <a:pt x="12557" y="19"/>
                    <a:pt x="12321" y="0"/>
                    <a:pt x="120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9031945" y="2671257"/>
              <a:ext cx="51488" cy="116218"/>
            </a:xfrm>
            <a:custGeom>
              <a:avLst/>
              <a:gdLst/>
              <a:ahLst/>
              <a:cxnLst/>
              <a:rect l="l" t="t" r="r" b="b"/>
              <a:pathLst>
                <a:path w="2364" h="5336" extrusionOk="0">
                  <a:moveTo>
                    <a:pt x="2079" y="0"/>
                  </a:moveTo>
                  <a:cubicBezTo>
                    <a:pt x="2032" y="0"/>
                    <a:pt x="1982" y="20"/>
                    <a:pt x="1935" y="66"/>
                  </a:cubicBezTo>
                  <a:cubicBezTo>
                    <a:pt x="1201" y="767"/>
                    <a:pt x="634" y="1667"/>
                    <a:pt x="267" y="2635"/>
                  </a:cubicBezTo>
                  <a:cubicBezTo>
                    <a:pt x="0" y="3535"/>
                    <a:pt x="167" y="4503"/>
                    <a:pt x="701" y="5270"/>
                  </a:cubicBezTo>
                  <a:cubicBezTo>
                    <a:pt x="740" y="5316"/>
                    <a:pt x="786" y="5336"/>
                    <a:pt x="831" y="5336"/>
                  </a:cubicBezTo>
                  <a:cubicBezTo>
                    <a:pt x="982" y="5336"/>
                    <a:pt x="1129" y="5123"/>
                    <a:pt x="1001" y="4970"/>
                  </a:cubicBezTo>
                  <a:lnTo>
                    <a:pt x="1034" y="4970"/>
                  </a:lnTo>
                  <a:cubicBezTo>
                    <a:pt x="534" y="4269"/>
                    <a:pt x="434" y="3402"/>
                    <a:pt x="734" y="2601"/>
                  </a:cubicBezTo>
                  <a:cubicBezTo>
                    <a:pt x="1068" y="1767"/>
                    <a:pt x="1568" y="1000"/>
                    <a:pt x="2235" y="366"/>
                  </a:cubicBezTo>
                  <a:cubicBezTo>
                    <a:pt x="2363" y="213"/>
                    <a:pt x="2236" y="0"/>
                    <a:pt x="20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9090058" y="2646535"/>
              <a:ext cx="11652" cy="9453"/>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9126258" y="2739803"/>
              <a:ext cx="16139" cy="32626"/>
            </a:xfrm>
            <a:custGeom>
              <a:avLst/>
              <a:gdLst/>
              <a:ahLst/>
              <a:cxnLst/>
              <a:rect l="l" t="t" r="r" b="b"/>
              <a:pathLst>
                <a:path w="741" h="1498" extrusionOk="0">
                  <a:moveTo>
                    <a:pt x="251" y="0"/>
                  </a:moveTo>
                  <a:cubicBezTo>
                    <a:pt x="128" y="0"/>
                    <a:pt x="0" y="108"/>
                    <a:pt x="40" y="288"/>
                  </a:cubicBezTo>
                  <a:cubicBezTo>
                    <a:pt x="140" y="622"/>
                    <a:pt x="207" y="989"/>
                    <a:pt x="307" y="1322"/>
                  </a:cubicBezTo>
                  <a:cubicBezTo>
                    <a:pt x="335" y="1433"/>
                    <a:pt x="408" y="1498"/>
                    <a:pt x="508" y="1498"/>
                  </a:cubicBezTo>
                  <a:cubicBezTo>
                    <a:pt x="529" y="1498"/>
                    <a:pt x="551" y="1495"/>
                    <a:pt x="574" y="1489"/>
                  </a:cubicBezTo>
                  <a:cubicBezTo>
                    <a:pt x="674" y="1456"/>
                    <a:pt x="741" y="1322"/>
                    <a:pt x="707" y="1222"/>
                  </a:cubicBezTo>
                  <a:lnTo>
                    <a:pt x="440" y="155"/>
                  </a:lnTo>
                  <a:cubicBezTo>
                    <a:pt x="414" y="48"/>
                    <a:pt x="334" y="0"/>
                    <a:pt x="2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9141788" y="2733988"/>
              <a:ext cx="17163" cy="26419"/>
            </a:xfrm>
            <a:custGeom>
              <a:avLst/>
              <a:gdLst/>
              <a:ahLst/>
              <a:cxnLst/>
              <a:rect l="l" t="t" r="r" b="b"/>
              <a:pathLst>
                <a:path w="788" h="1213" extrusionOk="0">
                  <a:moveTo>
                    <a:pt x="263" y="0"/>
                  </a:moveTo>
                  <a:cubicBezTo>
                    <a:pt x="133" y="0"/>
                    <a:pt x="1" y="108"/>
                    <a:pt x="61" y="288"/>
                  </a:cubicBezTo>
                  <a:lnTo>
                    <a:pt x="328" y="1056"/>
                  </a:lnTo>
                  <a:cubicBezTo>
                    <a:pt x="355" y="1165"/>
                    <a:pt x="444" y="1213"/>
                    <a:pt x="532" y="1213"/>
                  </a:cubicBezTo>
                  <a:cubicBezTo>
                    <a:pt x="660" y="1213"/>
                    <a:pt x="787" y="1113"/>
                    <a:pt x="728" y="956"/>
                  </a:cubicBezTo>
                  <a:cubicBezTo>
                    <a:pt x="661" y="689"/>
                    <a:pt x="561" y="422"/>
                    <a:pt x="461" y="155"/>
                  </a:cubicBezTo>
                  <a:cubicBezTo>
                    <a:pt x="435" y="48"/>
                    <a:pt x="349" y="0"/>
                    <a:pt x="2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9090798" y="2494849"/>
              <a:ext cx="243980" cy="234527"/>
            </a:xfrm>
            <a:custGeom>
              <a:avLst/>
              <a:gdLst/>
              <a:ahLst/>
              <a:cxnLst/>
              <a:rect l="l" t="t" r="r" b="b"/>
              <a:pathLst>
                <a:path w="11202" h="10768" extrusionOk="0">
                  <a:moveTo>
                    <a:pt x="6521" y="0"/>
                  </a:moveTo>
                  <a:cubicBezTo>
                    <a:pt x="5774" y="0"/>
                    <a:pt x="4888" y="149"/>
                    <a:pt x="3836" y="493"/>
                  </a:cubicBezTo>
                  <a:cubicBezTo>
                    <a:pt x="3836" y="927"/>
                    <a:pt x="0" y="5363"/>
                    <a:pt x="0" y="5363"/>
                  </a:cubicBezTo>
                  <a:lnTo>
                    <a:pt x="6638" y="10767"/>
                  </a:lnTo>
                  <a:lnTo>
                    <a:pt x="10408" y="5830"/>
                  </a:lnTo>
                  <a:cubicBezTo>
                    <a:pt x="10408" y="5830"/>
                    <a:pt x="11202" y="0"/>
                    <a:pt x="6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9087161" y="2491495"/>
              <a:ext cx="238317" cy="241867"/>
            </a:xfrm>
            <a:custGeom>
              <a:avLst/>
              <a:gdLst/>
              <a:ahLst/>
              <a:cxnLst/>
              <a:rect l="l" t="t" r="r" b="b"/>
              <a:pathLst>
                <a:path w="10942" h="11105" extrusionOk="0">
                  <a:moveTo>
                    <a:pt x="6687" y="334"/>
                  </a:moveTo>
                  <a:cubicBezTo>
                    <a:pt x="7438" y="334"/>
                    <a:pt x="8170" y="490"/>
                    <a:pt x="8807" y="914"/>
                  </a:cubicBezTo>
                  <a:cubicBezTo>
                    <a:pt x="9707" y="1548"/>
                    <a:pt x="10141" y="2615"/>
                    <a:pt x="10341" y="3649"/>
                  </a:cubicBezTo>
                  <a:cubicBezTo>
                    <a:pt x="10475" y="4383"/>
                    <a:pt x="10475" y="5150"/>
                    <a:pt x="10408" y="5884"/>
                  </a:cubicBezTo>
                  <a:cubicBezTo>
                    <a:pt x="10408" y="5917"/>
                    <a:pt x="10408" y="5951"/>
                    <a:pt x="10408" y="5984"/>
                  </a:cubicBezTo>
                  <a:cubicBezTo>
                    <a:pt x="10408" y="6000"/>
                    <a:pt x="10406" y="6007"/>
                    <a:pt x="10404" y="6007"/>
                  </a:cubicBezTo>
                  <a:cubicBezTo>
                    <a:pt x="10396" y="6007"/>
                    <a:pt x="10383" y="5943"/>
                    <a:pt x="10408" y="5917"/>
                  </a:cubicBezTo>
                  <a:cubicBezTo>
                    <a:pt x="10341" y="5917"/>
                    <a:pt x="10241" y="6151"/>
                    <a:pt x="10208" y="6184"/>
                  </a:cubicBezTo>
                  <a:lnTo>
                    <a:pt x="9074" y="7685"/>
                  </a:lnTo>
                  <a:lnTo>
                    <a:pt x="6770" y="10683"/>
                  </a:lnTo>
                  <a:lnTo>
                    <a:pt x="6770" y="10683"/>
                  </a:lnTo>
                  <a:lnTo>
                    <a:pt x="420" y="5514"/>
                  </a:lnTo>
                  <a:lnTo>
                    <a:pt x="420" y="5514"/>
                  </a:lnTo>
                  <a:cubicBezTo>
                    <a:pt x="1548" y="4223"/>
                    <a:pt x="2672" y="2899"/>
                    <a:pt x="3703" y="1481"/>
                  </a:cubicBezTo>
                  <a:cubicBezTo>
                    <a:pt x="3846" y="1310"/>
                    <a:pt x="4087" y="1040"/>
                    <a:pt x="4153" y="778"/>
                  </a:cubicBezTo>
                  <a:lnTo>
                    <a:pt x="4153" y="778"/>
                  </a:lnTo>
                  <a:cubicBezTo>
                    <a:pt x="4943" y="538"/>
                    <a:pt x="5827" y="334"/>
                    <a:pt x="6687" y="334"/>
                  </a:cubicBezTo>
                  <a:close/>
                  <a:moveTo>
                    <a:pt x="6654" y="1"/>
                  </a:moveTo>
                  <a:cubicBezTo>
                    <a:pt x="5728" y="1"/>
                    <a:pt x="4779" y="216"/>
                    <a:pt x="3937" y="480"/>
                  </a:cubicBezTo>
                  <a:cubicBezTo>
                    <a:pt x="3870" y="514"/>
                    <a:pt x="3803" y="580"/>
                    <a:pt x="3803" y="680"/>
                  </a:cubicBezTo>
                  <a:cubicBezTo>
                    <a:pt x="3803" y="714"/>
                    <a:pt x="3770" y="780"/>
                    <a:pt x="3737" y="847"/>
                  </a:cubicBezTo>
                  <a:cubicBezTo>
                    <a:pt x="3636" y="1014"/>
                    <a:pt x="3536" y="1147"/>
                    <a:pt x="3436" y="1247"/>
                  </a:cubicBezTo>
                  <a:cubicBezTo>
                    <a:pt x="3136" y="1681"/>
                    <a:pt x="2836" y="2081"/>
                    <a:pt x="2536" y="2448"/>
                  </a:cubicBezTo>
                  <a:cubicBezTo>
                    <a:pt x="1869" y="3282"/>
                    <a:pt x="1201" y="4083"/>
                    <a:pt x="534" y="4883"/>
                  </a:cubicBezTo>
                  <a:lnTo>
                    <a:pt x="67" y="5417"/>
                  </a:lnTo>
                  <a:cubicBezTo>
                    <a:pt x="0" y="5484"/>
                    <a:pt x="0" y="5617"/>
                    <a:pt x="67" y="5684"/>
                  </a:cubicBezTo>
                  <a:lnTo>
                    <a:pt x="6610" y="10977"/>
                  </a:lnTo>
                  <a:lnTo>
                    <a:pt x="6610" y="10977"/>
                  </a:lnTo>
                  <a:cubicBezTo>
                    <a:pt x="6630" y="11049"/>
                    <a:pt x="6709" y="11105"/>
                    <a:pt x="6791" y="11105"/>
                  </a:cubicBezTo>
                  <a:cubicBezTo>
                    <a:pt x="6818" y="11105"/>
                    <a:pt x="6845" y="11099"/>
                    <a:pt x="6870" y="11085"/>
                  </a:cubicBezTo>
                  <a:lnTo>
                    <a:pt x="6870" y="11085"/>
                  </a:lnTo>
                  <a:cubicBezTo>
                    <a:pt x="6934" y="11064"/>
                    <a:pt x="6985" y="11009"/>
                    <a:pt x="6995" y="10949"/>
                  </a:cubicBezTo>
                  <a:lnTo>
                    <a:pt x="6995" y="10949"/>
                  </a:lnTo>
                  <a:lnTo>
                    <a:pt x="9140" y="8186"/>
                  </a:lnTo>
                  <a:lnTo>
                    <a:pt x="10408" y="6518"/>
                  </a:lnTo>
                  <a:cubicBezTo>
                    <a:pt x="10541" y="6351"/>
                    <a:pt x="10742" y="6184"/>
                    <a:pt x="10742" y="5984"/>
                  </a:cubicBezTo>
                  <a:cubicBezTo>
                    <a:pt x="10942" y="4250"/>
                    <a:pt x="10675" y="2048"/>
                    <a:pt x="9274" y="847"/>
                  </a:cubicBezTo>
                  <a:cubicBezTo>
                    <a:pt x="8516" y="224"/>
                    <a:pt x="7597" y="1"/>
                    <a:pt x="66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9112427" y="2583369"/>
              <a:ext cx="22412" cy="62247"/>
            </a:xfrm>
            <a:custGeom>
              <a:avLst/>
              <a:gdLst/>
              <a:ahLst/>
              <a:cxnLst/>
              <a:rect l="l" t="t" r="r" b="b"/>
              <a:pathLst>
                <a:path w="1029" h="2858" extrusionOk="0">
                  <a:moveTo>
                    <a:pt x="260" y="1"/>
                  </a:moveTo>
                  <a:cubicBezTo>
                    <a:pt x="135" y="1"/>
                    <a:pt x="0" y="102"/>
                    <a:pt x="41" y="265"/>
                  </a:cubicBezTo>
                  <a:lnTo>
                    <a:pt x="575" y="2700"/>
                  </a:lnTo>
                  <a:cubicBezTo>
                    <a:pt x="602" y="2809"/>
                    <a:pt x="686" y="2857"/>
                    <a:pt x="772" y="2857"/>
                  </a:cubicBezTo>
                  <a:cubicBezTo>
                    <a:pt x="897" y="2857"/>
                    <a:pt x="1028" y="2758"/>
                    <a:pt x="1009" y="2600"/>
                  </a:cubicBezTo>
                  <a:cubicBezTo>
                    <a:pt x="809" y="1766"/>
                    <a:pt x="642" y="966"/>
                    <a:pt x="442" y="132"/>
                  </a:cubicBezTo>
                  <a:cubicBezTo>
                    <a:pt x="416" y="41"/>
                    <a:pt x="340" y="1"/>
                    <a:pt x="2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9135690" y="2548148"/>
              <a:ext cx="32583" cy="123776"/>
            </a:xfrm>
            <a:custGeom>
              <a:avLst/>
              <a:gdLst/>
              <a:ahLst/>
              <a:cxnLst/>
              <a:rect l="l" t="t" r="r" b="b"/>
              <a:pathLst>
                <a:path w="1496" h="5683" extrusionOk="0">
                  <a:moveTo>
                    <a:pt x="258" y="0"/>
                  </a:moveTo>
                  <a:cubicBezTo>
                    <a:pt x="133" y="0"/>
                    <a:pt x="0" y="105"/>
                    <a:pt x="41" y="248"/>
                  </a:cubicBezTo>
                  <a:cubicBezTo>
                    <a:pt x="474" y="2016"/>
                    <a:pt x="808" y="3750"/>
                    <a:pt x="1075" y="5551"/>
                  </a:cubicBezTo>
                  <a:cubicBezTo>
                    <a:pt x="1088" y="5642"/>
                    <a:pt x="1156" y="5682"/>
                    <a:pt x="1232" y="5682"/>
                  </a:cubicBezTo>
                  <a:cubicBezTo>
                    <a:pt x="1353" y="5682"/>
                    <a:pt x="1496" y="5581"/>
                    <a:pt x="1475" y="5418"/>
                  </a:cubicBezTo>
                  <a:cubicBezTo>
                    <a:pt x="1208" y="3650"/>
                    <a:pt x="875" y="1882"/>
                    <a:pt x="441" y="148"/>
                  </a:cubicBezTo>
                  <a:cubicBezTo>
                    <a:pt x="415" y="43"/>
                    <a:pt x="338" y="0"/>
                    <a:pt x="2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9163461" y="2520333"/>
              <a:ext cx="40402" cy="182669"/>
            </a:xfrm>
            <a:custGeom>
              <a:avLst/>
              <a:gdLst/>
              <a:ahLst/>
              <a:cxnLst/>
              <a:rect l="l" t="t" r="r" b="b"/>
              <a:pathLst>
                <a:path w="1855" h="8387" extrusionOk="0">
                  <a:moveTo>
                    <a:pt x="261" y="0"/>
                  </a:moveTo>
                  <a:cubicBezTo>
                    <a:pt x="140" y="0"/>
                    <a:pt x="0" y="99"/>
                    <a:pt x="0" y="257"/>
                  </a:cubicBezTo>
                  <a:cubicBezTo>
                    <a:pt x="400" y="2926"/>
                    <a:pt x="867" y="5594"/>
                    <a:pt x="1434" y="8229"/>
                  </a:cubicBezTo>
                  <a:cubicBezTo>
                    <a:pt x="1448" y="8339"/>
                    <a:pt x="1523" y="8386"/>
                    <a:pt x="1605" y="8386"/>
                  </a:cubicBezTo>
                  <a:cubicBezTo>
                    <a:pt x="1723" y="8386"/>
                    <a:pt x="1854" y="8287"/>
                    <a:pt x="1835" y="8129"/>
                  </a:cubicBezTo>
                  <a:cubicBezTo>
                    <a:pt x="1268" y="5494"/>
                    <a:pt x="801" y="2826"/>
                    <a:pt x="434" y="157"/>
                  </a:cubicBezTo>
                  <a:cubicBezTo>
                    <a:pt x="420" y="48"/>
                    <a:pt x="345" y="0"/>
                    <a:pt x="26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9191341" y="2499510"/>
              <a:ext cx="44497" cy="227209"/>
            </a:xfrm>
            <a:custGeom>
              <a:avLst/>
              <a:gdLst/>
              <a:ahLst/>
              <a:cxnLst/>
              <a:rect l="l" t="t" r="r" b="b"/>
              <a:pathLst>
                <a:path w="2043" h="10432" extrusionOk="0">
                  <a:moveTo>
                    <a:pt x="275" y="0"/>
                  </a:moveTo>
                  <a:cubicBezTo>
                    <a:pt x="145" y="0"/>
                    <a:pt x="0" y="114"/>
                    <a:pt x="21" y="279"/>
                  </a:cubicBezTo>
                  <a:lnTo>
                    <a:pt x="1622" y="10286"/>
                  </a:lnTo>
                  <a:cubicBezTo>
                    <a:pt x="1635" y="10388"/>
                    <a:pt x="1701" y="10432"/>
                    <a:pt x="1776" y="10432"/>
                  </a:cubicBezTo>
                  <a:cubicBezTo>
                    <a:pt x="1898" y="10432"/>
                    <a:pt x="2043" y="10318"/>
                    <a:pt x="2022" y="10153"/>
                  </a:cubicBezTo>
                  <a:lnTo>
                    <a:pt x="2022" y="10153"/>
                  </a:lnTo>
                  <a:lnTo>
                    <a:pt x="2022" y="10186"/>
                  </a:lnTo>
                  <a:lnTo>
                    <a:pt x="455" y="146"/>
                  </a:lnTo>
                  <a:cubicBezTo>
                    <a:pt x="429" y="44"/>
                    <a:pt x="355" y="0"/>
                    <a:pt x="27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9220397" y="2496178"/>
              <a:ext cx="45215" cy="201726"/>
            </a:xfrm>
            <a:custGeom>
              <a:avLst/>
              <a:gdLst/>
              <a:ahLst/>
              <a:cxnLst/>
              <a:rect l="l" t="t" r="r" b="b"/>
              <a:pathLst>
                <a:path w="2076" h="9262" extrusionOk="0">
                  <a:moveTo>
                    <a:pt x="264" y="1"/>
                  </a:moveTo>
                  <a:cubicBezTo>
                    <a:pt x="143" y="1"/>
                    <a:pt x="1" y="102"/>
                    <a:pt x="21" y="265"/>
                  </a:cubicBezTo>
                  <a:lnTo>
                    <a:pt x="1656" y="9105"/>
                  </a:lnTo>
                  <a:cubicBezTo>
                    <a:pt x="1669" y="9214"/>
                    <a:pt x="1745" y="9262"/>
                    <a:pt x="1826" y="9262"/>
                  </a:cubicBezTo>
                  <a:cubicBezTo>
                    <a:pt x="1944" y="9262"/>
                    <a:pt x="2076" y="9162"/>
                    <a:pt x="2056" y="9005"/>
                  </a:cubicBezTo>
                  <a:cubicBezTo>
                    <a:pt x="1522" y="6036"/>
                    <a:pt x="955" y="3101"/>
                    <a:pt x="422" y="132"/>
                  </a:cubicBezTo>
                  <a:cubicBezTo>
                    <a:pt x="409" y="41"/>
                    <a:pt x="341" y="1"/>
                    <a:pt x="2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9250935" y="2497790"/>
              <a:ext cx="40859" cy="163590"/>
            </a:xfrm>
            <a:custGeom>
              <a:avLst/>
              <a:gdLst/>
              <a:ahLst/>
              <a:cxnLst/>
              <a:rect l="l" t="t" r="r" b="b"/>
              <a:pathLst>
                <a:path w="1876" h="7511" extrusionOk="0">
                  <a:moveTo>
                    <a:pt x="250" y="1"/>
                  </a:moveTo>
                  <a:cubicBezTo>
                    <a:pt x="132" y="1"/>
                    <a:pt x="1" y="100"/>
                    <a:pt x="20" y="258"/>
                  </a:cubicBezTo>
                  <a:cubicBezTo>
                    <a:pt x="387" y="2660"/>
                    <a:pt x="854" y="5028"/>
                    <a:pt x="1455" y="7363"/>
                  </a:cubicBezTo>
                  <a:cubicBezTo>
                    <a:pt x="1468" y="7467"/>
                    <a:pt x="1537" y="7510"/>
                    <a:pt x="1614" y="7510"/>
                  </a:cubicBezTo>
                  <a:cubicBezTo>
                    <a:pt x="1734" y="7510"/>
                    <a:pt x="1875" y="7405"/>
                    <a:pt x="1855" y="7263"/>
                  </a:cubicBezTo>
                  <a:cubicBezTo>
                    <a:pt x="1288" y="4895"/>
                    <a:pt x="821" y="2526"/>
                    <a:pt x="421" y="158"/>
                  </a:cubicBezTo>
                  <a:cubicBezTo>
                    <a:pt x="407" y="49"/>
                    <a:pt x="332" y="1"/>
                    <a:pt x="25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9281014" y="2510161"/>
              <a:ext cx="31842" cy="127195"/>
            </a:xfrm>
            <a:custGeom>
              <a:avLst/>
              <a:gdLst/>
              <a:ahLst/>
              <a:cxnLst/>
              <a:rect l="l" t="t" r="r" b="b"/>
              <a:pathLst>
                <a:path w="1462" h="5840" extrusionOk="0">
                  <a:moveTo>
                    <a:pt x="246" y="0"/>
                  </a:moveTo>
                  <a:cubicBezTo>
                    <a:pt x="124" y="0"/>
                    <a:pt x="1" y="99"/>
                    <a:pt x="40" y="257"/>
                  </a:cubicBezTo>
                  <a:cubicBezTo>
                    <a:pt x="441" y="2058"/>
                    <a:pt x="741" y="3860"/>
                    <a:pt x="1008" y="5694"/>
                  </a:cubicBezTo>
                  <a:cubicBezTo>
                    <a:pt x="1033" y="5796"/>
                    <a:pt x="1107" y="5840"/>
                    <a:pt x="1187" y="5840"/>
                  </a:cubicBezTo>
                  <a:cubicBezTo>
                    <a:pt x="1317" y="5840"/>
                    <a:pt x="1462" y="5726"/>
                    <a:pt x="1441" y="5561"/>
                  </a:cubicBezTo>
                  <a:cubicBezTo>
                    <a:pt x="1141" y="3760"/>
                    <a:pt x="874" y="1958"/>
                    <a:pt x="441" y="157"/>
                  </a:cubicBezTo>
                  <a:cubicBezTo>
                    <a:pt x="413" y="48"/>
                    <a:pt x="330" y="0"/>
                    <a:pt x="2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8967690" y="2491277"/>
              <a:ext cx="363595" cy="356255"/>
            </a:xfrm>
            <a:custGeom>
              <a:avLst/>
              <a:gdLst/>
              <a:ahLst/>
              <a:cxnLst/>
              <a:rect l="l" t="t" r="r" b="b"/>
              <a:pathLst>
                <a:path w="16694" h="16357" extrusionOk="0">
                  <a:moveTo>
                    <a:pt x="12065" y="408"/>
                  </a:moveTo>
                  <a:cubicBezTo>
                    <a:pt x="12964" y="408"/>
                    <a:pt x="13869" y="710"/>
                    <a:pt x="14625" y="1324"/>
                  </a:cubicBezTo>
                  <a:lnTo>
                    <a:pt x="14623" y="1318"/>
                  </a:lnTo>
                  <a:lnTo>
                    <a:pt x="14623" y="1318"/>
                  </a:lnTo>
                  <a:cubicBezTo>
                    <a:pt x="14660" y="1358"/>
                    <a:pt x="14709" y="1391"/>
                    <a:pt x="14759" y="1424"/>
                  </a:cubicBezTo>
                  <a:cubicBezTo>
                    <a:pt x="14859" y="1524"/>
                    <a:pt x="14992" y="1658"/>
                    <a:pt x="15092" y="1791"/>
                  </a:cubicBezTo>
                  <a:cubicBezTo>
                    <a:pt x="16360" y="3259"/>
                    <a:pt x="16393" y="5460"/>
                    <a:pt x="15126" y="6962"/>
                  </a:cubicBezTo>
                  <a:lnTo>
                    <a:pt x="12691" y="9930"/>
                  </a:lnTo>
                  <a:lnTo>
                    <a:pt x="9622" y="13733"/>
                  </a:lnTo>
                  <a:cubicBezTo>
                    <a:pt x="9422" y="13967"/>
                    <a:pt x="9222" y="14200"/>
                    <a:pt x="9021" y="14434"/>
                  </a:cubicBezTo>
                  <a:cubicBezTo>
                    <a:pt x="8227" y="15417"/>
                    <a:pt x="7078" y="15918"/>
                    <a:pt x="5923" y="15918"/>
                  </a:cubicBezTo>
                  <a:cubicBezTo>
                    <a:pt x="5040" y="15918"/>
                    <a:pt x="4154" y="15626"/>
                    <a:pt x="3417" y="15034"/>
                  </a:cubicBezTo>
                  <a:cubicBezTo>
                    <a:pt x="1716" y="13633"/>
                    <a:pt x="1449" y="11131"/>
                    <a:pt x="2850" y="9430"/>
                  </a:cubicBezTo>
                  <a:cubicBezTo>
                    <a:pt x="2852" y="9428"/>
                    <a:pt x="2853" y="9427"/>
                    <a:pt x="2854" y="9425"/>
                  </a:cubicBezTo>
                  <a:lnTo>
                    <a:pt x="2854" y="9425"/>
                  </a:lnTo>
                  <a:lnTo>
                    <a:pt x="6019" y="5527"/>
                  </a:lnTo>
                  <a:lnTo>
                    <a:pt x="8121" y="2925"/>
                  </a:lnTo>
                  <a:cubicBezTo>
                    <a:pt x="8488" y="2425"/>
                    <a:pt x="8888" y="1958"/>
                    <a:pt x="9288" y="1524"/>
                  </a:cubicBezTo>
                  <a:cubicBezTo>
                    <a:pt x="10063" y="785"/>
                    <a:pt x="11060" y="408"/>
                    <a:pt x="12065" y="408"/>
                  </a:cubicBezTo>
                  <a:close/>
                  <a:moveTo>
                    <a:pt x="12084" y="0"/>
                  </a:moveTo>
                  <a:cubicBezTo>
                    <a:pt x="11476" y="0"/>
                    <a:pt x="10865" y="126"/>
                    <a:pt x="10289" y="390"/>
                  </a:cubicBezTo>
                  <a:cubicBezTo>
                    <a:pt x="9488" y="790"/>
                    <a:pt x="8788" y="1424"/>
                    <a:pt x="8254" y="2158"/>
                  </a:cubicBezTo>
                  <a:lnTo>
                    <a:pt x="3918" y="7495"/>
                  </a:lnTo>
                  <a:lnTo>
                    <a:pt x="2631" y="9072"/>
                  </a:lnTo>
                  <a:lnTo>
                    <a:pt x="2631" y="9072"/>
                  </a:lnTo>
                  <a:cubicBezTo>
                    <a:pt x="2602" y="9082"/>
                    <a:pt x="2575" y="9100"/>
                    <a:pt x="2550" y="9130"/>
                  </a:cubicBezTo>
                  <a:cubicBezTo>
                    <a:pt x="0" y="12190"/>
                    <a:pt x="2480" y="16357"/>
                    <a:pt x="5881" y="16357"/>
                  </a:cubicBezTo>
                  <a:cubicBezTo>
                    <a:pt x="6484" y="16357"/>
                    <a:pt x="7116" y="16226"/>
                    <a:pt x="7754" y="15935"/>
                  </a:cubicBezTo>
                  <a:cubicBezTo>
                    <a:pt x="8454" y="15601"/>
                    <a:pt x="9055" y="15134"/>
                    <a:pt x="9522" y="14534"/>
                  </a:cubicBezTo>
                  <a:lnTo>
                    <a:pt x="12390" y="10964"/>
                  </a:lnTo>
                  <a:lnTo>
                    <a:pt x="15326" y="7395"/>
                  </a:lnTo>
                  <a:cubicBezTo>
                    <a:pt x="15793" y="6861"/>
                    <a:pt x="16160" y="6194"/>
                    <a:pt x="16360" y="5460"/>
                  </a:cubicBezTo>
                  <a:cubicBezTo>
                    <a:pt x="16694" y="4193"/>
                    <a:pt x="16427" y="2825"/>
                    <a:pt x="15626" y="1758"/>
                  </a:cubicBezTo>
                  <a:cubicBezTo>
                    <a:pt x="15434" y="1501"/>
                    <a:pt x="15210" y="1245"/>
                    <a:pt x="14956" y="1048"/>
                  </a:cubicBezTo>
                  <a:lnTo>
                    <a:pt x="14956" y="1048"/>
                  </a:lnTo>
                  <a:cubicBezTo>
                    <a:pt x="14887" y="944"/>
                    <a:pt x="14735" y="874"/>
                    <a:pt x="14659" y="824"/>
                  </a:cubicBezTo>
                  <a:cubicBezTo>
                    <a:pt x="14459" y="657"/>
                    <a:pt x="14225" y="524"/>
                    <a:pt x="14025" y="424"/>
                  </a:cubicBezTo>
                  <a:cubicBezTo>
                    <a:pt x="13625" y="257"/>
                    <a:pt x="13224" y="123"/>
                    <a:pt x="12791" y="57"/>
                  </a:cubicBezTo>
                  <a:cubicBezTo>
                    <a:pt x="12557" y="19"/>
                    <a:pt x="12321" y="0"/>
                    <a:pt x="120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11"/>
          <p:cNvGrpSpPr/>
          <p:nvPr/>
        </p:nvGrpSpPr>
        <p:grpSpPr>
          <a:xfrm flipH="1">
            <a:off x="8707089" y="4250740"/>
            <a:ext cx="346918" cy="359849"/>
            <a:chOff x="8593814" y="3876840"/>
            <a:chExt cx="346918" cy="359849"/>
          </a:xfrm>
        </p:grpSpPr>
        <p:sp>
          <p:nvSpPr>
            <p:cNvPr id="604" name="Google Shape;604;p11"/>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11"/>
          <p:cNvGrpSpPr/>
          <p:nvPr/>
        </p:nvGrpSpPr>
        <p:grpSpPr>
          <a:xfrm>
            <a:off x="8366856" y="175819"/>
            <a:ext cx="659825" cy="409834"/>
            <a:chOff x="7004106" y="4263831"/>
            <a:chExt cx="659825" cy="409834"/>
          </a:xfrm>
        </p:grpSpPr>
        <p:sp>
          <p:nvSpPr>
            <p:cNvPr id="621" name="Google Shape;621;p11"/>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11"/>
          <p:cNvGrpSpPr/>
          <p:nvPr/>
        </p:nvGrpSpPr>
        <p:grpSpPr>
          <a:xfrm>
            <a:off x="8111125" y="4550332"/>
            <a:ext cx="596031" cy="516970"/>
            <a:chOff x="8835500" y="3361207"/>
            <a:chExt cx="596031" cy="516970"/>
          </a:xfrm>
        </p:grpSpPr>
        <p:sp>
          <p:nvSpPr>
            <p:cNvPr id="634" name="Google Shape;634;p11"/>
            <p:cNvSpPr/>
            <p:nvPr/>
          </p:nvSpPr>
          <p:spPr>
            <a:xfrm>
              <a:off x="8844495" y="3364779"/>
              <a:ext cx="584858" cy="508737"/>
            </a:xfrm>
            <a:custGeom>
              <a:avLst/>
              <a:gdLst/>
              <a:ahLst/>
              <a:cxnLst/>
              <a:rect l="l" t="t" r="r" b="b"/>
              <a:pathLst>
                <a:path w="26853" h="23358" extrusionOk="0">
                  <a:moveTo>
                    <a:pt x="784" y="0"/>
                  </a:moveTo>
                  <a:cubicBezTo>
                    <a:pt x="670" y="0"/>
                    <a:pt x="563" y="25"/>
                    <a:pt x="467" y="82"/>
                  </a:cubicBezTo>
                  <a:cubicBezTo>
                    <a:pt x="134" y="349"/>
                    <a:pt x="0" y="816"/>
                    <a:pt x="200" y="1217"/>
                  </a:cubicBezTo>
                  <a:cubicBezTo>
                    <a:pt x="367" y="1650"/>
                    <a:pt x="634" y="2050"/>
                    <a:pt x="1001" y="2351"/>
                  </a:cubicBezTo>
                  <a:cubicBezTo>
                    <a:pt x="1101" y="2451"/>
                    <a:pt x="1234" y="2517"/>
                    <a:pt x="1334" y="2618"/>
                  </a:cubicBezTo>
                  <a:cubicBezTo>
                    <a:pt x="1134" y="3385"/>
                    <a:pt x="1201" y="4185"/>
                    <a:pt x="1468" y="4919"/>
                  </a:cubicBezTo>
                  <a:cubicBezTo>
                    <a:pt x="1968" y="6087"/>
                    <a:pt x="2902" y="6987"/>
                    <a:pt x="3836" y="7821"/>
                  </a:cubicBezTo>
                  <a:cubicBezTo>
                    <a:pt x="8673" y="12258"/>
                    <a:pt x="13910" y="16261"/>
                    <a:pt x="19147" y="20230"/>
                  </a:cubicBezTo>
                  <a:cubicBezTo>
                    <a:pt x="18647" y="20831"/>
                    <a:pt x="18380" y="21598"/>
                    <a:pt x="18380" y="22398"/>
                  </a:cubicBezTo>
                  <a:cubicBezTo>
                    <a:pt x="18347" y="22699"/>
                    <a:pt x="18480" y="23032"/>
                    <a:pt x="18714" y="23232"/>
                  </a:cubicBezTo>
                  <a:cubicBezTo>
                    <a:pt x="18847" y="23316"/>
                    <a:pt x="18997" y="23357"/>
                    <a:pt x="19143" y="23357"/>
                  </a:cubicBezTo>
                  <a:cubicBezTo>
                    <a:pt x="19289" y="23357"/>
                    <a:pt x="19431" y="23316"/>
                    <a:pt x="19548" y="23232"/>
                  </a:cubicBezTo>
                  <a:cubicBezTo>
                    <a:pt x="19814" y="23065"/>
                    <a:pt x="20015" y="22865"/>
                    <a:pt x="20215" y="22632"/>
                  </a:cubicBezTo>
                  <a:cubicBezTo>
                    <a:pt x="21382" y="21164"/>
                    <a:pt x="22583" y="19630"/>
                    <a:pt x="23684" y="18095"/>
                  </a:cubicBezTo>
                  <a:cubicBezTo>
                    <a:pt x="24318" y="17161"/>
                    <a:pt x="25051" y="16261"/>
                    <a:pt x="25652" y="15293"/>
                  </a:cubicBezTo>
                  <a:cubicBezTo>
                    <a:pt x="25985" y="14793"/>
                    <a:pt x="26252" y="14226"/>
                    <a:pt x="26519" y="13659"/>
                  </a:cubicBezTo>
                  <a:cubicBezTo>
                    <a:pt x="26653" y="13325"/>
                    <a:pt x="26853" y="12825"/>
                    <a:pt x="26653" y="12491"/>
                  </a:cubicBezTo>
                  <a:cubicBezTo>
                    <a:pt x="26547" y="12286"/>
                    <a:pt x="26392" y="12203"/>
                    <a:pt x="26211" y="12203"/>
                  </a:cubicBezTo>
                  <a:cubicBezTo>
                    <a:pt x="25420" y="12203"/>
                    <a:pt x="24117" y="13792"/>
                    <a:pt x="24117" y="13792"/>
                  </a:cubicBezTo>
                  <a:cubicBezTo>
                    <a:pt x="19748" y="10290"/>
                    <a:pt x="15411" y="6821"/>
                    <a:pt x="10841" y="3618"/>
                  </a:cubicBezTo>
                  <a:cubicBezTo>
                    <a:pt x="10041" y="3051"/>
                    <a:pt x="9207" y="2517"/>
                    <a:pt x="8406" y="1950"/>
                  </a:cubicBezTo>
                  <a:cubicBezTo>
                    <a:pt x="7372" y="1250"/>
                    <a:pt x="6271" y="549"/>
                    <a:pt x="5037" y="383"/>
                  </a:cubicBezTo>
                  <a:cubicBezTo>
                    <a:pt x="4858" y="355"/>
                    <a:pt x="4679" y="342"/>
                    <a:pt x="4502" y="342"/>
                  </a:cubicBezTo>
                  <a:cubicBezTo>
                    <a:pt x="3819" y="342"/>
                    <a:pt x="3158" y="539"/>
                    <a:pt x="2602" y="883"/>
                  </a:cubicBezTo>
                  <a:cubicBezTo>
                    <a:pt x="2302" y="683"/>
                    <a:pt x="1968" y="483"/>
                    <a:pt x="1668" y="316"/>
                  </a:cubicBezTo>
                  <a:cubicBezTo>
                    <a:pt x="1383" y="150"/>
                    <a:pt x="1064" y="0"/>
                    <a:pt x="784"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8835500" y="3361207"/>
              <a:ext cx="596031" cy="516970"/>
            </a:xfrm>
            <a:custGeom>
              <a:avLst/>
              <a:gdLst/>
              <a:ahLst/>
              <a:cxnLst/>
              <a:rect l="l" t="t" r="r" b="b"/>
              <a:pathLst>
                <a:path w="27366" h="23736" extrusionOk="0">
                  <a:moveTo>
                    <a:pt x="1183" y="358"/>
                  </a:moveTo>
                  <a:cubicBezTo>
                    <a:pt x="1745" y="358"/>
                    <a:pt x="2601" y="1030"/>
                    <a:pt x="2915" y="1247"/>
                  </a:cubicBezTo>
                  <a:cubicBezTo>
                    <a:pt x="2932" y="1264"/>
                    <a:pt x="2957" y="1272"/>
                    <a:pt x="2986" y="1272"/>
                  </a:cubicBezTo>
                  <a:cubicBezTo>
                    <a:pt x="3015" y="1272"/>
                    <a:pt x="3048" y="1264"/>
                    <a:pt x="3082" y="1247"/>
                  </a:cubicBezTo>
                  <a:cubicBezTo>
                    <a:pt x="3646" y="871"/>
                    <a:pt x="4248" y="717"/>
                    <a:pt x="4854" y="717"/>
                  </a:cubicBezTo>
                  <a:cubicBezTo>
                    <a:pt x="5751" y="717"/>
                    <a:pt x="6655" y="1056"/>
                    <a:pt x="7452" y="1514"/>
                  </a:cubicBezTo>
                  <a:cubicBezTo>
                    <a:pt x="8886" y="2348"/>
                    <a:pt x="10287" y="3282"/>
                    <a:pt x="11621" y="4283"/>
                  </a:cubicBezTo>
                  <a:cubicBezTo>
                    <a:pt x="14423" y="6251"/>
                    <a:pt x="17159" y="8352"/>
                    <a:pt x="19827" y="10454"/>
                  </a:cubicBezTo>
                  <a:cubicBezTo>
                    <a:pt x="21362" y="11655"/>
                    <a:pt x="22896" y="12855"/>
                    <a:pt x="24397" y="14056"/>
                  </a:cubicBezTo>
                  <a:cubicBezTo>
                    <a:pt x="24397" y="14056"/>
                    <a:pt x="24398" y="14057"/>
                    <a:pt x="24398" y="14057"/>
                  </a:cubicBezTo>
                  <a:lnTo>
                    <a:pt x="24398" y="14057"/>
                  </a:lnTo>
                  <a:cubicBezTo>
                    <a:pt x="24434" y="14107"/>
                    <a:pt x="24489" y="14142"/>
                    <a:pt x="24547" y="14142"/>
                  </a:cubicBezTo>
                  <a:cubicBezTo>
                    <a:pt x="24586" y="14142"/>
                    <a:pt x="24627" y="14127"/>
                    <a:pt x="24664" y="14090"/>
                  </a:cubicBezTo>
                  <a:cubicBezTo>
                    <a:pt x="25031" y="13623"/>
                    <a:pt x="25431" y="13222"/>
                    <a:pt x="25931" y="12855"/>
                  </a:cubicBezTo>
                  <a:cubicBezTo>
                    <a:pt x="26093" y="12747"/>
                    <a:pt x="26364" y="12552"/>
                    <a:pt x="26603" y="12552"/>
                  </a:cubicBezTo>
                  <a:cubicBezTo>
                    <a:pt x="26660" y="12552"/>
                    <a:pt x="26714" y="12563"/>
                    <a:pt x="26765" y="12589"/>
                  </a:cubicBezTo>
                  <a:cubicBezTo>
                    <a:pt x="27299" y="12889"/>
                    <a:pt x="26699" y="13956"/>
                    <a:pt x="26532" y="14323"/>
                  </a:cubicBezTo>
                  <a:cubicBezTo>
                    <a:pt x="25798" y="15724"/>
                    <a:pt x="24797" y="16992"/>
                    <a:pt x="23863" y="18293"/>
                  </a:cubicBezTo>
                  <a:cubicBezTo>
                    <a:pt x="22896" y="19660"/>
                    <a:pt x="21862" y="20995"/>
                    <a:pt x="20794" y="22295"/>
                  </a:cubicBezTo>
                  <a:cubicBezTo>
                    <a:pt x="20561" y="22662"/>
                    <a:pt x="20294" y="22963"/>
                    <a:pt x="19961" y="23229"/>
                  </a:cubicBezTo>
                  <a:cubicBezTo>
                    <a:pt x="19840" y="23328"/>
                    <a:pt x="19705" y="23373"/>
                    <a:pt x="19574" y="23373"/>
                  </a:cubicBezTo>
                  <a:cubicBezTo>
                    <a:pt x="19308" y="23373"/>
                    <a:pt x="19060" y="23187"/>
                    <a:pt x="18993" y="22896"/>
                  </a:cubicBezTo>
                  <a:cubicBezTo>
                    <a:pt x="18860" y="22062"/>
                    <a:pt x="19093" y="21195"/>
                    <a:pt x="19660" y="20528"/>
                  </a:cubicBezTo>
                  <a:cubicBezTo>
                    <a:pt x="19727" y="20461"/>
                    <a:pt x="19727" y="20327"/>
                    <a:pt x="19627" y="20261"/>
                  </a:cubicBezTo>
                  <a:cubicBezTo>
                    <a:pt x="16925" y="18193"/>
                    <a:pt x="14190" y="16124"/>
                    <a:pt x="11554" y="14023"/>
                  </a:cubicBezTo>
                  <a:cubicBezTo>
                    <a:pt x="8919" y="11888"/>
                    <a:pt x="6317" y="9753"/>
                    <a:pt x="3849" y="7452"/>
                  </a:cubicBezTo>
                  <a:cubicBezTo>
                    <a:pt x="2615" y="6251"/>
                    <a:pt x="1381" y="4716"/>
                    <a:pt x="1914" y="2848"/>
                  </a:cubicBezTo>
                  <a:cubicBezTo>
                    <a:pt x="1914" y="2782"/>
                    <a:pt x="1914" y="2715"/>
                    <a:pt x="1848" y="2681"/>
                  </a:cubicBezTo>
                  <a:cubicBezTo>
                    <a:pt x="1314" y="2248"/>
                    <a:pt x="480" y="1514"/>
                    <a:pt x="713" y="713"/>
                  </a:cubicBezTo>
                  <a:cubicBezTo>
                    <a:pt x="796" y="456"/>
                    <a:pt x="968" y="358"/>
                    <a:pt x="1183" y="358"/>
                  </a:cubicBezTo>
                  <a:close/>
                  <a:moveTo>
                    <a:pt x="1183" y="1"/>
                  </a:moveTo>
                  <a:cubicBezTo>
                    <a:pt x="894" y="1"/>
                    <a:pt x="642" y="122"/>
                    <a:pt x="480" y="447"/>
                  </a:cubicBezTo>
                  <a:cubicBezTo>
                    <a:pt x="1" y="1373"/>
                    <a:pt x="867" y="2299"/>
                    <a:pt x="1557" y="2845"/>
                  </a:cubicBezTo>
                  <a:lnTo>
                    <a:pt x="1557" y="2845"/>
                  </a:lnTo>
                  <a:cubicBezTo>
                    <a:pt x="1209" y="4344"/>
                    <a:pt x="1869" y="5774"/>
                    <a:pt x="2882" y="6884"/>
                  </a:cubicBezTo>
                  <a:cubicBezTo>
                    <a:pt x="3415" y="7485"/>
                    <a:pt x="3982" y="8019"/>
                    <a:pt x="4583" y="8552"/>
                  </a:cubicBezTo>
                  <a:cubicBezTo>
                    <a:pt x="5250" y="9153"/>
                    <a:pt x="5917" y="9720"/>
                    <a:pt x="6584" y="10287"/>
                  </a:cubicBezTo>
                  <a:cubicBezTo>
                    <a:pt x="9253" y="12589"/>
                    <a:pt x="11988" y="14790"/>
                    <a:pt x="14757" y="16958"/>
                  </a:cubicBezTo>
                  <a:cubicBezTo>
                    <a:pt x="16273" y="18152"/>
                    <a:pt x="17790" y="19315"/>
                    <a:pt x="19306" y="20446"/>
                  </a:cubicBezTo>
                  <a:lnTo>
                    <a:pt x="19306" y="20446"/>
                  </a:lnTo>
                  <a:cubicBezTo>
                    <a:pt x="18853" y="21053"/>
                    <a:pt x="18626" y="21791"/>
                    <a:pt x="18626" y="22529"/>
                  </a:cubicBezTo>
                  <a:cubicBezTo>
                    <a:pt x="18593" y="22896"/>
                    <a:pt x="18693" y="23229"/>
                    <a:pt x="18926" y="23496"/>
                  </a:cubicBezTo>
                  <a:cubicBezTo>
                    <a:pt x="19097" y="23643"/>
                    <a:pt x="19340" y="23736"/>
                    <a:pt x="19575" y="23736"/>
                  </a:cubicBezTo>
                  <a:cubicBezTo>
                    <a:pt x="19661" y="23736"/>
                    <a:pt x="19747" y="23723"/>
                    <a:pt x="19827" y="23696"/>
                  </a:cubicBezTo>
                  <a:cubicBezTo>
                    <a:pt x="20161" y="23563"/>
                    <a:pt x="20494" y="23330"/>
                    <a:pt x="20694" y="22996"/>
                  </a:cubicBezTo>
                  <a:cubicBezTo>
                    <a:pt x="20995" y="22629"/>
                    <a:pt x="21295" y="22262"/>
                    <a:pt x="21595" y="21895"/>
                  </a:cubicBezTo>
                  <a:cubicBezTo>
                    <a:pt x="22195" y="21128"/>
                    <a:pt x="22796" y="20361"/>
                    <a:pt x="23363" y="19594"/>
                  </a:cubicBezTo>
                  <a:cubicBezTo>
                    <a:pt x="23963" y="18793"/>
                    <a:pt x="24530" y="17992"/>
                    <a:pt x="25098" y="17192"/>
                  </a:cubicBezTo>
                  <a:cubicBezTo>
                    <a:pt x="25665" y="16425"/>
                    <a:pt x="26198" y="15657"/>
                    <a:pt x="26665" y="14823"/>
                  </a:cubicBezTo>
                  <a:cubicBezTo>
                    <a:pt x="26865" y="14457"/>
                    <a:pt x="27066" y="14056"/>
                    <a:pt x="27199" y="13623"/>
                  </a:cubicBezTo>
                  <a:cubicBezTo>
                    <a:pt x="27366" y="13289"/>
                    <a:pt x="27366" y="12922"/>
                    <a:pt x="27232" y="12589"/>
                  </a:cubicBezTo>
                  <a:cubicBezTo>
                    <a:pt x="27084" y="12341"/>
                    <a:pt x="26825" y="12204"/>
                    <a:pt x="26566" y="12204"/>
                  </a:cubicBezTo>
                  <a:cubicBezTo>
                    <a:pt x="26475" y="12204"/>
                    <a:pt x="26385" y="12220"/>
                    <a:pt x="26298" y="12255"/>
                  </a:cubicBezTo>
                  <a:cubicBezTo>
                    <a:pt x="25585" y="12503"/>
                    <a:pt x="24987" y="13126"/>
                    <a:pt x="24504" y="13696"/>
                  </a:cubicBezTo>
                  <a:lnTo>
                    <a:pt x="24504" y="13696"/>
                  </a:lnTo>
                  <a:cubicBezTo>
                    <a:pt x="21790" y="11536"/>
                    <a:pt x="19105" y="9378"/>
                    <a:pt x="16325" y="7285"/>
                  </a:cubicBezTo>
                  <a:cubicBezTo>
                    <a:pt x="14924" y="6217"/>
                    <a:pt x="13489" y="5150"/>
                    <a:pt x="12021" y="4116"/>
                  </a:cubicBezTo>
                  <a:cubicBezTo>
                    <a:pt x="11321" y="3615"/>
                    <a:pt x="10587" y="3082"/>
                    <a:pt x="9820" y="2581"/>
                  </a:cubicBezTo>
                  <a:cubicBezTo>
                    <a:pt x="9119" y="2114"/>
                    <a:pt x="8419" y="1614"/>
                    <a:pt x="7685" y="1214"/>
                  </a:cubicBezTo>
                  <a:cubicBezTo>
                    <a:pt x="6806" y="714"/>
                    <a:pt x="5820" y="347"/>
                    <a:pt x="4841" y="347"/>
                  </a:cubicBezTo>
                  <a:cubicBezTo>
                    <a:pt x="4221" y="347"/>
                    <a:pt x="3604" y="494"/>
                    <a:pt x="3019" y="848"/>
                  </a:cubicBezTo>
                  <a:lnTo>
                    <a:pt x="3019" y="848"/>
                  </a:lnTo>
                  <a:cubicBezTo>
                    <a:pt x="2576" y="547"/>
                    <a:pt x="1796" y="1"/>
                    <a:pt x="11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8914479" y="3389000"/>
              <a:ext cx="225750" cy="123558"/>
            </a:xfrm>
            <a:custGeom>
              <a:avLst/>
              <a:gdLst/>
              <a:ahLst/>
              <a:cxnLst/>
              <a:rect l="l" t="t" r="r" b="b"/>
              <a:pathLst>
                <a:path w="10365" h="5673" extrusionOk="0">
                  <a:moveTo>
                    <a:pt x="990" y="1"/>
                  </a:moveTo>
                  <a:cubicBezTo>
                    <a:pt x="734" y="1"/>
                    <a:pt x="477" y="24"/>
                    <a:pt x="223" y="71"/>
                  </a:cubicBezTo>
                  <a:cubicBezTo>
                    <a:pt x="1" y="135"/>
                    <a:pt x="81" y="440"/>
                    <a:pt x="291" y="440"/>
                  </a:cubicBezTo>
                  <a:cubicBezTo>
                    <a:pt x="301" y="440"/>
                    <a:pt x="312" y="440"/>
                    <a:pt x="323" y="438"/>
                  </a:cubicBezTo>
                  <a:cubicBezTo>
                    <a:pt x="560" y="396"/>
                    <a:pt x="796" y="375"/>
                    <a:pt x="1030" y="375"/>
                  </a:cubicBezTo>
                  <a:cubicBezTo>
                    <a:pt x="1722" y="375"/>
                    <a:pt x="2394" y="556"/>
                    <a:pt x="2992" y="905"/>
                  </a:cubicBezTo>
                  <a:cubicBezTo>
                    <a:pt x="3859" y="1339"/>
                    <a:pt x="4659" y="1806"/>
                    <a:pt x="5460" y="2339"/>
                  </a:cubicBezTo>
                  <a:cubicBezTo>
                    <a:pt x="7028" y="3340"/>
                    <a:pt x="8529" y="4474"/>
                    <a:pt x="9997" y="5642"/>
                  </a:cubicBezTo>
                  <a:cubicBezTo>
                    <a:pt x="10029" y="5663"/>
                    <a:pt x="10061" y="5673"/>
                    <a:pt x="10092" y="5673"/>
                  </a:cubicBezTo>
                  <a:cubicBezTo>
                    <a:pt x="10251" y="5673"/>
                    <a:pt x="10365" y="5420"/>
                    <a:pt x="10197" y="5308"/>
                  </a:cubicBezTo>
                  <a:cubicBezTo>
                    <a:pt x="8629" y="4107"/>
                    <a:pt x="7061" y="2907"/>
                    <a:pt x="5393" y="1839"/>
                  </a:cubicBezTo>
                  <a:cubicBezTo>
                    <a:pt x="4593" y="1305"/>
                    <a:pt x="3725" y="838"/>
                    <a:pt x="2858" y="438"/>
                  </a:cubicBezTo>
                  <a:cubicBezTo>
                    <a:pt x="2284" y="151"/>
                    <a:pt x="1640"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9146733" y="3519101"/>
              <a:ext cx="10912" cy="8059"/>
            </a:xfrm>
            <a:custGeom>
              <a:avLst/>
              <a:gdLst/>
              <a:ahLst/>
              <a:cxnLst/>
              <a:rect l="l" t="t" r="r" b="b"/>
              <a:pathLst>
                <a:path w="501" h="370" extrusionOk="0">
                  <a:moveTo>
                    <a:pt x="295" y="0"/>
                  </a:moveTo>
                  <a:cubicBezTo>
                    <a:pt x="286" y="0"/>
                    <a:pt x="277" y="1"/>
                    <a:pt x="268" y="2"/>
                  </a:cubicBezTo>
                  <a:cubicBezTo>
                    <a:pt x="1" y="2"/>
                    <a:pt x="1" y="369"/>
                    <a:pt x="268" y="369"/>
                  </a:cubicBezTo>
                  <a:cubicBezTo>
                    <a:pt x="492" y="369"/>
                    <a:pt x="501" y="0"/>
                    <a:pt x="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9025367" y="3580830"/>
              <a:ext cx="226752" cy="172955"/>
            </a:xfrm>
            <a:custGeom>
              <a:avLst/>
              <a:gdLst/>
              <a:ahLst/>
              <a:cxnLst/>
              <a:rect l="l" t="t" r="r" b="b"/>
              <a:pathLst>
                <a:path w="10411" h="7941" extrusionOk="0">
                  <a:moveTo>
                    <a:pt x="300" y="1"/>
                  </a:moveTo>
                  <a:cubicBezTo>
                    <a:pt x="150" y="1"/>
                    <a:pt x="1" y="196"/>
                    <a:pt x="136" y="304"/>
                  </a:cubicBezTo>
                  <a:cubicBezTo>
                    <a:pt x="3338" y="2939"/>
                    <a:pt x="6640" y="5474"/>
                    <a:pt x="10076" y="7909"/>
                  </a:cubicBezTo>
                  <a:cubicBezTo>
                    <a:pt x="10108" y="7931"/>
                    <a:pt x="10140" y="7940"/>
                    <a:pt x="10169" y="7940"/>
                  </a:cubicBezTo>
                  <a:cubicBezTo>
                    <a:pt x="10320" y="7940"/>
                    <a:pt x="10411" y="7688"/>
                    <a:pt x="10243" y="7576"/>
                  </a:cubicBezTo>
                  <a:cubicBezTo>
                    <a:pt x="6874" y="5207"/>
                    <a:pt x="3605" y="2672"/>
                    <a:pt x="402" y="37"/>
                  </a:cubicBezTo>
                  <a:cubicBezTo>
                    <a:pt x="371" y="12"/>
                    <a:pt x="335"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9141636" y="3646348"/>
              <a:ext cx="86510" cy="62400"/>
            </a:xfrm>
            <a:custGeom>
              <a:avLst/>
              <a:gdLst/>
              <a:ahLst/>
              <a:cxnLst/>
              <a:rect l="l" t="t" r="r" b="b"/>
              <a:pathLst>
                <a:path w="3972" h="2865" extrusionOk="0">
                  <a:moveTo>
                    <a:pt x="273" y="0"/>
                  </a:moveTo>
                  <a:cubicBezTo>
                    <a:pt x="114" y="0"/>
                    <a:pt x="0" y="253"/>
                    <a:pt x="168" y="365"/>
                  </a:cubicBezTo>
                  <a:lnTo>
                    <a:pt x="3604" y="2833"/>
                  </a:lnTo>
                  <a:cubicBezTo>
                    <a:pt x="3636" y="2855"/>
                    <a:pt x="3668" y="2864"/>
                    <a:pt x="3699" y="2864"/>
                  </a:cubicBezTo>
                  <a:cubicBezTo>
                    <a:pt x="3858" y="2864"/>
                    <a:pt x="3972" y="2612"/>
                    <a:pt x="3804" y="2500"/>
                  </a:cubicBezTo>
                  <a:lnTo>
                    <a:pt x="368" y="31"/>
                  </a:lnTo>
                  <a:cubicBezTo>
                    <a:pt x="336" y="10"/>
                    <a:pt x="304"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9104608" y="3612152"/>
              <a:ext cx="9453" cy="8015"/>
            </a:xfrm>
            <a:custGeom>
              <a:avLst/>
              <a:gdLst/>
              <a:ahLst/>
              <a:cxnLst/>
              <a:rect l="l" t="t" r="r" b="b"/>
              <a:pathLst>
                <a:path w="434" h="368" extrusionOk="0">
                  <a:moveTo>
                    <a:pt x="234" y="0"/>
                  </a:moveTo>
                  <a:cubicBezTo>
                    <a:pt x="0" y="0"/>
                    <a:pt x="0" y="334"/>
                    <a:pt x="234" y="367"/>
                  </a:cubicBezTo>
                  <a:cubicBezTo>
                    <a:pt x="434" y="334"/>
                    <a:pt x="434"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8913520" y="3450293"/>
              <a:ext cx="10193" cy="22194"/>
            </a:xfrm>
            <a:custGeom>
              <a:avLst/>
              <a:gdLst/>
              <a:ahLst/>
              <a:cxnLst/>
              <a:rect l="l" t="t" r="r" b="b"/>
              <a:pathLst>
                <a:path w="468" h="1019" extrusionOk="0">
                  <a:moveTo>
                    <a:pt x="200" y="1"/>
                  </a:moveTo>
                  <a:cubicBezTo>
                    <a:pt x="175" y="1"/>
                    <a:pt x="150" y="9"/>
                    <a:pt x="134" y="26"/>
                  </a:cubicBezTo>
                  <a:cubicBezTo>
                    <a:pt x="67" y="26"/>
                    <a:pt x="33" y="59"/>
                    <a:pt x="0" y="93"/>
                  </a:cubicBezTo>
                  <a:cubicBezTo>
                    <a:pt x="0" y="159"/>
                    <a:pt x="0" y="193"/>
                    <a:pt x="0" y="259"/>
                  </a:cubicBezTo>
                  <a:lnTo>
                    <a:pt x="33" y="259"/>
                  </a:lnTo>
                  <a:lnTo>
                    <a:pt x="100" y="893"/>
                  </a:lnTo>
                  <a:cubicBezTo>
                    <a:pt x="100" y="926"/>
                    <a:pt x="134" y="993"/>
                    <a:pt x="200" y="993"/>
                  </a:cubicBezTo>
                  <a:cubicBezTo>
                    <a:pt x="217" y="1010"/>
                    <a:pt x="242" y="1018"/>
                    <a:pt x="267" y="1018"/>
                  </a:cubicBezTo>
                  <a:cubicBezTo>
                    <a:pt x="292" y="1018"/>
                    <a:pt x="317" y="1010"/>
                    <a:pt x="334" y="993"/>
                  </a:cubicBezTo>
                  <a:cubicBezTo>
                    <a:pt x="367" y="993"/>
                    <a:pt x="434" y="960"/>
                    <a:pt x="434" y="926"/>
                  </a:cubicBezTo>
                  <a:cubicBezTo>
                    <a:pt x="467" y="860"/>
                    <a:pt x="467" y="826"/>
                    <a:pt x="434" y="760"/>
                  </a:cubicBezTo>
                  <a:lnTo>
                    <a:pt x="367" y="159"/>
                  </a:lnTo>
                  <a:cubicBezTo>
                    <a:pt x="334" y="93"/>
                    <a:pt x="300" y="59"/>
                    <a:pt x="267" y="26"/>
                  </a:cubicBezTo>
                  <a:cubicBezTo>
                    <a:pt x="250" y="9"/>
                    <a:pt x="225" y="1"/>
                    <a:pt x="2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8925130" y="3443585"/>
              <a:ext cx="8756" cy="21802"/>
            </a:xfrm>
            <a:custGeom>
              <a:avLst/>
              <a:gdLst/>
              <a:ahLst/>
              <a:cxnLst/>
              <a:rect l="l" t="t" r="r" b="b"/>
              <a:pathLst>
                <a:path w="402" h="1001" extrusionOk="0">
                  <a:moveTo>
                    <a:pt x="201" y="0"/>
                  </a:moveTo>
                  <a:cubicBezTo>
                    <a:pt x="101" y="0"/>
                    <a:pt x="1" y="100"/>
                    <a:pt x="1" y="200"/>
                  </a:cubicBezTo>
                  <a:lnTo>
                    <a:pt x="34" y="200"/>
                  </a:lnTo>
                  <a:lnTo>
                    <a:pt x="34" y="801"/>
                  </a:lnTo>
                  <a:cubicBezTo>
                    <a:pt x="34" y="901"/>
                    <a:pt x="101" y="1001"/>
                    <a:pt x="201" y="1001"/>
                  </a:cubicBezTo>
                  <a:cubicBezTo>
                    <a:pt x="301" y="1001"/>
                    <a:pt x="401" y="901"/>
                    <a:pt x="401" y="801"/>
                  </a:cubicBezTo>
                  <a:lnTo>
                    <a:pt x="401" y="200"/>
                  </a:lnTo>
                  <a:cubicBezTo>
                    <a:pt x="401" y="100"/>
                    <a:pt x="301" y="0"/>
                    <a:pt x="2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9204105" y="3567151"/>
              <a:ext cx="121271" cy="91563"/>
            </a:xfrm>
            <a:custGeom>
              <a:avLst/>
              <a:gdLst/>
              <a:ahLst/>
              <a:cxnLst/>
              <a:rect l="l" t="t" r="r" b="b"/>
              <a:pathLst>
                <a:path w="5568" h="4204" extrusionOk="0">
                  <a:moveTo>
                    <a:pt x="274" y="0"/>
                  </a:moveTo>
                  <a:cubicBezTo>
                    <a:pt x="115" y="0"/>
                    <a:pt x="1" y="253"/>
                    <a:pt x="169" y="365"/>
                  </a:cubicBezTo>
                  <a:cubicBezTo>
                    <a:pt x="1903" y="1566"/>
                    <a:pt x="3538" y="2833"/>
                    <a:pt x="5139" y="4168"/>
                  </a:cubicBezTo>
                  <a:cubicBezTo>
                    <a:pt x="5177" y="4193"/>
                    <a:pt x="5218" y="4204"/>
                    <a:pt x="5257" y="4204"/>
                  </a:cubicBezTo>
                  <a:cubicBezTo>
                    <a:pt x="5424" y="4204"/>
                    <a:pt x="5568" y="4009"/>
                    <a:pt x="5406" y="3901"/>
                  </a:cubicBezTo>
                  <a:cubicBezTo>
                    <a:pt x="3805" y="2533"/>
                    <a:pt x="2104" y="1232"/>
                    <a:pt x="369" y="31"/>
                  </a:cubicBezTo>
                  <a:cubicBezTo>
                    <a:pt x="337" y="10"/>
                    <a:pt x="304" y="0"/>
                    <a:pt x="27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9274001" y="3710146"/>
              <a:ext cx="84005" cy="89015"/>
            </a:xfrm>
            <a:custGeom>
              <a:avLst/>
              <a:gdLst/>
              <a:ahLst/>
              <a:cxnLst/>
              <a:rect l="l" t="t" r="r" b="b"/>
              <a:pathLst>
                <a:path w="3857" h="4087" extrusionOk="0">
                  <a:moveTo>
                    <a:pt x="3596" y="0"/>
                  </a:moveTo>
                  <a:cubicBezTo>
                    <a:pt x="3535" y="0"/>
                    <a:pt x="3473" y="31"/>
                    <a:pt x="3431" y="104"/>
                  </a:cubicBezTo>
                  <a:cubicBezTo>
                    <a:pt x="2597" y="1505"/>
                    <a:pt x="1463" y="2740"/>
                    <a:pt x="162" y="3740"/>
                  </a:cubicBezTo>
                  <a:cubicBezTo>
                    <a:pt x="0" y="3848"/>
                    <a:pt x="100" y="4086"/>
                    <a:pt x="249" y="4086"/>
                  </a:cubicBezTo>
                  <a:cubicBezTo>
                    <a:pt x="285" y="4086"/>
                    <a:pt x="324" y="4073"/>
                    <a:pt x="362" y="4041"/>
                  </a:cubicBezTo>
                  <a:cubicBezTo>
                    <a:pt x="1730" y="3006"/>
                    <a:pt x="2897" y="1739"/>
                    <a:pt x="3765" y="305"/>
                  </a:cubicBezTo>
                  <a:cubicBezTo>
                    <a:pt x="3856" y="145"/>
                    <a:pt x="3728" y="0"/>
                    <a:pt x="35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9362520" y="3685533"/>
              <a:ext cx="10934" cy="8015"/>
            </a:xfrm>
            <a:custGeom>
              <a:avLst/>
              <a:gdLst/>
              <a:ahLst/>
              <a:cxnLst/>
              <a:rect l="l" t="t" r="r" b="b"/>
              <a:pathLst>
                <a:path w="502" h="368" extrusionOk="0">
                  <a:moveTo>
                    <a:pt x="234" y="0"/>
                  </a:moveTo>
                  <a:cubicBezTo>
                    <a:pt x="1" y="0"/>
                    <a:pt x="1" y="367"/>
                    <a:pt x="234" y="367"/>
                  </a:cubicBezTo>
                  <a:cubicBezTo>
                    <a:pt x="501" y="367"/>
                    <a:pt x="501"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1"/>
          <p:cNvGrpSpPr/>
          <p:nvPr/>
        </p:nvGrpSpPr>
        <p:grpSpPr>
          <a:xfrm rot="1746315">
            <a:off x="7812726" y="3296841"/>
            <a:ext cx="861542" cy="470468"/>
            <a:chOff x="8019006" y="818765"/>
            <a:chExt cx="1073981" cy="586475"/>
          </a:xfrm>
        </p:grpSpPr>
        <p:sp>
          <p:nvSpPr>
            <p:cNvPr id="647" name="Google Shape;647;p11"/>
            <p:cNvSpPr/>
            <p:nvPr/>
          </p:nvSpPr>
          <p:spPr>
            <a:xfrm>
              <a:off x="8896792" y="1225359"/>
              <a:ext cx="188920" cy="176745"/>
            </a:xfrm>
            <a:custGeom>
              <a:avLst/>
              <a:gdLst/>
              <a:ahLst/>
              <a:cxnLst/>
              <a:rect l="l" t="t" r="r" b="b"/>
              <a:pathLst>
                <a:path w="8674" h="8115" extrusionOk="0">
                  <a:moveTo>
                    <a:pt x="1635" y="1"/>
                  </a:moveTo>
                  <a:lnTo>
                    <a:pt x="1" y="3236"/>
                  </a:lnTo>
                  <a:lnTo>
                    <a:pt x="5138" y="5872"/>
                  </a:lnTo>
                  <a:cubicBezTo>
                    <a:pt x="4904" y="6405"/>
                    <a:pt x="4771" y="6972"/>
                    <a:pt x="4771" y="7539"/>
                  </a:cubicBezTo>
                  <a:cubicBezTo>
                    <a:pt x="4738" y="7706"/>
                    <a:pt x="4804" y="7906"/>
                    <a:pt x="4904" y="8040"/>
                  </a:cubicBezTo>
                  <a:cubicBezTo>
                    <a:pt x="4988" y="8090"/>
                    <a:pt x="5080" y="8115"/>
                    <a:pt x="5167" y="8115"/>
                  </a:cubicBezTo>
                  <a:cubicBezTo>
                    <a:pt x="5255" y="8115"/>
                    <a:pt x="5338" y="8090"/>
                    <a:pt x="5405" y="8040"/>
                  </a:cubicBezTo>
                  <a:cubicBezTo>
                    <a:pt x="5572" y="7906"/>
                    <a:pt x="5672" y="7773"/>
                    <a:pt x="5772" y="7606"/>
                  </a:cubicBezTo>
                  <a:cubicBezTo>
                    <a:pt x="6906" y="5872"/>
                    <a:pt x="7840" y="4004"/>
                    <a:pt x="8574" y="2069"/>
                  </a:cubicBezTo>
                  <a:cubicBezTo>
                    <a:pt x="8640" y="1902"/>
                    <a:pt x="8674" y="1702"/>
                    <a:pt x="8674" y="1535"/>
                  </a:cubicBezTo>
                  <a:cubicBezTo>
                    <a:pt x="8674" y="1368"/>
                    <a:pt x="8574" y="1202"/>
                    <a:pt x="8374" y="1135"/>
                  </a:cubicBezTo>
                  <a:cubicBezTo>
                    <a:pt x="8345" y="1129"/>
                    <a:pt x="8316" y="1126"/>
                    <a:pt x="8288" y="1126"/>
                  </a:cubicBezTo>
                  <a:cubicBezTo>
                    <a:pt x="8151" y="1126"/>
                    <a:pt x="8017" y="1191"/>
                    <a:pt x="7907" y="1302"/>
                  </a:cubicBezTo>
                  <a:cubicBezTo>
                    <a:pt x="7440" y="1635"/>
                    <a:pt x="7039" y="2069"/>
                    <a:pt x="6772" y="2603"/>
                  </a:cubicBezTo>
                  <a:lnTo>
                    <a:pt x="1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8892436" y="1220655"/>
              <a:ext cx="200550" cy="184585"/>
            </a:xfrm>
            <a:custGeom>
              <a:avLst/>
              <a:gdLst/>
              <a:ahLst/>
              <a:cxnLst/>
              <a:rect l="l" t="t" r="r" b="b"/>
              <a:pathLst>
                <a:path w="9208" h="8475" extrusionOk="0">
                  <a:moveTo>
                    <a:pt x="1894" y="431"/>
                  </a:moveTo>
                  <a:lnTo>
                    <a:pt x="6872" y="2985"/>
                  </a:lnTo>
                  <a:cubicBezTo>
                    <a:pt x="6899" y="2994"/>
                    <a:pt x="6926" y="2998"/>
                    <a:pt x="6952" y="2998"/>
                  </a:cubicBezTo>
                  <a:cubicBezTo>
                    <a:pt x="7021" y="2998"/>
                    <a:pt x="7081" y="2967"/>
                    <a:pt x="7106" y="2919"/>
                  </a:cubicBezTo>
                  <a:cubicBezTo>
                    <a:pt x="7339" y="2485"/>
                    <a:pt x="7640" y="2118"/>
                    <a:pt x="8006" y="1784"/>
                  </a:cubicBezTo>
                  <a:cubicBezTo>
                    <a:pt x="8123" y="1714"/>
                    <a:pt x="8338" y="1514"/>
                    <a:pt x="8502" y="1514"/>
                  </a:cubicBezTo>
                  <a:cubicBezTo>
                    <a:pt x="8572" y="1514"/>
                    <a:pt x="8634" y="1551"/>
                    <a:pt x="8674" y="1651"/>
                  </a:cubicBezTo>
                  <a:cubicBezTo>
                    <a:pt x="8774" y="1885"/>
                    <a:pt x="8607" y="2185"/>
                    <a:pt x="8540" y="2385"/>
                  </a:cubicBezTo>
                  <a:cubicBezTo>
                    <a:pt x="7840" y="4186"/>
                    <a:pt x="6972" y="5921"/>
                    <a:pt x="5905" y="7555"/>
                  </a:cubicBezTo>
                  <a:cubicBezTo>
                    <a:pt x="5805" y="7755"/>
                    <a:pt x="5671" y="8022"/>
                    <a:pt x="5438" y="8089"/>
                  </a:cubicBezTo>
                  <a:cubicBezTo>
                    <a:pt x="5408" y="8095"/>
                    <a:pt x="5382" y="8098"/>
                    <a:pt x="5358" y="8098"/>
                  </a:cubicBezTo>
                  <a:cubicBezTo>
                    <a:pt x="5110" y="8098"/>
                    <a:pt x="5138" y="7804"/>
                    <a:pt x="5138" y="7622"/>
                  </a:cubicBezTo>
                  <a:cubicBezTo>
                    <a:pt x="5171" y="7088"/>
                    <a:pt x="5271" y="6588"/>
                    <a:pt x="5505" y="6121"/>
                  </a:cubicBezTo>
                  <a:cubicBezTo>
                    <a:pt x="5538" y="6021"/>
                    <a:pt x="5505" y="5921"/>
                    <a:pt x="5438" y="5887"/>
                  </a:cubicBezTo>
                  <a:lnTo>
                    <a:pt x="415" y="3360"/>
                  </a:lnTo>
                  <a:lnTo>
                    <a:pt x="1894" y="431"/>
                  </a:lnTo>
                  <a:close/>
                  <a:moveTo>
                    <a:pt x="1793" y="0"/>
                  </a:moveTo>
                  <a:cubicBezTo>
                    <a:pt x="1744" y="0"/>
                    <a:pt x="1698" y="25"/>
                    <a:pt x="1669" y="83"/>
                  </a:cubicBezTo>
                  <a:lnTo>
                    <a:pt x="34" y="3386"/>
                  </a:lnTo>
                  <a:cubicBezTo>
                    <a:pt x="1" y="3452"/>
                    <a:pt x="1" y="3586"/>
                    <a:pt x="101" y="3619"/>
                  </a:cubicBezTo>
                  <a:lnTo>
                    <a:pt x="5111" y="6157"/>
                  </a:lnTo>
                  <a:lnTo>
                    <a:pt x="5111" y="6157"/>
                  </a:lnTo>
                  <a:cubicBezTo>
                    <a:pt x="4943" y="6557"/>
                    <a:pt x="4861" y="6960"/>
                    <a:pt x="4804" y="7388"/>
                  </a:cubicBezTo>
                  <a:cubicBezTo>
                    <a:pt x="4771" y="7722"/>
                    <a:pt x="4737" y="8222"/>
                    <a:pt x="5071" y="8423"/>
                  </a:cubicBezTo>
                  <a:cubicBezTo>
                    <a:pt x="5159" y="8458"/>
                    <a:pt x="5251" y="8474"/>
                    <a:pt x="5343" y="8474"/>
                  </a:cubicBezTo>
                  <a:cubicBezTo>
                    <a:pt x="5599" y="8474"/>
                    <a:pt x="5849" y="8344"/>
                    <a:pt x="5972" y="8122"/>
                  </a:cubicBezTo>
                  <a:cubicBezTo>
                    <a:pt x="6305" y="7689"/>
                    <a:pt x="6572" y="7255"/>
                    <a:pt x="6806" y="6821"/>
                  </a:cubicBezTo>
                  <a:cubicBezTo>
                    <a:pt x="7339" y="5921"/>
                    <a:pt x="7840" y="4987"/>
                    <a:pt x="8240" y="4019"/>
                  </a:cubicBezTo>
                  <a:cubicBezTo>
                    <a:pt x="8473" y="3586"/>
                    <a:pt x="8674" y="3119"/>
                    <a:pt x="8840" y="2618"/>
                  </a:cubicBezTo>
                  <a:cubicBezTo>
                    <a:pt x="8974" y="2251"/>
                    <a:pt x="9207" y="1784"/>
                    <a:pt x="8940" y="1418"/>
                  </a:cubicBezTo>
                  <a:cubicBezTo>
                    <a:pt x="8820" y="1230"/>
                    <a:pt x="8673" y="1153"/>
                    <a:pt x="8512" y="1153"/>
                  </a:cubicBezTo>
                  <a:cubicBezTo>
                    <a:pt x="7941" y="1153"/>
                    <a:pt x="7203" y="2133"/>
                    <a:pt x="6919" y="2607"/>
                  </a:cubicBezTo>
                  <a:lnTo>
                    <a:pt x="6919" y="2607"/>
                  </a:lnTo>
                  <a:lnTo>
                    <a:pt x="1932" y="65"/>
                  </a:lnTo>
                  <a:lnTo>
                    <a:pt x="1932" y="65"/>
                  </a:lnTo>
                  <a:cubicBezTo>
                    <a:pt x="1894" y="25"/>
                    <a:pt x="1842" y="0"/>
                    <a:pt x="17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8962071" y="1260537"/>
              <a:ext cx="82350" cy="43037"/>
            </a:xfrm>
            <a:custGeom>
              <a:avLst/>
              <a:gdLst/>
              <a:ahLst/>
              <a:cxnLst/>
              <a:rect l="l" t="t" r="r" b="b"/>
              <a:pathLst>
                <a:path w="3781" h="1976" extrusionOk="0">
                  <a:moveTo>
                    <a:pt x="259" y="0"/>
                  </a:moveTo>
                  <a:cubicBezTo>
                    <a:pt x="100" y="0"/>
                    <a:pt x="1" y="234"/>
                    <a:pt x="173" y="320"/>
                  </a:cubicBezTo>
                  <a:lnTo>
                    <a:pt x="3408" y="1955"/>
                  </a:lnTo>
                  <a:cubicBezTo>
                    <a:pt x="3436" y="1969"/>
                    <a:pt x="3464" y="1975"/>
                    <a:pt x="3491" y="1975"/>
                  </a:cubicBezTo>
                  <a:cubicBezTo>
                    <a:pt x="3657" y="1975"/>
                    <a:pt x="3781" y="1741"/>
                    <a:pt x="3609" y="1655"/>
                  </a:cubicBezTo>
                  <a:lnTo>
                    <a:pt x="340" y="20"/>
                  </a:lnTo>
                  <a:cubicBezTo>
                    <a:pt x="312" y="6"/>
                    <a:pt x="284"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8955035" y="1278463"/>
              <a:ext cx="73399" cy="40358"/>
            </a:xfrm>
            <a:custGeom>
              <a:avLst/>
              <a:gdLst/>
              <a:ahLst/>
              <a:cxnLst/>
              <a:rect l="l" t="t" r="r" b="b"/>
              <a:pathLst>
                <a:path w="3370" h="1853" extrusionOk="0">
                  <a:moveTo>
                    <a:pt x="267" y="0"/>
                  </a:moveTo>
                  <a:cubicBezTo>
                    <a:pt x="109" y="0"/>
                    <a:pt x="0" y="248"/>
                    <a:pt x="196" y="331"/>
                  </a:cubicBezTo>
                  <a:cubicBezTo>
                    <a:pt x="1096" y="865"/>
                    <a:pt x="2064" y="1365"/>
                    <a:pt x="3031" y="1832"/>
                  </a:cubicBezTo>
                  <a:cubicBezTo>
                    <a:pt x="3059" y="1846"/>
                    <a:pt x="3086" y="1853"/>
                    <a:pt x="3112" y="1853"/>
                  </a:cubicBezTo>
                  <a:cubicBezTo>
                    <a:pt x="3271" y="1853"/>
                    <a:pt x="3370" y="1618"/>
                    <a:pt x="3198" y="1532"/>
                  </a:cubicBezTo>
                  <a:cubicBezTo>
                    <a:pt x="2230" y="1065"/>
                    <a:pt x="1296" y="565"/>
                    <a:pt x="362" y="31"/>
                  </a:cubicBezTo>
                  <a:cubicBezTo>
                    <a:pt x="330" y="9"/>
                    <a:pt x="29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8946824" y="1298306"/>
              <a:ext cx="71438" cy="35785"/>
            </a:xfrm>
            <a:custGeom>
              <a:avLst/>
              <a:gdLst/>
              <a:ahLst/>
              <a:cxnLst/>
              <a:rect l="l" t="t" r="r" b="b"/>
              <a:pathLst>
                <a:path w="3280" h="1643" extrusionOk="0">
                  <a:moveTo>
                    <a:pt x="290" y="1"/>
                  </a:moveTo>
                  <a:cubicBezTo>
                    <a:pt x="124" y="1"/>
                    <a:pt x="0" y="235"/>
                    <a:pt x="172" y="321"/>
                  </a:cubicBezTo>
                  <a:lnTo>
                    <a:pt x="2941" y="1622"/>
                  </a:lnTo>
                  <a:cubicBezTo>
                    <a:pt x="2969" y="1636"/>
                    <a:pt x="2996" y="1642"/>
                    <a:pt x="3022" y="1642"/>
                  </a:cubicBezTo>
                  <a:cubicBezTo>
                    <a:pt x="3181" y="1642"/>
                    <a:pt x="3280" y="1408"/>
                    <a:pt x="3108" y="1322"/>
                  </a:cubicBezTo>
                  <a:lnTo>
                    <a:pt x="372" y="21"/>
                  </a:lnTo>
                  <a:cubicBezTo>
                    <a:pt x="345"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8201489" y="870060"/>
              <a:ext cx="757051" cy="473715"/>
            </a:xfrm>
            <a:custGeom>
              <a:avLst/>
              <a:gdLst/>
              <a:ahLst/>
              <a:cxnLst/>
              <a:rect l="l" t="t" r="r" b="b"/>
              <a:pathLst>
                <a:path w="34759" h="21750" extrusionOk="0">
                  <a:moveTo>
                    <a:pt x="5471" y="1"/>
                  </a:moveTo>
                  <a:lnTo>
                    <a:pt x="2202" y="2102"/>
                  </a:lnTo>
                  <a:lnTo>
                    <a:pt x="767" y="1369"/>
                  </a:lnTo>
                  <a:lnTo>
                    <a:pt x="0" y="2903"/>
                  </a:lnTo>
                  <a:lnTo>
                    <a:pt x="1334" y="3570"/>
                  </a:lnTo>
                  <a:lnTo>
                    <a:pt x="1901" y="7173"/>
                  </a:lnTo>
                  <a:lnTo>
                    <a:pt x="30822" y="21750"/>
                  </a:lnTo>
                  <a:cubicBezTo>
                    <a:pt x="32156" y="21149"/>
                    <a:pt x="33257" y="20149"/>
                    <a:pt x="33958" y="18881"/>
                  </a:cubicBezTo>
                  <a:cubicBezTo>
                    <a:pt x="34591" y="17547"/>
                    <a:pt x="34758" y="16079"/>
                    <a:pt x="34491" y="14645"/>
                  </a:cubicBez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8196393" y="866444"/>
              <a:ext cx="765044" cy="480445"/>
            </a:xfrm>
            <a:custGeom>
              <a:avLst/>
              <a:gdLst/>
              <a:ahLst/>
              <a:cxnLst/>
              <a:rect l="l" t="t" r="r" b="b"/>
              <a:pathLst>
                <a:path w="35126" h="22059" extrusionOk="0">
                  <a:moveTo>
                    <a:pt x="1402" y="3803"/>
                  </a:moveTo>
                  <a:cubicBezTo>
                    <a:pt x="1402" y="3815"/>
                    <a:pt x="1402" y="3826"/>
                    <a:pt x="1402" y="3837"/>
                  </a:cubicBezTo>
                  <a:lnTo>
                    <a:pt x="1402" y="3837"/>
                  </a:lnTo>
                  <a:cubicBezTo>
                    <a:pt x="1388" y="3825"/>
                    <a:pt x="1383" y="3812"/>
                    <a:pt x="1402" y="3803"/>
                  </a:cubicBezTo>
                  <a:close/>
                  <a:moveTo>
                    <a:pt x="5699" y="414"/>
                  </a:moveTo>
                  <a:lnTo>
                    <a:pt x="16946" y="6071"/>
                  </a:lnTo>
                  <a:lnTo>
                    <a:pt x="28254" y="11775"/>
                  </a:lnTo>
                  <a:lnTo>
                    <a:pt x="34541" y="14919"/>
                  </a:lnTo>
                  <a:lnTo>
                    <a:pt x="34541" y="14919"/>
                  </a:lnTo>
                  <a:cubicBezTo>
                    <a:pt x="34756" y="15995"/>
                    <a:pt x="34685" y="17070"/>
                    <a:pt x="34358" y="18113"/>
                  </a:cubicBezTo>
                  <a:cubicBezTo>
                    <a:pt x="33925" y="19447"/>
                    <a:pt x="32991" y="20582"/>
                    <a:pt x="31757" y="21315"/>
                  </a:cubicBezTo>
                  <a:cubicBezTo>
                    <a:pt x="31590" y="21416"/>
                    <a:pt x="31390" y="21516"/>
                    <a:pt x="31190" y="21616"/>
                  </a:cubicBezTo>
                  <a:cubicBezTo>
                    <a:pt x="31144" y="21639"/>
                    <a:pt x="31098" y="21662"/>
                    <a:pt x="31063" y="21685"/>
                  </a:cubicBezTo>
                  <a:lnTo>
                    <a:pt x="31063" y="21685"/>
                  </a:lnTo>
                  <a:lnTo>
                    <a:pt x="30089" y="21182"/>
                  </a:lnTo>
                  <a:lnTo>
                    <a:pt x="27320" y="19814"/>
                  </a:lnTo>
                  <a:lnTo>
                    <a:pt x="23417" y="17846"/>
                  </a:lnTo>
                  <a:lnTo>
                    <a:pt x="18681" y="15478"/>
                  </a:lnTo>
                  <a:lnTo>
                    <a:pt x="13810" y="13010"/>
                  </a:lnTo>
                  <a:lnTo>
                    <a:pt x="9207" y="10674"/>
                  </a:lnTo>
                  <a:lnTo>
                    <a:pt x="5404" y="8773"/>
                  </a:lnTo>
                  <a:lnTo>
                    <a:pt x="2903" y="7539"/>
                  </a:lnTo>
                  <a:lnTo>
                    <a:pt x="2302" y="7205"/>
                  </a:lnTo>
                  <a:cubicBezTo>
                    <a:pt x="2302" y="7205"/>
                    <a:pt x="2286" y="7200"/>
                    <a:pt x="2267" y="7194"/>
                  </a:cubicBezTo>
                  <a:lnTo>
                    <a:pt x="2267" y="7194"/>
                  </a:lnTo>
                  <a:cubicBezTo>
                    <a:pt x="2260" y="7109"/>
                    <a:pt x="2236" y="7024"/>
                    <a:pt x="2236" y="6938"/>
                  </a:cubicBezTo>
                  <a:lnTo>
                    <a:pt x="1835" y="4470"/>
                  </a:lnTo>
                  <a:cubicBezTo>
                    <a:pt x="1835" y="4237"/>
                    <a:pt x="1802" y="3970"/>
                    <a:pt x="1735" y="3736"/>
                  </a:cubicBezTo>
                  <a:cubicBezTo>
                    <a:pt x="1668" y="3503"/>
                    <a:pt x="1335" y="3436"/>
                    <a:pt x="1168" y="3336"/>
                  </a:cubicBezTo>
                  <a:lnTo>
                    <a:pt x="450" y="3004"/>
                  </a:lnTo>
                  <a:lnTo>
                    <a:pt x="450" y="3004"/>
                  </a:lnTo>
                  <a:lnTo>
                    <a:pt x="1061" y="1781"/>
                  </a:lnTo>
                  <a:lnTo>
                    <a:pt x="1969" y="2235"/>
                  </a:lnTo>
                  <a:cubicBezTo>
                    <a:pt x="2102" y="2335"/>
                    <a:pt x="2236" y="2402"/>
                    <a:pt x="2369" y="2435"/>
                  </a:cubicBezTo>
                  <a:cubicBezTo>
                    <a:pt x="2469" y="2435"/>
                    <a:pt x="2536" y="2402"/>
                    <a:pt x="2636" y="2369"/>
                  </a:cubicBezTo>
                  <a:lnTo>
                    <a:pt x="5004" y="867"/>
                  </a:lnTo>
                  <a:lnTo>
                    <a:pt x="5699" y="414"/>
                  </a:lnTo>
                  <a:close/>
                  <a:moveTo>
                    <a:pt x="31023" y="21716"/>
                  </a:moveTo>
                  <a:cubicBezTo>
                    <a:pt x="31001" y="21727"/>
                    <a:pt x="30993" y="21731"/>
                    <a:pt x="30992" y="21731"/>
                  </a:cubicBezTo>
                  <a:cubicBezTo>
                    <a:pt x="30989" y="21731"/>
                    <a:pt x="31012" y="21716"/>
                    <a:pt x="30989" y="21716"/>
                  </a:cubicBezTo>
                  <a:close/>
                  <a:moveTo>
                    <a:pt x="5738" y="0"/>
                  </a:moveTo>
                  <a:cubicBezTo>
                    <a:pt x="5605" y="0"/>
                    <a:pt x="5505" y="100"/>
                    <a:pt x="5371" y="167"/>
                  </a:cubicBezTo>
                  <a:lnTo>
                    <a:pt x="2410" y="2054"/>
                  </a:lnTo>
                  <a:lnTo>
                    <a:pt x="2410" y="2054"/>
                  </a:lnTo>
                  <a:lnTo>
                    <a:pt x="1068" y="1368"/>
                  </a:lnTo>
                  <a:cubicBezTo>
                    <a:pt x="1050" y="1359"/>
                    <a:pt x="1028" y="1355"/>
                    <a:pt x="1003" y="1355"/>
                  </a:cubicBezTo>
                  <a:cubicBezTo>
                    <a:pt x="937" y="1355"/>
                    <a:pt x="859" y="1386"/>
                    <a:pt x="835" y="1435"/>
                  </a:cubicBezTo>
                  <a:lnTo>
                    <a:pt x="67" y="2969"/>
                  </a:lnTo>
                  <a:cubicBezTo>
                    <a:pt x="1" y="3069"/>
                    <a:pt x="34" y="3169"/>
                    <a:pt x="101" y="3202"/>
                  </a:cubicBezTo>
                  <a:lnTo>
                    <a:pt x="1168" y="3736"/>
                  </a:lnTo>
                  <a:cubicBezTo>
                    <a:pt x="1235" y="3803"/>
                    <a:pt x="1335" y="3836"/>
                    <a:pt x="1402" y="3870"/>
                  </a:cubicBezTo>
                  <a:cubicBezTo>
                    <a:pt x="1402" y="3870"/>
                    <a:pt x="1402" y="3870"/>
                    <a:pt x="1402" y="3870"/>
                  </a:cubicBezTo>
                  <a:lnTo>
                    <a:pt x="1402" y="3870"/>
                  </a:lnTo>
                  <a:cubicBezTo>
                    <a:pt x="1404" y="3937"/>
                    <a:pt x="1410" y="3994"/>
                    <a:pt x="1435" y="4070"/>
                  </a:cubicBezTo>
                  <a:lnTo>
                    <a:pt x="1869" y="6838"/>
                  </a:lnTo>
                  <a:cubicBezTo>
                    <a:pt x="1902" y="7005"/>
                    <a:pt x="1869" y="7339"/>
                    <a:pt x="2035" y="7472"/>
                  </a:cubicBezTo>
                  <a:cubicBezTo>
                    <a:pt x="2035" y="7472"/>
                    <a:pt x="2102" y="7506"/>
                    <a:pt x="2135" y="7506"/>
                  </a:cubicBezTo>
                  <a:lnTo>
                    <a:pt x="2836" y="7872"/>
                  </a:lnTo>
                  <a:lnTo>
                    <a:pt x="5938" y="9440"/>
                  </a:lnTo>
                  <a:lnTo>
                    <a:pt x="10608" y="11809"/>
                  </a:lnTo>
                  <a:lnTo>
                    <a:pt x="16145" y="14577"/>
                  </a:lnTo>
                  <a:lnTo>
                    <a:pt x="21683" y="17379"/>
                  </a:lnTo>
                  <a:lnTo>
                    <a:pt x="26520" y="19814"/>
                  </a:lnTo>
                  <a:lnTo>
                    <a:pt x="29855" y="21482"/>
                  </a:lnTo>
                  <a:lnTo>
                    <a:pt x="30723" y="21949"/>
                  </a:lnTo>
                  <a:cubicBezTo>
                    <a:pt x="30839" y="21996"/>
                    <a:pt x="30922" y="22058"/>
                    <a:pt x="31030" y="22058"/>
                  </a:cubicBezTo>
                  <a:cubicBezTo>
                    <a:pt x="31077" y="22058"/>
                    <a:pt x="31129" y="22046"/>
                    <a:pt x="31190" y="22016"/>
                  </a:cubicBezTo>
                  <a:cubicBezTo>
                    <a:pt x="32124" y="21616"/>
                    <a:pt x="32957" y="20982"/>
                    <a:pt x="33591" y="20181"/>
                  </a:cubicBezTo>
                  <a:cubicBezTo>
                    <a:pt x="34625" y="18947"/>
                    <a:pt x="35126" y="17346"/>
                    <a:pt x="34992" y="15778"/>
                  </a:cubicBezTo>
                  <a:cubicBezTo>
                    <a:pt x="34992" y="15445"/>
                    <a:pt x="34965" y="15139"/>
                    <a:pt x="34910" y="14860"/>
                  </a:cubicBezTo>
                  <a:lnTo>
                    <a:pt x="34910" y="14860"/>
                  </a:lnTo>
                  <a:cubicBezTo>
                    <a:pt x="34927" y="14795"/>
                    <a:pt x="34909" y="14722"/>
                    <a:pt x="34832" y="14681"/>
                  </a:cubicBezTo>
                  <a:lnTo>
                    <a:pt x="34832" y="14681"/>
                  </a:lnTo>
                  <a:cubicBezTo>
                    <a:pt x="34813" y="14665"/>
                    <a:pt x="34791" y="14654"/>
                    <a:pt x="34768" y="14648"/>
                  </a:cubicBezTo>
                  <a:lnTo>
                    <a:pt x="34768" y="14648"/>
                  </a:lnTo>
                  <a:lnTo>
                    <a:pt x="19281" y="6838"/>
                  </a:lnTo>
                  <a:lnTo>
                    <a:pt x="11475" y="2902"/>
                  </a:lnTo>
                  <a:lnTo>
                    <a:pt x="7673" y="968"/>
                  </a:lnTo>
                  <a:lnTo>
                    <a:pt x="6739" y="501"/>
                  </a:lnTo>
                  <a:lnTo>
                    <a:pt x="6272" y="267"/>
                  </a:lnTo>
                  <a:cubicBezTo>
                    <a:pt x="6105" y="167"/>
                    <a:pt x="5938" y="67"/>
                    <a:pt x="57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8019006" y="818765"/>
              <a:ext cx="194234" cy="99709"/>
            </a:xfrm>
            <a:custGeom>
              <a:avLst/>
              <a:gdLst/>
              <a:ahLst/>
              <a:cxnLst/>
              <a:rect l="l" t="t" r="r" b="b"/>
              <a:pathLst>
                <a:path w="8918" h="4578" extrusionOk="0">
                  <a:moveTo>
                    <a:pt x="290" y="1"/>
                  </a:moveTo>
                  <a:cubicBezTo>
                    <a:pt x="124" y="1"/>
                    <a:pt x="0" y="235"/>
                    <a:pt x="172" y="321"/>
                  </a:cubicBezTo>
                  <a:lnTo>
                    <a:pt x="8578" y="4558"/>
                  </a:lnTo>
                  <a:cubicBezTo>
                    <a:pt x="8606" y="4572"/>
                    <a:pt x="8634" y="4578"/>
                    <a:pt x="8659" y="4578"/>
                  </a:cubicBezTo>
                  <a:cubicBezTo>
                    <a:pt x="8818" y="4578"/>
                    <a:pt x="8917" y="4343"/>
                    <a:pt x="8745" y="4257"/>
                  </a:cubicBezTo>
                  <a:cubicBezTo>
                    <a:pt x="5943" y="2856"/>
                    <a:pt x="3174" y="1422"/>
                    <a:pt x="372" y="21"/>
                  </a:cubicBezTo>
                  <a:cubicBezTo>
                    <a:pt x="344"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8266877" y="906392"/>
              <a:ext cx="655338" cy="400338"/>
            </a:xfrm>
            <a:custGeom>
              <a:avLst/>
              <a:gdLst/>
              <a:ahLst/>
              <a:cxnLst/>
              <a:rect l="l" t="t" r="r" b="b"/>
              <a:pathLst>
                <a:path w="30089" h="18381" extrusionOk="0">
                  <a:moveTo>
                    <a:pt x="2702" y="1"/>
                  </a:moveTo>
                  <a:cubicBezTo>
                    <a:pt x="1935" y="434"/>
                    <a:pt x="767" y="1068"/>
                    <a:pt x="0" y="1535"/>
                  </a:cubicBezTo>
                  <a:lnTo>
                    <a:pt x="467" y="4771"/>
                  </a:lnTo>
                  <a:lnTo>
                    <a:pt x="27420" y="18381"/>
                  </a:lnTo>
                  <a:cubicBezTo>
                    <a:pt x="27420" y="18381"/>
                    <a:pt x="29721" y="17780"/>
                    <a:pt x="30088" y="13744"/>
                  </a:cubicBezTo>
                  <a:lnTo>
                    <a:pt x="27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8592333" y="1054113"/>
              <a:ext cx="31341" cy="50421"/>
            </a:xfrm>
            <a:custGeom>
              <a:avLst/>
              <a:gdLst/>
              <a:ahLst/>
              <a:cxnLst/>
              <a:rect l="l" t="t" r="r" b="b"/>
              <a:pathLst>
                <a:path w="1439" h="2315" extrusionOk="0">
                  <a:moveTo>
                    <a:pt x="1207" y="0"/>
                  </a:moveTo>
                  <a:cubicBezTo>
                    <a:pt x="1154" y="0"/>
                    <a:pt x="1102" y="27"/>
                    <a:pt x="1070" y="90"/>
                  </a:cubicBezTo>
                  <a:cubicBezTo>
                    <a:pt x="736" y="758"/>
                    <a:pt x="403" y="1391"/>
                    <a:pt x="69" y="2025"/>
                  </a:cubicBezTo>
                  <a:cubicBezTo>
                    <a:pt x="0" y="2186"/>
                    <a:pt x="121" y="2315"/>
                    <a:pt x="235" y="2315"/>
                  </a:cubicBezTo>
                  <a:cubicBezTo>
                    <a:pt x="287" y="2315"/>
                    <a:pt x="338" y="2288"/>
                    <a:pt x="369" y="2225"/>
                  </a:cubicBezTo>
                  <a:lnTo>
                    <a:pt x="1370" y="257"/>
                  </a:lnTo>
                  <a:cubicBezTo>
                    <a:pt x="1438" y="121"/>
                    <a:pt x="1321"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8578567" y="1040783"/>
              <a:ext cx="21824" cy="36416"/>
            </a:xfrm>
            <a:custGeom>
              <a:avLst/>
              <a:gdLst/>
              <a:ahLst/>
              <a:cxnLst/>
              <a:rect l="l" t="t" r="r" b="b"/>
              <a:pathLst>
                <a:path w="1002" h="1672" extrusionOk="0">
                  <a:moveTo>
                    <a:pt x="813" y="1"/>
                  </a:moveTo>
                  <a:cubicBezTo>
                    <a:pt x="752" y="1"/>
                    <a:pt x="689" y="37"/>
                    <a:pt x="668" y="102"/>
                  </a:cubicBezTo>
                  <a:lnTo>
                    <a:pt x="67" y="1403"/>
                  </a:lnTo>
                  <a:cubicBezTo>
                    <a:pt x="0" y="1470"/>
                    <a:pt x="34" y="1570"/>
                    <a:pt x="101" y="1636"/>
                  </a:cubicBezTo>
                  <a:cubicBezTo>
                    <a:pt x="136" y="1660"/>
                    <a:pt x="171" y="1671"/>
                    <a:pt x="205" y="1671"/>
                  </a:cubicBezTo>
                  <a:cubicBezTo>
                    <a:pt x="267" y="1671"/>
                    <a:pt x="324" y="1634"/>
                    <a:pt x="367" y="1570"/>
                  </a:cubicBezTo>
                  <a:lnTo>
                    <a:pt x="968" y="269"/>
                  </a:lnTo>
                  <a:cubicBezTo>
                    <a:pt x="1001" y="202"/>
                    <a:pt x="968" y="69"/>
                    <a:pt x="901" y="35"/>
                  </a:cubicBezTo>
                  <a:cubicBezTo>
                    <a:pt x="878" y="12"/>
                    <a:pt x="845" y="1"/>
                    <a:pt x="8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8635939" y="1076636"/>
              <a:ext cx="31320" cy="50050"/>
            </a:xfrm>
            <a:custGeom>
              <a:avLst/>
              <a:gdLst/>
              <a:ahLst/>
              <a:cxnLst/>
              <a:rect l="l" t="t" r="r" b="b"/>
              <a:pathLst>
                <a:path w="1438" h="2298" extrusionOk="0">
                  <a:moveTo>
                    <a:pt x="1207" y="0"/>
                  </a:moveTo>
                  <a:cubicBezTo>
                    <a:pt x="1153" y="0"/>
                    <a:pt x="1101" y="27"/>
                    <a:pt x="1069" y="90"/>
                  </a:cubicBezTo>
                  <a:lnTo>
                    <a:pt x="68" y="2025"/>
                  </a:lnTo>
                  <a:cubicBezTo>
                    <a:pt x="0" y="2161"/>
                    <a:pt x="117" y="2297"/>
                    <a:pt x="230" y="2297"/>
                  </a:cubicBezTo>
                  <a:cubicBezTo>
                    <a:pt x="284" y="2297"/>
                    <a:pt x="337" y="2267"/>
                    <a:pt x="369" y="2192"/>
                  </a:cubicBezTo>
                  <a:lnTo>
                    <a:pt x="1369" y="257"/>
                  </a:lnTo>
                  <a:cubicBezTo>
                    <a:pt x="1438" y="121"/>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8622892" y="1063218"/>
              <a:ext cx="22564" cy="36024"/>
            </a:xfrm>
            <a:custGeom>
              <a:avLst/>
              <a:gdLst/>
              <a:ahLst/>
              <a:cxnLst/>
              <a:rect l="l" t="t" r="r" b="b"/>
              <a:pathLst>
                <a:path w="1036" h="1654" extrusionOk="0">
                  <a:moveTo>
                    <a:pt x="806" y="1"/>
                  </a:moveTo>
                  <a:cubicBezTo>
                    <a:pt x="752" y="1"/>
                    <a:pt x="700" y="31"/>
                    <a:pt x="667" y="106"/>
                  </a:cubicBezTo>
                  <a:lnTo>
                    <a:pt x="34" y="1407"/>
                  </a:lnTo>
                  <a:cubicBezTo>
                    <a:pt x="0" y="1474"/>
                    <a:pt x="34" y="1574"/>
                    <a:pt x="100" y="1640"/>
                  </a:cubicBezTo>
                  <a:cubicBezTo>
                    <a:pt x="127" y="1649"/>
                    <a:pt x="154" y="1654"/>
                    <a:pt x="180" y="1654"/>
                  </a:cubicBezTo>
                  <a:cubicBezTo>
                    <a:pt x="249" y="1654"/>
                    <a:pt x="309" y="1623"/>
                    <a:pt x="334" y="1574"/>
                  </a:cubicBezTo>
                  <a:lnTo>
                    <a:pt x="968" y="273"/>
                  </a:lnTo>
                  <a:cubicBezTo>
                    <a:pt x="1036" y="137"/>
                    <a:pt x="919" y="1"/>
                    <a:pt x="8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8680264" y="1098831"/>
              <a:ext cx="31320" cy="50050"/>
            </a:xfrm>
            <a:custGeom>
              <a:avLst/>
              <a:gdLst/>
              <a:ahLst/>
              <a:cxnLst/>
              <a:rect l="l" t="t" r="r" b="b"/>
              <a:pathLst>
                <a:path w="1438" h="2298" extrusionOk="0">
                  <a:moveTo>
                    <a:pt x="1207" y="0"/>
                  </a:moveTo>
                  <a:cubicBezTo>
                    <a:pt x="1154" y="0"/>
                    <a:pt x="1101" y="31"/>
                    <a:pt x="1069" y="106"/>
                  </a:cubicBezTo>
                  <a:lnTo>
                    <a:pt x="68" y="2040"/>
                  </a:lnTo>
                  <a:cubicBezTo>
                    <a:pt x="0" y="2177"/>
                    <a:pt x="118" y="2297"/>
                    <a:pt x="231" y="2297"/>
                  </a:cubicBezTo>
                  <a:cubicBezTo>
                    <a:pt x="284" y="2297"/>
                    <a:pt x="337" y="2271"/>
                    <a:pt x="368" y="2207"/>
                  </a:cubicBezTo>
                  <a:lnTo>
                    <a:pt x="1369" y="272"/>
                  </a:lnTo>
                  <a:cubicBezTo>
                    <a:pt x="1437" y="136"/>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8666455" y="1085566"/>
              <a:ext cx="22564" cy="36024"/>
            </a:xfrm>
            <a:custGeom>
              <a:avLst/>
              <a:gdLst/>
              <a:ahLst/>
              <a:cxnLst/>
              <a:rect l="l" t="t" r="r" b="b"/>
              <a:pathLst>
                <a:path w="1036" h="1654" extrusionOk="0">
                  <a:moveTo>
                    <a:pt x="856" y="1"/>
                  </a:moveTo>
                  <a:cubicBezTo>
                    <a:pt x="784" y="1"/>
                    <a:pt x="718" y="32"/>
                    <a:pt x="669" y="81"/>
                  </a:cubicBezTo>
                  <a:lnTo>
                    <a:pt x="702" y="81"/>
                  </a:lnTo>
                  <a:lnTo>
                    <a:pt x="68" y="1382"/>
                  </a:lnTo>
                  <a:cubicBezTo>
                    <a:pt x="0" y="1518"/>
                    <a:pt x="117" y="1654"/>
                    <a:pt x="230" y="1654"/>
                  </a:cubicBezTo>
                  <a:cubicBezTo>
                    <a:pt x="284" y="1654"/>
                    <a:pt x="337" y="1623"/>
                    <a:pt x="369" y="1548"/>
                  </a:cubicBezTo>
                  <a:lnTo>
                    <a:pt x="1002" y="281"/>
                  </a:lnTo>
                  <a:cubicBezTo>
                    <a:pt x="1036" y="181"/>
                    <a:pt x="1002" y="81"/>
                    <a:pt x="936" y="14"/>
                  </a:cubicBezTo>
                  <a:cubicBezTo>
                    <a:pt x="909" y="5"/>
                    <a:pt x="882" y="1"/>
                    <a:pt x="8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8724568" y="1120961"/>
              <a:ext cx="31341" cy="50442"/>
            </a:xfrm>
            <a:custGeom>
              <a:avLst/>
              <a:gdLst/>
              <a:ahLst/>
              <a:cxnLst/>
              <a:rect l="l" t="t" r="r" b="b"/>
              <a:pathLst>
                <a:path w="1439" h="2316" extrusionOk="0">
                  <a:moveTo>
                    <a:pt x="1178" y="1"/>
                  </a:moveTo>
                  <a:cubicBezTo>
                    <a:pt x="1122" y="1"/>
                    <a:pt x="1068" y="28"/>
                    <a:pt x="1036" y="90"/>
                  </a:cubicBezTo>
                  <a:lnTo>
                    <a:pt x="69" y="2058"/>
                  </a:lnTo>
                  <a:cubicBezTo>
                    <a:pt x="1" y="2195"/>
                    <a:pt x="118" y="2315"/>
                    <a:pt x="232" y="2315"/>
                  </a:cubicBezTo>
                  <a:cubicBezTo>
                    <a:pt x="285" y="2315"/>
                    <a:pt x="337" y="2289"/>
                    <a:pt x="369" y="2225"/>
                  </a:cubicBezTo>
                  <a:lnTo>
                    <a:pt x="1370" y="290"/>
                  </a:lnTo>
                  <a:cubicBezTo>
                    <a:pt x="1439" y="130"/>
                    <a:pt x="1303" y="1"/>
                    <a:pt x="11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8711521" y="1107631"/>
              <a:ext cx="21824" cy="36394"/>
            </a:xfrm>
            <a:custGeom>
              <a:avLst/>
              <a:gdLst/>
              <a:ahLst/>
              <a:cxnLst/>
              <a:rect l="l" t="t" r="r" b="b"/>
              <a:pathLst>
                <a:path w="1002" h="1671" extrusionOk="0">
                  <a:moveTo>
                    <a:pt x="797" y="0"/>
                  </a:moveTo>
                  <a:cubicBezTo>
                    <a:pt x="735" y="0"/>
                    <a:pt x="678" y="37"/>
                    <a:pt x="635" y="102"/>
                  </a:cubicBezTo>
                  <a:lnTo>
                    <a:pt x="34" y="1403"/>
                  </a:lnTo>
                  <a:cubicBezTo>
                    <a:pt x="1" y="1469"/>
                    <a:pt x="1" y="1603"/>
                    <a:pt x="101" y="1636"/>
                  </a:cubicBezTo>
                  <a:cubicBezTo>
                    <a:pt x="125" y="1660"/>
                    <a:pt x="157" y="1671"/>
                    <a:pt x="190" y="1671"/>
                  </a:cubicBezTo>
                  <a:cubicBezTo>
                    <a:pt x="250" y="1671"/>
                    <a:pt x="313" y="1634"/>
                    <a:pt x="334" y="1570"/>
                  </a:cubicBezTo>
                  <a:lnTo>
                    <a:pt x="935" y="269"/>
                  </a:lnTo>
                  <a:cubicBezTo>
                    <a:pt x="1002" y="202"/>
                    <a:pt x="968" y="102"/>
                    <a:pt x="901" y="35"/>
                  </a:cubicBezTo>
                  <a:cubicBezTo>
                    <a:pt x="866" y="12"/>
                    <a:pt x="831" y="0"/>
                    <a:pt x="7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8768849" y="1143483"/>
              <a:ext cx="30644" cy="50290"/>
            </a:xfrm>
            <a:custGeom>
              <a:avLst/>
              <a:gdLst/>
              <a:ahLst/>
              <a:cxnLst/>
              <a:rect l="l" t="t" r="r" b="b"/>
              <a:pathLst>
                <a:path w="1407" h="2309" extrusionOk="0">
                  <a:moveTo>
                    <a:pt x="1176" y="0"/>
                  </a:moveTo>
                  <a:cubicBezTo>
                    <a:pt x="1122" y="0"/>
                    <a:pt x="1070" y="27"/>
                    <a:pt x="1038" y="90"/>
                  </a:cubicBezTo>
                  <a:lnTo>
                    <a:pt x="71" y="2025"/>
                  </a:lnTo>
                  <a:cubicBezTo>
                    <a:pt x="0" y="2167"/>
                    <a:pt x="129" y="2308"/>
                    <a:pt x="247" y="2308"/>
                  </a:cubicBezTo>
                  <a:cubicBezTo>
                    <a:pt x="295" y="2308"/>
                    <a:pt x="342" y="2284"/>
                    <a:pt x="371" y="2225"/>
                  </a:cubicBezTo>
                  <a:lnTo>
                    <a:pt x="1338" y="257"/>
                  </a:lnTo>
                  <a:cubicBezTo>
                    <a:pt x="1407" y="121"/>
                    <a:pt x="1289" y="0"/>
                    <a:pt x="11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8754604" y="1130153"/>
              <a:ext cx="23065" cy="36155"/>
            </a:xfrm>
            <a:custGeom>
              <a:avLst/>
              <a:gdLst/>
              <a:ahLst/>
              <a:cxnLst/>
              <a:rect l="l" t="t" r="r" b="b"/>
              <a:pathLst>
                <a:path w="1059" h="1660" extrusionOk="0">
                  <a:moveTo>
                    <a:pt x="844" y="1"/>
                  </a:moveTo>
                  <a:cubicBezTo>
                    <a:pt x="791" y="1"/>
                    <a:pt x="735" y="37"/>
                    <a:pt x="691" y="102"/>
                  </a:cubicBezTo>
                  <a:lnTo>
                    <a:pt x="91" y="1403"/>
                  </a:lnTo>
                  <a:cubicBezTo>
                    <a:pt x="0" y="1539"/>
                    <a:pt x="110" y="1660"/>
                    <a:pt x="232" y="1660"/>
                  </a:cubicBezTo>
                  <a:cubicBezTo>
                    <a:pt x="289" y="1660"/>
                    <a:pt x="349" y="1633"/>
                    <a:pt x="391" y="1570"/>
                  </a:cubicBezTo>
                  <a:lnTo>
                    <a:pt x="992" y="269"/>
                  </a:lnTo>
                  <a:cubicBezTo>
                    <a:pt x="1058" y="169"/>
                    <a:pt x="1025" y="69"/>
                    <a:pt x="925" y="35"/>
                  </a:cubicBezTo>
                  <a:cubicBezTo>
                    <a:pt x="901" y="12"/>
                    <a:pt x="873" y="1"/>
                    <a:pt x="8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8812433" y="1166005"/>
              <a:ext cx="31385" cy="49550"/>
            </a:xfrm>
            <a:custGeom>
              <a:avLst/>
              <a:gdLst/>
              <a:ahLst/>
              <a:cxnLst/>
              <a:rect l="l" t="t" r="r" b="b"/>
              <a:pathLst>
                <a:path w="1441" h="2275" extrusionOk="0">
                  <a:moveTo>
                    <a:pt x="1209" y="0"/>
                  </a:moveTo>
                  <a:cubicBezTo>
                    <a:pt x="1156" y="0"/>
                    <a:pt x="1104" y="27"/>
                    <a:pt x="1072" y="90"/>
                  </a:cubicBezTo>
                  <a:lnTo>
                    <a:pt x="1072" y="57"/>
                  </a:lnTo>
                  <a:lnTo>
                    <a:pt x="71" y="1992"/>
                  </a:lnTo>
                  <a:cubicBezTo>
                    <a:pt x="0" y="2133"/>
                    <a:pt x="147" y="2275"/>
                    <a:pt x="274" y="2275"/>
                  </a:cubicBezTo>
                  <a:cubicBezTo>
                    <a:pt x="326" y="2275"/>
                    <a:pt x="375" y="2251"/>
                    <a:pt x="405" y="2192"/>
                  </a:cubicBezTo>
                  <a:lnTo>
                    <a:pt x="1372" y="257"/>
                  </a:lnTo>
                  <a:cubicBezTo>
                    <a:pt x="1440" y="121"/>
                    <a:pt x="1323" y="0"/>
                    <a:pt x="12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8798842" y="1152413"/>
              <a:ext cx="22412" cy="36264"/>
            </a:xfrm>
            <a:custGeom>
              <a:avLst/>
              <a:gdLst/>
              <a:ahLst/>
              <a:cxnLst/>
              <a:rect l="l" t="t" r="r" b="b"/>
              <a:pathLst>
                <a:path w="1029" h="1665" extrusionOk="0">
                  <a:moveTo>
                    <a:pt x="864" y="1"/>
                  </a:moveTo>
                  <a:cubicBezTo>
                    <a:pt x="798" y="1"/>
                    <a:pt x="720" y="32"/>
                    <a:pt x="695" y="81"/>
                  </a:cubicBezTo>
                  <a:lnTo>
                    <a:pt x="95" y="1382"/>
                  </a:lnTo>
                  <a:cubicBezTo>
                    <a:pt x="0" y="1523"/>
                    <a:pt x="123" y="1665"/>
                    <a:pt x="250" y="1665"/>
                  </a:cubicBezTo>
                  <a:cubicBezTo>
                    <a:pt x="303" y="1665"/>
                    <a:pt x="356" y="1640"/>
                    <a:pt x="395" y="1582"/>
                  </a:cubicBezTo>
                  <a:lnTo>
                    <a:pt x="995" y="281"/>
                  </a:lnTo>
                  <a:cubicBezTo>
                    <a:pt x="1029" y="181"/>
                    <a:pt x="1029" y="81"/>
                    <a:pt x="929" y="14"/>
                  </a:cubicBezTo>
                  <a:cubicBezTo>
                    <a:pt x="911" y="5"/>
                    <a:pt x="888" y="1"/>
                    <a:pt x="8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8266877" y="906392"/>
              <a:ext cx="283358" cy="215077"/>
            </a:xfrm>
            <a:custGeom>
              <a:avLst/>
              <a:gdLst/>
              <a:ahLst/>
              <a:cxnLst/>
              <a:rect l="l" t="t" r="r" b="b"/>
              <a:pathLst>
                <a:path w="13010" h="9875" extrusionOk="0">
                  <a:moveTo>
                    <a:pt x="2702" y="1"/>
                  </a:moveTo>
                  <a:lnTo>
                    <a:pt x="0" y="1569"/>
                  </a:lnTo>
                  <a:lnTo>
                    <a:pt x="467" y="4771"/>
                  </a:lnTo>
                  <a:lnTo>
                    <a:pt x="10574" y="9875"/>
                  </a:lnTo>
                  <a:cubicBezTo>
                    <a:pt x="11809" y="7606"/>
                    <a:pt x="11775" y="7439"/>
                    <a:pt x="13010" y="5171"/>
                  </a:cubicBezTo>
                  <a:lnTo>
                    <a:pt x="27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8263239" y="901948"/>
              <a:ext cx="291373" cy="223223"/>
            </a:xfrm>
            <a:custGeom>
              <a:avLst/>
              <a:gdLst/>
              <a:ahLst/>
              <a:cxnLst/>
              <a:rect l="l" t="t" r="r" b="b"/>
              <a:pathLst>
                <a:path w="13378" h="10249" extrusionOk="0">
                  <a:moveTo>
                    <a:pt x="801" y="4887"/>
                  </a:moveTo>
                  <a:cubicBezTo>
                    <a:pt x="806" y="4895"/>
                    <a:pt x="807" y="4903"/>
                    <a:pt x="801" y="4908"/>
                  </a:cubicBezTo>
                  <a:cubicBezTo>
                    <a:pt x="801" y="4901"/>
                    <a:pt x="801" y="4894"/>
                    <a:pt x="801" y="4887"/>
                  </a:cubicBezTo>
                  <a:close/>
                  <a:moveTo>
                    <a:pt x="2891" y="383"/>
                  </a:moveTo>
                  <a:lnTo>
                    <a:pt x="6305" y="2106"/>
                  </a:lnTo>
                  <a:lnTo>
                    <a:pt x="11842" y="4875"/>
                  </a:lnTo>
                  <a:lnTo>
                    <a:pt x="12959" y="5433"/>
                  </a:lnTo>
                  <a:lnTo>
                    <a:pt x="12959" y="5433"/>
                  </a:lnTo>
                  <a:cubicBezTo>
                    <a:pt x="12183" y="6901"/>
                    <a:pt x="11461" y="8396"/>
                    <a:pt x="10656" y="9835"/>
                  </a:cubicBezTo>
                  <a:lnTo>
                    <a:pt x="10656" y="9835"/>
                  </a:lnTo>
                  <a:lnTo>
                    <a:pt x="5738" y="7343"/>
                  </a:lnTo>
                  <a:lnTo>
                    <a:pt x="2269" y="5609"/>
                  </a:lnTo>
                  <a:lnTo>
                    <a:pt x="1135" y="5008"/>
                  </a:lnTo>
                  <a:lnTo>
                    <a:pt x="834" y="4875"/>
                  </a:lnTo>
                  <a:cubicBezTo>
                    <a:pt x="821" y="4868"/>
                    <a:pt x="810" y="4863"/>
                    <a:pt x="800" y="4858"/>
                  </a:cubicBezTo>
                  <a:lnTo>
                    <a:pt x="800" y="4858"/>
                  </a:lnTo>
                  <a:cubicBezTo>
                    <a:pt x="794" y="4702"/>
                    <a:pt x="764" y="4521"/>
                    <a:pt x="734" y="4341"/>
                  </a:cubicBezTo>
                  <a:lnTo>
                    <a:pt x="568" y="3240"/>
                  </a:lnTo>
                  <a:lnTo>
                    <a:pt x="384" y="1806"/>
                  </a:lnTo>
                  <a:lnTo>
                    <a:pt x="2891" y="383"/>
                  </a:lnTo>
                  <a:close/>
                  <a:moveTo>
                    <a:pt x="2891" y="0"/>
                  </a:moveTo>
                  <a:cubicBezTo>
                    <a:pt x="2734" y="0"/>
                    <a:pt x="2557" y="147"/>
                    <a:pt x="2436" y="238"/>
                  </a:cubicBezTo>
                  <a:lnTo>
                    <a:pt x="1535" y="739"/>
                  </a:lnTo>
                  <a:lnTo>
                    <a:pt x="101" y="1572"/>
                  </a:lnTo>
                  <a:cubicBezTo>
                    <a:pt x="34" y="1606"/>
                    <a:pt x="0" y="1706"/>
                    <a:pt x="0" y="1773"/>
                  </a:cubicBezTo>
                  <a:lnTo>
                    <a:pt x="434" y="4875"/>
                  </a:lnTo>
                  <a:cubicBezTo>
                    <a:pt x="467" y="5108"/>
                    <a:pt x="534" y="5142"/>
                    <a:pt x="734" y="5208"/>
                  </a:cubicBezTo>
                  <a:lnTo>
                    <a:pt x="1668" y="5709"/>
                  </a:lnTo>
                  <a:lnTo>
                    <a:pt x="8673" y="9211"/>
                  </a:lnTo>
                  <a:lnTo>
                    <a:pt x="10641" y="10212"/>
                  </a:lnTo>
                  <a:cubicBezTo>
                    <a:pt x="10680" y="10237"/>
                    <a:pt x="10718" y="10248"/>
                    <a:pt x="10752" y="10248"/>
                  </a:cubicBezTo>
                  <a:cubicBezTo>
                    <a:pt x="10808" y="10248"/>
                    <a:pt x="10854" y="10220"/>
                    <a:pt x="10875" y="10179"/>
                  </a:cubicBezTo>
                  <a:cubicBezTo>
                    <a:pt x="11709" y="8611"/>
                    <a:pt x="12509" y="7010"/>
                    <a:pt x="13343" y="5475"/>
                  </a:cubicBezTo>
                  <a:cubicBezTo>
                    <a:pt x="13360" y="5443"/>
                    <a:pt x="13365" y="5411"/>
                    <a:pt x="13363" y="5382"/>
                  </a:cubicBezTo>
                  <a:lnTo>
                    <a:pt x="13363" y="5382"/>
                  </a:lnTo>
                  <a:cubicBezTo>
                    <a:pt x="13377" y="5317"/>
                    <a:pt x="13355" y="5248"/>
                    <a:pt x="13277" y="5208"/>
                  </a:cubicBezTo>
                  <a:lnTo>
                    <a:pt x="8106" y="2607"/>
                  </a:lnTo>
                  <a:lnTo>
                    <a:pt x="4570" y="839"/>
                  </a:lnTo>
                  <a:lnTo>
                    <a:pt x="3403" y="238"/>
                  </a:lnTo>
                  <a:cubicBezTo>
                    <a:pt x="3269" y="138"/>
                    <a:pt x="3103" y="71"/>
                    <a:pt x="2936" y="5"/>
                  </a:cubicBezTo>
                  <a:cubicBezTo>
                    <a:pt x="2921" y="2"/>
                    <a:pt x="2906" y="0"/>
                    <a:pt x="28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8301640" y="997503"/>
              <a:ext cx="119398" cy="64120"/>
            </a:xfrm>
            <a:custGeom>
              <a:avLst/>
              <a:gdLst/>
              <a:ahLst/>
              <a:cxnLst/>
              <a:rect l="l" t="t" r="r" b="b"/>
              <a:pathLst>
                <a:path w="5482" h="2944" extrusionOk="0">
                  <a:moveTo>
                    <a:pt x="258" y="1"/>
                  </a:moveTo>
                  <a:cubicBezTo>
                    <a:pt x="99" y="1"/>
                    <a:pt x="0" y="235"/>
                    <a:pt x="172" y="321"/>
                  </a:cubicBezTo>
                  <a:lnTo>
                    <a:pt x="5142" y="2923"/>
                  </a:lnTo>
                  <a:cubicBezTo>
                    <a:pt x="5170" y="2937"/>
                    <a:pt x="5198" y="2943"/>
                    <a:pt x="5223" y="2943"/>
                  </a:cubicBezTo>
                  <a:cubicBezTo>
                    <a:pt x="5382" y="2943"/>
                    <a:pt x="5481" y="2709"/>
                    <a:pt x="5309" y="2623"/>
                  </a:cubicBezTo>
                  <a:lnTo>
                    <a:pt x="339" y="21"/>
                  </a:lnTo>
                  <a:cubicBezTo>
                    <a:pt x="311" y="7"/>
                    <a:pt x="284" y="1"/>
                    <a:pt x="2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8444155" y="1066246"/>
              <a:ext cx="10193" cy="8015"/>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8363499" y="1006390"/>
              <a:ext cx="42123" cy="22825"/>
            </a:xfrm>
            <a:custGeom>
              <a:avLst/>
              <a:gdLst/>
              <a:ahLst/>
              <a:cxnLst/>
              <a:rect l="l" t="t" r="r" b="b"/>
              <a:pathLst>
                <a:path w="1934" h="1048" extrusionOk="0">
                  <a:moveTo>
                    <a:pt x="222" y="0"/>
                  </a:moveTo>
                  <a:cubicBezTo>
                    <a:pt x="152" y="0"/>
                    <a:pt x="92" y="31"/>
                    <a:pt x="67" y="80"/>
                  </a:cubicBezTo>
                  <a:cubicBezTo>
                    <a:pt x="1" y="180"/>
                    <a:pt x="34" y="280"/>
                    <a:pt x="134" y="313"/>
                  </a:cubicBezTo>
                  <a:lnTo>
                    <a:pt x="134" y="347"/>
                  </a:lnTo>
                  <a:lnTo>
                    <a:pt x="1602" y="1014"/>
                  </a:lnTo>
                  <a:cubicBezTo>
                    <a:pt x="1637" y="1037"/>
                    <a:pt x="1671" y="1047"/>
                    <a:pt x="1702" y="1047"/>
                  </a:cubicBezTo>
                  <a:cubicBezTo>
                    <a:pt x="1849" y="1047"/>
                    <a:pt x="1934" y="824"/>
                    <a:pt x="1769" y="714"/>
                  </a:cubicBezTo>
                  <a:lnTo>
                    <a:pt x="301" y="13"/>
                  </a:lnTo>
                  <a:cubicBezTo>
                    <a:pt x="274" y="4"/>
                    <a:pt x="247"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8298002" y="925755"/>
              <a:ext cx="33302" cy="19602"/>
            </a:xfrm>
            <a:custGeom>
              <a:avLst/>
              <a:gdLst/>
              <a:ahLst/>
              <a:cxnLst/>
              <a:rect l="l" t="t" r="r" b="b"/>
              <a:pathLst>
                <a:path w="1529" h="900" extrusionOk="0">
                  <a:moveTo>
                    <a:pt x="1286" y="0"/>
                  </a:moveTo>
                  <a:cubicBezTo>
                    <a:pt x="1250" y="0"/>
                    <a:pt x="1212" y="14"/>
                    <a:pt x="1173" y="46"/>
                  </a:cubicBezTo>
                  <a:lnTo>
                    <a:pt x="172" y="580"/>
                  </a:lnTo>
                  <a:cubicBezTo>
                    <a:pt x="0" y="666"/>
                    <a:pt x="100" y="900"/>
                    <a:pt x="258" y="900"/>
                  </a:cubicBezTo>
                  <a:cubicBezTo>
                    <a:pt x="284" y="900"/>
                    <a:pt x="311" y="894"/>
                    <a:pt x="339" y="880"/>
                  </a:cubicBezTo>
                  <a:lnTo>
                    <a:pt x="1340" y="346"/>
                  </a:lnTo>
                  <a:cubicBezTo>
                    <a:pt x="1528" y="238"/>
                    <a:pt x="1434" y="0"/>
                    <a:pt x="1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8409152" y="966269"/>
              <a:ext cx="81631" cy="43037"/>
            </a:xfrm>
            <a:custGeom>
              <a:avLst/>
              <a:gdLst/>
              <a:ahLst/>
              <a:cxnLst/>
              <a:rect l="l" t="t" r="r" b="b"/>
              <a:pathLst>
                <a:path w="3748" h="1976" extrusionOk="0">
                  <a:moveTo>
                    <a:pt x="259" y="0"/>
                  </a:moveTo>
                  <a:cubicBezTo>
                    <a:pt x="100" y="0"/>
                    <a:pt x="1" y="235"/>
                    <a:pt x="173" y="321"/>
                  </a:cubicBezTo>
                  <a:lnTo>
                    <a:pt x="3409" y="1955"/>
                  </a:lnTo>
                  <a:cubicBezTo>
                    <a:pt x="3437" y="1969"/>
                    <a:pt x="3464" y="1975"/>
                    <a:pt x="3490" y="1975"/>
                  </a:cubicBezTo>
                  <a:cubicBezTo>
                    <a:pt x="3648" y="1975"/>
                    <a:pt x="3748" y="1741"/>
                    <a:pt x="3575" y="1655"/>
                  </a:cubicBezTo>
                  <a:lnTo>
                    <a:pt x="340" y="20"/>
                  </a:lnTo>
                  <a:cubicBezTo>
                    <a:pt x="312" y="7"/>
                    <a:pt x="285"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8378768" y="950717"/>
              <a:ext cx="10193" cy="8015"/>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8348971" y="960126"/>
              <a:ext cx="40838" cy="22303"/>
            </a:xfrm>
            <a:custGeom>
              <a:avLst/>
              <a:gdLst/>
              <a:ahLst/>
              <a:cxnLst/>
              <a:rect l="l" t="t" r="r" b="b"/>
              <a:pathLst>
                <a:path w="1875" h="1024" extrusionOk="0">
                  <a:moveTo>
                    <a:pt x="196" y="1"/>
                  </a:moveTo>
                  <a:cubicBezTo>
                    <a:pt x="134" y="1"/>
                    <a:pt x="77" y="38"/>
                    <a:pt x="34" y="102"/>
                  </a:cubicBezTo>
                  <a:cubicBezTo>
                    <a:pt x="1" y="169"/>
                    <a:pt x="34" y="302"/>
                    <a:pt x="101" y="336"/>
                  </a:cubicBezTo>
                  <a:lnTo>
                    <a:pt x="1535" y="1003"/>
                  </a:lnTo>
                  <a:cubicBezTo>
                    <a:pt x="1563" y="1017"/>
                    <a:pt x="1590" y="1023"/>
                    <a:pt x="1616" y="1023"/>
                  </a:cubicBezTo>
                  <a:cubicBezTo>
                    <a:pt x="1775" y="1023"/>
                    <a:pt x="1874" y="789"/>
                    <a:pt x="1702" y="703"/>
                  </a:cubicBezTo>
                  <a:lnTo>
                    <a:pt x="301" y="36"/>
                  </a:lnTo>
                  <a:cubicBezTo>
                    <a:pt x="265" y="12"/>
                    <a:pt x="230" y="1"/>
                    <a:pt x="1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8492096" y="1053155"/>
              <a:ext cx="17468" cy="12937"/>
            </a:xfrm>
            <a:custGeom>
              <a:avLst/>
              <a:gdLst/>
              <a:ahLst/>
              <a:cxnLst/>
              <a:rect l="l" t="t" r="r" b="b"/>
              <a:pathLst>
                <a:path w="802" h="594" extrusionOk="0">
                  <a:moveTo>
                    <a:pt x="134" y="1"/>
                  </a:moveTo>
                  <a:cubicBezTo>
                    <a:pt x="101" y="34"/>
                    <a:pt x="68" y="34"/>
                    <a:pt x="34" y="101"/>
                  </a:cubicBezTo>
                  <a:cubicBezTo>
                    <a:pt x="1" y="168"/>
                    <a:pt x="1" y="268"/>
                    <a:pt x="101" y="335"/>
                  </a:cubicBezTo>
                  <a:lnTo>
                    <a:pt x="501" y="568"/>
                  </a:lnTo>
                  <a:cubicBezTo>
                    <a:pt x="535" y="585"/>
                    <a:pt x="560" y="593"/>
                    <a:pt x="585" y="593"/>
                  </a:cubicBezTo>
                  <a:cubicBezTo>
                    <a:pt x="610" y="593"/>
                    <a:pt x="635" y="585"/>
                    <a:pt x="668" y="568"/>
                  </a:cubicBezTo>
                  <a:cubicBezTo>
                    <a:pt x="701" y="568"/>
                    <a:pt x="735" y="535"/>
                    <a:pt x="768" y="501"/>
                  </a:cubicBezTo>
                  <a:cubicBezTo>
                    <a:pt x="802" y="401"/>
                    <a:pt x="768" y="301"/>
                    <a:pt x="701" y="268"/>
                  </a:cubicBezTo>
                  <a:lnTo>
                    <a:pt x="26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 name="Google Shape;680;p11"/>
          <p:cNvSpPr/>
          <p:nvPr/>
        </p:nvSpPr>
        <p:spPr>
          <a:xfrm>
            <a:off x="8437352" y="20649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8437352" y="4410498"/>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flipH="1">
            <a:off x="242368" y="31027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flipH="1">
            <a:off x="664851" y="756745"/>
            <a:ext cx="41426" cy="40271"/>
          </a:xfrm>
          <a:custGeom>
            <a:avLst/>
            <a:gdLst/>
            <a:ahLst/>
            <a:cxnLst/>
            <a:rect l="l" t="t" r="r" b="b"/>
            <a:pathLst>
              <a:path w="1902" h="1849" extrusionOk="0">
                <a:moveTo>
                  <a:pt x="966" y="351"/>
                </a:moveTo>
                <a:cubicBezTo>
                  <a:pt x="1081" y="351"/>
                  <a:pt x="1196" y="393"/>
                  <a:pt x="1301" y="481"/>
                </a:cubicBezTo>
                <a:cubicBezTo>
                  <a:pt x="1468" y="648"/>
                  <a:pt x="1535" y="881"/>
                  <a:pt x="1468" y="1115"/>
                </a:cubicBezTo>
                <a:cubicBezTo>
                  <a:pt x="1378" y="1355"/>
                  <a:pt x="1154" y="1487"/>
                  <a:pt x="915" y="1487"/>
                </a:cubicBezTo>
                <a:cubicBezTo>
                  <a:pt x="903" y="1487"/>
                  <a:pt x="891" y="1486"/>
                  <a:pt x="879" y="1486"/>
                </a:cubicBezTo>
                <a:lnTo>
                  <a:pt x="879" y="1486"/>
                </a:lnTo>
                <a:cubicBezTo>
                  <a:pt x="875" y="1484"/>
                  <a:pt x="872" y="1483"/>
                  <a:pt x="868" y="1482"/>
                </a:cubicBezTo>
                <a:cubicBezTo>
                  <a:pt x="634" y="1448"/>
                  <a:pt x="434" y="1282"/>
                  <a:pt x="367" y="1015"/>
                </a:cubicBezTo>
                <a:cubicBezTo>
                  <a:pt x="334" y="781"/>
                  <a:pt x="434" y="548"/>
                  <a:pt x="668" y="448"/>
                </a:cubicBezTo>
                <a:cubicBezTo>
                  <a:pt x="762" y="385"/>
                  <a:pt x="864" y="351"/>
                  <a:pt x="966" y="351"/>
                </a:cubicBezTo>
                <a:close/>
                <a:moveTo>
                  <a:pt x="948" y="0"/>
                </a:moveTo>
                <a:cubicBezTo>
                  <a:pt x="829" y="0"/>
                  <a:pt x="710" y="26"/>
                  <a:pt x="601" y="81"/>
                </a:cubicBezTo>
                <a:cubicBezTo>
                  <a:pt x="234" y="214"/>
                  <a:pt x="1" y="548"/>
                  <a:pt x="1" y="948"/>
                </a:cubicBezTo>
                <a:cubicBezTo>
                  <a:pt x="34" y="1382"/>
                  <a:pt x="334" y="1749"/>
                  <a:pt x="768" y="1849"/>
                </a:cubicBezTo>
                <a:cubicBezTo>
                  <a:pt x="785" y="1849"/>
                  <a:pt x="802" y="1847"/>
                  <a:pt x="819" y="1843"/>
                </a:cubicBezTo>
                <a:lnTo>
                  <a:pt x="819" y="1843"/>
                </a:lnTo>
                <a:cubicBezTo>
                  <a:pt x="824" y="1845"/>
                  <a:pt x="829" y="1847"/>
                  <a:pt x="834" y="1849"/>
                </a:cubicBezTo>
                <a:cubicBezTo>
                  <a:pt x="1201" y="1849"/>
                  <a:pt x="1535" y="1682"/>
                  <a:pt x="1735" y="1348"/>
                </a:cubicBezTo>
                <a:cubicBezTo>
                  <a:pt x="1902" y="1015"/>
                  <a:pt x="1869" y="581"/>
                  <a:pt x="1602" y="314"/>
                </a:cubicBezTo>
                <a:cubicBezTo>
                  <a:pt x="1444" y="112"/>
                  <a:pt x="1196" y="0"/>
                  <a:pt x="9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11"/>
          <p:cNvGrpSpPr/>
          <p:nvPr/>
        </p:nvGrpSpPr>
        <p:grpSpPr>
          <a:xfrm flipH="1">
            <a:off x="559953" y="2624020"/>
            <a:ext cx="167684" cy="277782"/>
            <a:chOff x="8721126" y="1960920"/>
            <a:chExt cx="167684" cy="277782"/>
          </a:xfrm>
        </p:grpSpPr>
        <p:sp>
          <p:nvSpPr>
            <p:cNvPr id="685" name="Google Shape;685;p11"/>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11"/>
          <p:cNvGrpSpPr/>
          <p:nvPr/>
        </p:nvGrpSpPr>
        <p:grpSpPr>
          <a:xfrm flipH="1">
            <a:off x="973606" y="1572576"/>
            <a:ext cx="167358" cy="277804"/>
            <a:chOff x="7562600" y="1002513"/>
            <a:chExt cx="167358" cy="277804"/>
          </a:xfrm>
        </p:grpSpPr>
        <p:sp>
          <p:nvSpPr>
            <p:cNvPr id="688" name="Google Shape;688;p11"/>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11"/>
          <p:cNvGrpSpPr/>
          <p:nvPr/>
        </p:nvGrpSpPr>
        <p:grpSpPr>
          <a:xfrm flipH="1">
            <a:off x="855176" y="1581354"/>
            <a:ext cx="90605" cy="144793"/>
            <a:chOff x="7757783" y="1011291"/>
            <a:chExt cx="90605" cy="144793"/>
          </a:xfrm>
        </p:grpSpPr>
        <p:sp>
          <p:nvSpPr>
            <p:cNvPr id="691" name="Google Shape;691;p11"/>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3" name="Google Shape;693;p11"/>
          <p:cNvSpPr/>
          <p:nvPr/>
        </p:nvSpPr>
        <p:spPr>
          <a:xfrm flipH="1">
            <a:off x="1128442" y="540007"/>
            <a:ext cx="89037" cy="144772"/>
          </a:xfrm>
          <a:custGeom>
            <a:avLst/>
            <a:gdLst/>
            <a:ahLst/>
            <a:cxnLst/>
            <a:rect l="l" t="t" r="r" b="b"/>
            <a:pathLst>
              <a:path w="4088" h="6647" extrusionOk="0">
                <a:moveTo>
                  <a:pt x="1949" y="1099"/>
                </a:moveTo>
                <a:cubicBezTo>
                  <a:pt x="2213" y="1967"/>
                  <a:pt x="2613" y="2793"/>
                  <a:pt x="3425" y="3180"/>
                </a:cubicBezTo>
                <a:lnTo>
                  <a:pt x="3425" y="3180"/>
                </a:lnTo>
                <a:cubicBezTo>
                  <a:pt x="2610" y="3673"/>
                  <a:pt x="2275" y="4589"/>
                  <a:pt x="2095" y="5521"/>
                </a:cubicBezTo>
                <a:lnTo>
                  <a:pt x="2095" y="5521"/>
                </a:lnTo>
                <a:cubicBezTo>
                  <a:pt x="1838" y="4667"/>
                  <a:pt x="1426" y="3859"/>
                  <a:pt x="627" y="3473"/>
                </a:cubicBezTo>
                <a:lnTo>
                  <a:pt x="627" y="3473"/>
                </a:lnTo>
                <a:cubicBezTo>
                  <a:pt x="1439" y="2977"/>
                  <a:pt x="1771" y="2045"/>
                  <a:pt x="1949" y="1099"/>
                </a:cubicBezTo>
                <a:close/>
                <a:moveTo>
                  <a:pt x="1912" y="0"/>
                </a:moveTo>
                <a:cubicBezTo>
                  <a:pt x="1820" y="0"/>
                  <a:pt x="1719" y="72"/>
                  <a:pt x="1719" y="188"/>
                </a:cubicBezTo>
                <a:cubicBezTo>
                  <a:pt x="1585" y="1322"/>
                  <a:pt x="1385" y="2857"/>
                  <a:pt x="118" y="3324"/>
                </a:cubicBezTo>
                <a:cubicBezTo>
                  <a:pt x="43" y="3348"/>
                  <a:pt x="11" y="3410"/>
                  <a:pt x="10" y="3474"/>
                </a:cubicBezTo>
                <a:lnTo>
                  <a:pt x="10" y="3474"/>
                </a:lnTo>
                <a:cubicBezTo>
                  <a:pt x="1" y="3549"/>
                  <a:pt x="31" y="3628"/>
                  <a:pt x="118" y="3657"/>
                </a:cubicBezTo>
                <a:cubicBezTo>
                  <a:pt x="1342" y="3979"/>
                  <a:pt x="1695" y="5329"/>
                  <a:pt x="1958" y="6412"/>
                </a:cubicBezTo>
                <a:lnTo>
                  <a:pt x="1958" y="6412"/>
                </a:lnTo>
                <a:cubicBezTo>
                  <a:pt x="1956" y="6428"/>
                  <a:pt x="1954" y="6444"/>
                  <a:pt x="1952" y="6459"/>
                </a:cubicBezTo>
                <a:lnTo>
                  <a:pt x="1969" y="6458"/>
                </a:lnTo>
                <a:lnTo>
                  <a:pt x="1969" y="6458"/>
                </a:lnTo>
                <a:cubicBezTo>
                  <a:pt x="1975" y="6481"/>
                  <a:pt x="1980" y="6503"/>
                  <a:pt x="1986" y="6526"/>
                </a:cubicBezTo>
                <a:cubicBezTo>
                  <a:pt x="2000" y="6610"/>
                  <a:pt x="2055" y="6647"/>
                  <a:pt x="2116" y="6647"/>
                </a:cubicBezTo>
                <a:cubicBezTo>
                  <a:pt x="2202" y="6647"/>
                  <a:pt x="2300" y="6575"/>
                  <a:pt x="2319" y="6459"/>
                </a:cubicBezTo>
                <a:cubicBezTo>
                  <a:pt x="2453" y="5325"/>
                  <a:pt x="2653" y="3791"/>
                  <a:pt x="3920" y="3324"/>
                </a:cubicBezTo>
                <a:cubicBezTo>
                  <a:pt x="4087" y="3290"/>
                  <a:pt x="4087" y="3057"/>
                  <a:pt x="3920" y="2990"/>
                </a:cubicBezTo>
                <a:cubicBezTo>
                  <a:pt x="2696" y="2668"/>
                  <a:pt x="2343" y="1349"/>
                  <a:pt x="2080" y="237"/>
                </a:cubicBezTo>
                <a:lnTo>
                  <a:pt x="2080" y="237"/>
                </a:lnTo>
                <a:cubicBezTo>
                  <a:pt x="2082" y="220"/>
                  <a:pt x="2084" y="204"/>
                  <a:pt x="2086" y="188"/>
                </a:cubicBezTo>
                <a:lnTo>
                  <a:pt x="2086" y="188"/>
                </a:lnTo>
                <a:lnTo>
                  <a:pt x="2069" y="190"/>
                </a:lnTo>
                <a:lnTo>
                  <a:pt x="2069" y="190"/>
                </a:lnTo>
                <a:cubicBezTo>
                  <a:pt x="2063" y="167"/>
                  <a:pt x="2058" y="144"/>
                  <a:pt x="2052" y="121"/>
                </a:cubicBezTo>
                <a:cubicBezTo>
                  <a:pt x="2039" y="37"/>
                  <a:pt x="1978" y="0"/>
                  <a:pt x="19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11"/>
          <p:cNvGrpSpPr/>
          <p:nvPr/>
        </p:nvGrpSpPr>
        <p:grpSpPr>
          <a:xfrm flipH="1">
            <a:off x="87025" y="3947532"/>
            <a:ext cx="90322" cy="144793"/>
            <a:chOff x="5987442" y="1875907"/>
            <a:chExt cx="90322" cy="144793"/>
          </a:xfrm>
        </p:grpSpPr>
        <p:sp>
          <p:nvSpPr>
            <p:cNvPr id="695" name="Google Shape;695;p11"/>
            <p:cNvSpPr/>
            <p:nvPr/>
          </p:nvSpPr>
          <p:spPr>
            <a:xfrm>
              <a:off x="5992735" y="1880002"/>
              <a:ext cx="79933" cy="137345"/>
            </a:xfrm>
            <a:custGeom>
              <a:avLst/>
              <a:gdLst/>
              <a:ahLst/>
              <a:cxnLst/>
              <a:rect l="l" t="t" r="r" b="b"/>
              <a:pathLst>
                <a:path w="3670" h="6306" extrusionOk="0">
                  <a:moveTo>
                    <a:pt x="1702" y="0"/>
                  </a:moveTo>
                  <a:cubicBezTo>
                    <a:pt x="1668" y="634"/>
                    <a:pt x="1535" y="1268"/>
                    <a:pt x="1335" y="1869"/>
                  </a:cubicBezTo>
                  <a:cubicBezTo>
                    <a:pt x="1135" y="2502"/>
                    <a:pt x="634" y="3036"/>
                    <a:pt x="0" y="3303"/>
                  </a:cubicBezTo>
                  <a:cubicBezTo>
                    <a:pt x="634" y="3503"/>
                    <a:pt x="1135" y="3937"/>
                    <a:pt x="1435" y="4537"/>
                  </a:cubicBezTo>
                  <a:cubicBezTo>
                    <a:pt x="1668" y="5104"/>
                    <a:pt x="1868" y="5705"/>
                    <a:pt x="1968" y="6305"/>
                  </a:cubicBezTo>
                  <a:cubicBezTo>
                    <a:pt x="2002" y="5671"/>
                    <a:pt x="2135" y="5037"/>
                    <a:pt x="2335" y="4404"/>
                  </a:cubicBezTo>
                  <a:cubicBezTo>
                    <a:pt x="2569" y="3770"/>
                    <a:pt x="3036" y="3236"/>
                    <a:pt x="3670" y="3003"/>
                  </a:cubicBezTo>
                  <a:cubicBezTo>
                    <a:pt x="3036" y="2803"/>
                    <a:pt x="2536" y="2336"/>
                    <a:pt x="2269" y="1735"/>
                  </a:cubicBezTo>
                  <a:cubicBezTo>
                    <a:pt x="2002" y="1201"/>
                    <a:pt x="1835" y="601"/>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5987442" y="1875907"/>
              <a:ext cx="90322" cy="144793"/>
            </a:xfrm>
            <a:custGeom>
              <a:avLst/>
              <a:gdLst/>
              <a:ahLst/>
              <a:cxnLst/>
              <a:rect l="l" t="t" r="r" b="b"/>
              <a:pathLst>
                <a:path w="4147" h="6648" extrusionOk="0">
                  <a:moveTo>
                    <a:pt x="2008" y="1100"/>
                  </a:moveTo>
                  <a:cubicBezTo>
                    <a:pt x="2269" y="1962"/>
                    <a:pt x="2665" y="2785"/>
                    <a:pt x="3464" y="3194"/>
                  </a:cubicBezTo>
                  <a:lnTo>
                    <a:pt x="3464" y="3194"/>
                  </a:lnTo>
                  <a:cubicBezTo>
                    <a:pt x="2663" y="3694"/>
                    <a:pt x="2332" y="4616"/>
                    <a:pt x="2154" y="5535"/>
                  </a:cubicBezTo>
                  <a:lnTo>
                    <a:pt x="2154" y="5535"/>
                  </a:lnTo>
                  <a:cubicBezTo>
                    <a:pt x="1896" y="4686"/>
                    <a:pt x="1484" y="3864"/>
                    <a:pt x="685" y="3475"/>
                  </a:cubicBezTo>
                  <a:lnTo>
                    <a:pt x="685" y="3475"/>
                  </a:lnTo>
                  <a:cubicBezTo>
                    <a:pt x="1498" y="2979"/>
                    <a:pt x="1829" y="2046"/>
                    <a:pt x="2008" y="1100"/>
                  </a:cubicBezTo>
                  <a:close/>
                  <a:moveTo>
                    <a:pt x="1971" y="1"/>
                  </a:moveTo>
                  <a:cubicBezTo>
                    <a:pt x="1879" y="1"/>
                    <a:pt x="1778" y="72"/>
                    <a:pt x="1778" y="188"/>
                  </a:cubicBezTo>
                  <a:cubicBezTo>
                    <a:pt x="1644" y="1323"/>
                    <a:pt x="1444" y="2857"/>
                    <a:pt x="177" y="3324"/>
                  </a:cubicBezTo>
                  <a:cubicBezTo>
                    <a:pt x="0" y="3383"/>
                    <a:pt x="57" y="3675"/>
                    <a:pt x="233" y="3675"/>
                  </a:cubicBezTo>
                  <a:cubicBezTo>
                    <a:pt x="234" y="3675"/>
                    <a:pt x="236" y="3675"/>
                    <a:pt x="238" y="3675"/>
                  </a:cubicBezTo>
                  <a:lnTo>
                    <a:pt x="238" y="3675"/>
                  </a:lnTo>
                  <a:cubicBezTo>
                    <a:pt x="1413" y="4025"/>
                    <a:pt x="1759" y="5348"/>
                    <a:pt x="2017" y="6413"/>
                  </a:cubicBezTo>
                  <a:lnTo>
                    <a:pt x="2017" y="6413"/>
                  </a:lnTo>
                  <a:cubicBezTo>
                    <a:pt x="2015" y="6429"/>
                    <a:pt x="2013" y="6444"/>
                    <a:pt x="2011" y="6460"/>
                  </a:cubicBezTo>
                  <a:lnTo>
                    <a:pt x="2028" y="6458"/>
                  </a:lnTo>
                  <a:lnTo>
                    <a:pt x="2028" y="6458"/>
                  </a:lnTo>
                  <a:cubicBezTo>
                    <a:pt x="2034" y="6481"/>
                    <a:pt x="2039" y="6504"/>
                    <a:pt x="2045" y="6526"/>
                  </a:cubicBezTo>
                  <a:cubicBezTo>
                    <a:pt x="2059" y="6610"/>
                    <a:pt x="2114" y="6647"/>
                    <a:pt x="2175" y="6647"/>
                  </a:cubicBezTo>
                  <a:cubicBezTo>
                    <a:pt x="2261" y="6647"/>
                    <a:pt x="2359" y="6576"/>
                    <a:pt x="2378" y="6460"/>
                  </a:cubicBezTo>
                  <a:cubicBezTo>
                    <a:pt x="2512" y="5326"/>
                    <a:pt x="2712" y="3791"/>
                    <a:pt x="3946" y="3357"/>
                  </a:cubicBezTo>
                  <a:cubicBezTo>
                    <a:pt x="4146" y="3291"/>
                    <a:pt x="4146" y="3057"/>
                    <a:pt x="3946" y="2991"/>
                  </a:cubicBezTo>
                  <a:cubicBezTo>
                    <a:pt x="2757" y="2669"/>
                    <a:pt x="2373" y="1356"/>
                    <a:pt x="2137" y="247"/>
                  </a:cubicBezTo>
                  <a:lnTo>
                    <a:pt x="2137" y="247"/>
                  </a:lnTo>
                  <a:cubicBezTo>
                    <a:pt x="2140" y="227"/>
                    <a:pt x="2142" y="208"/>
                    <a:pt x="2145" y="188"/>
                  </a:cubicBezTo>
                  <a:lnTo>
                    <a:pt x="2145" y="188"/>
                  </a:lnTo>
                  <a:lnTo>
                    <a:pt x="2126" y="190"/>
                  </a:lnTo>
                  <a:lnTo>
                    <a:pt x="2126" y="190"/>
                  </a:lnTo>
                  <a:cubicBezTo>
                    <a:pt x="2121" y="167"/>
                    <a:pt x="2116" y="145"/>
                    <a:pt x="2111" y="122"/>
                  </a:cubicBezTo>
                  <a:cubicBezTo>
                    <a:pt x="2097" y="38"/>
                    <a:pt x="2037" y="1"/>
                    <a:pt x="1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11"/>
          <p:cNvGrpSpPr/>
          <p:nvPr/>
        </p:nvGrpSpPr>
        <p:grpSpPr>
          <a:xfrm flipH="1">
            <a:off x="764370" y="4162344"/>
            <a:ext cx="88971" cy="144162"/>
            <a:chOff x="7466610" y="3571682"/>
            <a:chExt cx="88971" cy="144162"/>
          </a:xfrm>
        </p:grpSpPr>
        <p:sp>
          <p:nvSpPr>
            <p:cNvPr id="698" name="Google Shape;698;p11"/>
            <p:cNvSpPr/>
            <p:nvPr/>
          </p:nvSpPr>
          <p:spPr>
            <a:xfrm>
              <a:off x="7471293" y="3575079"/>
              <a:ext cx="79933" cy="137345"/>
            </a:xfrm>
            <a:custGeom>
              <a:avLst/>
              <a:gdLst/>
              <a:ahLst/>
              <a:cxnLst/>
              <a:rect l="l" t="t" r="r" b="b"/>
              <a:pathLst>
                <a:path w="3670" h="6306" extrusionOk="0">
                  <a:moveTo>
                    <a:pt x="1701" y="1"/>
                  </a:moveTo>
                  <a:cubicBezTo>
                    <a:pt x="1668" y="635"/>
                    <a:pt x="1535" y="1268"/>
                    <a:pt x="1334" y="1902"/>
                  </a:cubicBezTo>
                  <a:cubicBezTo>
                    <a:pt x="1101" y="2536"/>
                    <a:pt x="601" y="3036"/>
                    <a:pt x="0" y="3303"/>
                  </a:cubicBezTo>
                  <a:cubicBezTo>
                    <a:pt x="601" y="3503"/>
                    <a:pt x="1134" y="3970"/>
                    <a:pt x="1401" y="4571"/>
                  </a:cubicBezTo>
                  <a:cubicBezTo>
                    <a:pt x="1668" y="5105"/>
                    <a:pt x="1835" y="5705"/>
                    <a:pt x="1935" y="6305"/>
                  </a:cubicBezTo>
                  <a:cubicBezTo>
                    <a:pt x="2002" y="5672"/>
                    <a:pt x="2102" y="5038"/>
                    <a:pt x="2302" y="4437"/>
                  </a:cubicBezTo>
                  <a:cubicBezTo>
                    <a:pt x="2535" y="3770"/>
                    <a:pt x="3036" y="3270"/>
                    <a:pt x="3669" y="3003"/>
                  </a:cubicBezTo>
                  <a:cubicBezTo>
                    <a:pt x="3036" y="2803"/>
                    <a:pt x="2502" y="2369"/>
                    <a:pt x="2235" y="1769"/>
                  </a:cubicBezTo>
                  <a:cubicBezTo>
                    <a:pt x="2002" y="1202"/>
                    <a:pt x="1801" y="601"/>
                    <a:pt x="1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7466610" y="3571682"/>
              <a:ext cx="88971" cy="144162"/>
            </a:xfrm>
            <a:custGeom>
              <a:avLst/>
              <a:gdLst/>
              <a:ahLst/>
              <a:cxnLst/>
              <a:rect l="l" t="t" r="r" b="b"/>
              <a:pathLst>
                <a:path w="4085" h="6619" extrusionOk="0">
                  <a:moveTo>
                    <a:pt x="1945" y="1078"/>
                  </a:moveTo>
                  <a:lnTo>
                    <a:pt x="1945" y="1078"/>
                  </a:lnTo>
                  <a:cubicBezTo>
                    <a:pt x="2208" y="1936"/>
                    <a:pt x="2609" y="2768"/>
                    <a:pt x="3424" y="3174"/>
                  </a:cubicBezTo>
                  <a:lnTo>
                    <a:pt x="3424" y="3174"/>
                  </a:lnTo>
                  <a:cubicBezTo>
                    <a:pt x="2602" y="3656"/>
                    <a:pt x="2269" y="4594"/>
                    <a:pt x="2103" y="5542"/>
                  </a:cubicBezTo>
                  <a:lnTo>
                    <a:pt x="2103" y="5542"/>
                  </a:lnTo>
                  <a:cubicBezTo>
                    <a:pt x="1847" y="4679"/>
                    <a:pt x="1435" y="3838"/>
                    <a:pt x="623" y="3443"/>
                  </a:cubicBezTo>
                  <a:lnTo>
                    <a:pt x="623" y="3443"/>
                  </a:lnTo>
                  <a:cubicBezTo>
                    <a:pt x="1433" y="2949"/>
                    <a:pt x="1766" y="2021"/>
                    <a:pt x="1945" y="1078"/>
                  </a:cubicBezTo>
                  <a:close/>
                  <a:moveTo>
                    <a:pt x="1913" y="0"/>
                  </a:moveTo>
                  <a:cubicBezTo>
                    <a:pt x="1829" y="0"/>
                    <a:pt x="1735" y="62"/>
                    <a:pt x="1716" y="157"/>
                  </a:cubicBezTo>
                  <a:cubicBezTo>
                    <a:pt x="1583" y="1324"/>
                    <a:pt x="1383" y="2825"/>
                    <a:pt x="148" y="3292"/>
                  </a:cubicBezTo>
                  <a:cubicBezTo>
                    <a:pt x="146" y="3293"/>
                    <a:pt x="144" y="3294"/>
                    <a:pt x="142" y="3295"/>
                  </a:cubicBezTo>
                  <a:lnTo>
                    <a:pt x="142" y="3295"/>
                  </a:lnTo>
                  <a:cubicBezTo>
                    <a:pt x="53" y="3318"/>
                    <a:pt x="0" y="3413"/>
                    <a:pt x="16" y="3496"/>
                  </a:cubicBezTo>
                  <a:lnTo>
                    <a:pt x="16" y="3496"/>
                  </a:lnTo>
                  <a:cubicBezTo>
                    <a:pt x="23" y="3576"/>
                    <a:pt x="79" y="3645"/>
                    <a:pt x="166" y="3645"/>
                  </a:cubicBezTo>
                  <a:cubicBezTo>
                    <a:pt x="177" y="3645"/>
                    <a:pt x="189" y="3643"/>
                    <a:pt x="201" y="3641"/>
                  </a:cubicBezTo>
                  <a:lnTo>
                    <a:pt x="201" y="3641"/>
                  </a:lnTo>
                  <a:cubicBezTo>
                    <a:pt x="1392" y="4001"/>
                    <a:pt x="1720" y="5410"/>
                    <a:pt x="1983" y="6495"/>
                  </a:cubicBezTo>
                  <a:cubicBezTo>
                    <a:pt x="1998" y="6582"/>
                    <a:pt x="2062" y="6618"/>
                    <a:pt x="2131" y="6618"/>
                  </a:cubicBezTo>
                  <a:cubicBezTo>
                    <a:pt x="2220" y="6618"/>
                    <a:pt x="2317" y="6556"/>
                    <a:pt x="2317" y="6461"/>
                  </a:cubicBezTo>
                  <a:cubicBezTo>
                    <a:pt x="2450" y="5294"/>
                    <a:pt x="2650" y="3793"/>
                    <a:pt x="3918" y="3326"/>
                  </a:cubicBezTo>
                  <a:cubicBezTo>
                    <a:pt x="4085" y="3259"/>
                    <a:pt x="4085" y="3026"/>
                    <a:pt x="3918" y="2992"/>
                  </a:cubicBezTo>
                  <a:cubicBezTo>
                    <a:pt x="2689" y="2637"/>
                    <a:pt x="2338" y="1309"/>
                    <a:pt x="2075" y="225"/>
                  </a:cubicBezTo>
                  <a:lnTo>
                    <a:pt x="2075" y="225"/>
                  </a:lnTo>
                  <a:cubicBezTo>
                    <a:pt x="2077" y="203"/>
                    <a:pt x="2080" y="180"/>
                    <a:pt x="2083" y="157"/>
                  </a:cubicBezTo>
                  <a:lnTo>
                    <a:pt x="2083" y="157"/>
                  </a:lnTo>
                  <a:lnTo>
                    <a:pt x="2059" y="161"/>
                  </a:lnTo>
                  <a:lnTo>
                    <a:pt x="2059" y="161"/>
                  </a:lnTo>
                  <a:cubicBezTo>
                    <a:pt x="2056" y="149"/>
                    <a:pt x="2053" y="136"/>
                    <a:pt x="2050" y="124"/>
                  </a:cubicBezTo>
                  <a:cubicBezTo>
                    <a:pt x="2035" y="37"/>
                    <a:pt x="1977" y="0"/>
                    <a:pt x="19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11"/>
          <p:cNvGrpSpPr/>
          <p:nvPr/>
        </p:nvGrpSpPr>
        <p:grpSpPr>
          <a:xfrm flipH="1">
            <a:off x="194256" y="1128489"/>
            <a:ext cx="88928" cy="144706"/>
            <a:chOff x="5876205" y="4253376"/>
            <a:chExt cx="88928" cy="144706"/>
          </a:xfrm>
        </p:grpSpPr>
        <p:sp>
          <p:nvSpPr>
            <p:cNvPr id="701" name="Google Shape;701;p11"/>
            <p:cNvSpPr/>
            <p:nvPr/>
          </p:nvSpPr>
          <p:spPr>
            <a:xfrm>
              <a:off x="5880125" y="4257341"/>
              <a:ext cx="79933" cy="137323"/>
            </a:xfrm>
            <a:custGeom>
              <a:avLst/>
              <a:gdLst/>
              <a:ahLst/>
              <a:cxnLst/>
              <a:rect l="l" t="t" r="r" b="b"/>
              <a:pathLst>
                <a:path w="3670" h="6305" extrusionOk="0">
                  <a:moveTo>
                    <a:pt x="1701" y="0"/>
                  </a:moveTo>
                  <a:cubicBezTo>
                    <a:pt x="1635" y="634"/>
                    <a:pt x="1534" y="1268"/>
                    <a:pt x="1334" y="1868"/>
                  </a:cubicBezTo>
                  <a:cubicBezTo>
                    <a:pt x="1101" y="2502"/>
                    <a:pt x="634" y="3036"/>
                    <a:pt x="0" y="3303"/>
                  </a:cubicBezTo>
                  <a:cubicBezTo>
                    <a:pt x="600" y="3503"/>
                    <a:pt x="1134" y="3936"/>
                    <a:pt x="1401" y="4537"/>
                  </a:cubicBezTo>
                  <a:cubicBezTo>
                    <a:pt x="1635" y="5104"/>
                    <a:pt x="1835" y="5671"/>
                    <a:pt x="1935" y="6305"/>
                  </a:cubicBezTo>
                  <a:cubicBezTo>
                    <a:pt x="1968" y="5638"/>
                    <a:pt x="2102" y="5004"/>
                    <a:pt x="2302" y="4403"/>
                  </a:cubicBezTo>
                  <a:cubicBezTo>
                    <a:pt x="2535" y="3770"/>
                    <a:pt x="3036" y="3236"/>
                    <a:pt x="3669" y="3002"/>
                  </a:cubicBezTo>
                  <a:cubicBezTo>
                    <a:pt x="3036" y="2802"/>
                    <a:pt x="2502" y="2335"/>
                    <a:pt x="2235" y="1735"/>
                  </a:cubicBezTo>
                  <a:cubicBezTo>
                    <a:pt x="1968" y="1168"/>
                    <a:pt x="1801" y="601"/>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5876205" y="4253376"/>
              <a:ext cx="88928" cy="144706"/>
            </a:xfrm>
            <a:custGeom>
              <a:avLst/>
              <a:gdLst/>
              <a:ahLst/>
              <a:cxnLst/>
              <a:rect l="l" t="t" r="r" b="b"/>
              <a:pathLst>
                <a:path w="4083" h="6644" extrusionOk="0">
                  <a:moveTo>
                    <a:pt x="1929" y="1088"/>
                  </a:moveTo>
                  <a:cubicBezTo>
                    <a:pt x="2190" y="1967"/>
                    <a:pt x="2611" y="2803"/>
                    <a:pt x="3445" y="3186"/>
                  </a:cubicBezTo>
                  <a:lnTo>
                    <a:pt x="3445" y="3186"/>
                  </a:lnTo>
                  <a:cubicBezTo>
                    <a:pt x="2615" y="3659"/>
                    <a:pt x="2274" y="4590"/>
                    <a:pt x="2092" y="5535"/>
                  </a:cubicBezTo>
                  <a:lnTo>
                    <a:pt x="2092" y="5535"/>
                  </a:lnTo>
                  <a:cubicBezTo>
                    <a:pt x="1834" y="4679"/>
                    <a:pt x="1418" y="3849"/>
                    <a:pt x="608" y="3462"/>
                  </a:cubicBezTo>
                  <a:lnTo>
                    <a:pt x="608" y="3462"/>
                  </a:lnTo>
                  <a:cubicBezTo>
                    <a:pt x="1433" y="2963"/>
                    <a:pt x="1765" y="2032"/>
                    <a:pt x="1929" y="1088"/>
                  </a:cubicBezTo>
                  <a:close/>
                  <a:moveTo>
                    <a:pt x="1896" y="1"/>
                  </a:moveTo>
                  <a:cubicBezTo>
                    <a:pt x="1807" y="1"/>
                    <a:pt x="1714" y="71"/>
                    <a:pt x="1714" y="182"/>
                  </a:cubicBezTo>
                  <a:cubicBezTo>
                    <a:pt x="1581" y="1350"/>
                    <a:pt x="1381" y="2851"/>
                    <a:pt x="113" y="3318"/>
                  </a:cubicBezTo>
                  <a:cubicBezTo>
                    <a:pt x="33" y="3345"/>
                    <a:pt x="1" y="3415"/>
                    <a:pt x="4" y="3485"/>
                  </a:cubicBezTo>
                  <a:lnTo>
                    <a:pt x="4" y="3485"/>
                  </a:lnTo>
                  <a:cubicBezTo>
                    <a:pt x="1" y="3554"/>
                    <a:pt x="33" y="3625"/>
                    <a:pt x="113" y="3651"/>
                  </a:cubicBezTo>
                  <a:cubicBezTo>
                    <a:pt x="113" y="3651"/>
                    <a:pt x="114" y="3652"/>
                    <a:pt x="114" y="3652"/>
                  </a:cubicBezTo>
                  <a:lnTo>
                    <a:pt x="114" y="3652"/>
                  </a:lnTo>
                  <a:cubicBezTo>
                    <a:pt x="122" y="3655"/>
                    <a:pt x="130" y="3657"/>
                    <a:pt x="139" y="3658"/>
                  </a:cubicBezTo>
                  <a:lnTo>
                    <a:pt x="139" y="3658"/>
                  </a:lnTo>
                  <a:cubicBezTo>
                    <a:pt x="1347" y="3993"/>
                    <a:pt x="1695" y="5340"/>
                    <a:pt x="1957" y="6418"/>
                  </a:cubicBezTo>
                  <a:lnTo>
                    <a:pt x="1957" y="6418"/>
                  </a:lnTo>
                  <a:cubicBezTo>
                    <a:pt x="1954" y="6441"/>
                    <a:pt x="1951" y="6464"/>
                    <a:pt x="1948" y="6487"/>
                  </a:cubicBezTo>
                  <a:lnTo>
                    <a:pt x="1972" y="6482"/>
                  </a:lnTo>
                  <a:lnTo>
                    <a:pt x="1972" y="6482"/>
                  </a:lnTo>
                  <a:cubicBezTo>
                    <a:pt x="1975" y="6495"/>
                    <a:pt x="1978" y="6508"/>
                    <a:pt x="1981" y="6520"/>
                  </a:cubicBezTo>
                  <a:cubicBezTo>
                    <a:pt x="1996" y="6607"/>
                    <a:pt x="2054" y="6644"/>
                    <a:pt x="2118" y="6644"/>
                  </a:cubicBezTo>
                  <a:cubicBezTo>
                    <a:pt x="2202" y="6644"/>
                    <a:pt x="2296" y="6581"/>
                    <a:pt x="2315" y="6487"/>
                  </a:cubicBezTo>
                  <a:cubicBezTo>
                    <a:pt x="2448" y="5319"/>
                    <a:pt x="2648" y="3785"/>
                    <a:pt x="3916" y="3351"/>
                  </a:cubicBezTo>
                  <a:cubicBezTo>
                    <a:pt x="4083" y="3285"/>
                    <a:pt x="4083" y="3051"/>
                    <a:pt x="3916" y="3018"/>
                  </a:cubicBezTo>
                  <a:cubicBezTo>
                    <a:pt x="2648" y="2651"/>
                    <a:pt x="2315" y="1250"/>
                    <a:pt x="2048" y="149"/>
                  </a:cubicBezTo>
                  <a:cubicBezTo>
                    <a:pt x="2033" y="45"/>
                    <a:pt x="1966" y="1"/>
                    <a:pt x="18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11"/>
          <p:cNvGrpSpPr/>
          <p:nvPr/>
        </p:nvGrpSpPr>
        <p:grpSpPr>
          <a:xfrm flipH="1">
            <a:off x="948415" y="2252833"/>
            <a:ext cx="192557" cy="160475"/>
            <a:chOff x="5342454" y="1345158"/>
            <a:chExt cx="192557" cy="160475"/>
          </a:xfrm>
        </p:grpSpPr>
        <p:sp>
          <p:nvSpPr>
            <p:cNvPr id="704" name="Google Shape;704;p11"/>
            <p:cNvSpPr/>
            <p:nvPr/>
          </p:nvSpPr>
          <p:spPr>
            <a:xfrm>
              <a:off x="5354804" y="1349100"/>
              <a:ext cx="167858" cy="152808"/>
            </a:xfrm>
            <a:custGeom>
              <a:avLst/>
              <a:gdLst/>
              <a:ahLst/>
              <a:cxnLst/>
              <a:rect l="l" t="t" r="r" b="b"/>
              <a:pathLst>
                <a:path w="7707" h="7016" extrusionOk="0">
                  <a:moveTo>
                    <a:pt x="5624" y="1"/>
                  </a:moveTo>
                  <a:cubicBezTo>
                    <a:pt x="5439" y="1"/>
                    <a:pt x="5253" y="30"/>
                    <a:pt x="5071" y="90"/>
                  </a:cubicBezTo>
                  <a:cubicBezTo>
                    <a:pt x="4504" y="324"/>
                    <a:pt x="4037" y="758"/>
                    <a:pt x="3804" y="1325"/>
                  </a:cubicBezTo>
                  <a:cubicBezTo>
                    <a:pt x="3470" y="791"/>
                    <a:pt x="2936" y="424"/>
                    <a:pt x="2336" y="291"/>
                  </a:cubicBezTo>
                  <a:cubicBezTo>
                    <a:pt x="2250" y="279"/>
                    <a:pt x="2164" y="273"/>
                    <a:pt x="2079" y="273"/>
                  </a:cubicBezTo>
                  <a:cubicBezTo>
                    <a:pt x="1441" y="273"/>
                    <a:pt x="854" y="599"/>
                    <a:pt x="501" y="1158"/>
                  </a:cubicBezTo>
                  <a:cubicBezTo>
                    <a:pt x="134" y="1792"/>
                    <a:pt x="1" y="2526"/>
                    <a:pt x="201" y="3226"/>
                  </a:cubicBezTo>
                  <a:cubicBezTo>
                    <a:pt x="401" y="3927"/>
                    <a:pt x="735" y="4594"/>
                    <a:pt x="1202" y="5127"/>
                  </a:cubicBezTo>
                  <a:cubicBezTo>
                    <a:pt x="1869" y="5861"/>
                    <a:pt x="2636" y="6428"/>
                    <a:pt x="3537" y="6862"/>
                  </a:cubicBezTo>
                  <a:cubicBezTo>
                    <a:pt x="3726" y="6964"/>
                    <a:pt x="3929" y="7015"/>
                    <a:pt x="4130" y="7015"/>
                  </a:cubicBezTo>
                  <a:cubicBezTo>
                    <a:pt x="4389" y="7015"/>
                    <a:pt x="4646" y="6931"/>
                    <a:pt x="4871" y="6762"/>
                  </a:cubicBezTo>
                  <a:cubicBezTo>
                    <a:pt x="5672" y="6195"/>
                    <a:pt x="6372" y="5528"/>
                    <a:pt x="6906" y="4694"/>
                  </a:cubicBezTo>
                  <a:cubicBezTo>
                    <a:pt x="7306" y="4093"/>
                    <a:pt x="7540" y="3393"/>
                    <a:pt x="7640" y="2692"/>
                  </a:cubicBezTo>
                  <a:cubicBezTo>
                    <a:pt x="7706" y="1958"/>
                    <a:pt x="7473" y="1225"/>
                    <a:pt x="7039" y="658"/>
                  </a:cubicBezTo>
                  <a:cubicBezTo>
                    <a:pt x="6669" y="238"/>
                    <a:pt x="6152" y="1"/>
                    <a:pt x="5624" y="1"/>
                  </a:cubicBezTo>
                  <a:close/>
                </a:path>
              </a:pathLst>
            </a:custGeom>
            <a:solidFill>
              <a:srgbClr val="FF8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5342454" y="1345158"/>
              <a:ext cx="192557" cy="160475"/>
            </a:xfrm>
            <a:custGeom>
              <a:avLst/>
              <a:gdLst/>
              <a:ahLst/>
              <a:cxnLst/>
              <a:rect l="l" t="t" r="r" b="b"/>
              <a:pathLst>
                <a:path w="8841" h="7368" extrusionOk="0">
                  <a:moveTo>
                    <a:pt x="6072" y="338"/>
                  </a:moveTo>
                  <a:cubicBezTo>
                    <a:pt x="6806" y="338"/>
                    <a:pt x="7439" y="772"/>
                    <a:pt x="7740" y="1406"/>
                  </a:cubicBezTo>
                  <a:cubicBezTo>
                    <a:pt x="8440" y="2773"/>
                    <a:pt x="7706" y="4508"/>
                    <a:pt x="6739" y="5575"/>
                  </a:cubicBezTo>
                  <a:cubicBezTo>
                    <a:pt x="6472" y="5842"/>
                    <a:pt x="6239" y="6076"/>
                    <a:pt x="5938" y="6309"/>
                  </a:cubicBezTo>
                  <a:cubicBezTo>
                    <a:pt x="5671" y="6609"/>
                    <a:pt x="5338" y="6843"/>
                    <a:pt x="4971" y="6976"/>
                  </a:cubicBezTo>
                  <a:cubicBezTo>
                    <a:pt x="4870" y="6996"/>
                    <a:pt x="4769" y="7007"/>
                    <a:pt x="4669" y="7007"/>
                  </a:cubicBezTo>
                  <a:cubicBezTo>
                    <a:pt x="4438" y="7007"/>
                    <a:pt x="4213" y="6949"/>
                    <a:pt x="4004" y="6809"/>
                  </a:cubicBezTo>
                  <a:cubicBezTo>
                    <a:pt x="3670" y="6609"/>
                    <a:pt x="3336" y="6409"/>
                    <a:pt x="3003" y="6176"/>
                  </a:cubicBezTo>
                  <a:cubicBezTo>
                    <a:pt x="1835" y="5375"/>
                    <a:pt x="768" y="4007"/>
                    <a:pt x="868" y="2506"/>
                  </a:cubicBezTo>
                  <a:cubicBezTo>
                    <a:pt x="868" y="1672"/>
                    <a:pt x="1402" y="939"/>
                    <a:pt x="2202" y="672"/>
                  </a:cubicBezTo>
                  <a:cubicBezTo>
                    <a:pt x="2340" y="633"/>
                    <a:pt x="2472" y="616"/>
                    <a:pt x="2600" y="616"/>
                  </a:cubicBezTo>
                  <a:cubicBezTo>
                    <a:pt x="3237" y="616"/>
                    <a:pt x="3762" y="1051"/>
                    <a:pt x="4176" y="1539"/>
                  </a:cubicBezTo>
                  <a:lnTo>
                    <a:pt x="4176" y="1539"/>
                  </a:lnTo>
                  <a:cubicBezTo>
                    <a:pt x="4210" y="1624"/>
                    <a:pt x="4298" y="1689"/>
                    <a:pt x="4379" y="1689"/>
                  </a:cubicBezTo>
                  <a:cubicBezTo>
                    <a:pt x="4428" y="1689"/>
                    <a:pt x="4475" y="1664"/>
                    <a:pt x="4504" y="1606"/>
                  </a:cubicBezTo>
                  <a:cubicBezTo>
                    <a:pt x="4838" y="1005"/>
                    <a:pt x="5338" y="405"/>
                    <a:pt x="6072" y="338"/>
                  </a:cubicBezTo>
                  <a:close/>
                  <a:moveTo>
                    <a:pt x="6145" y="0"/>
                  </a:moveTo>
                  <a:cubicBezTo>
                    <a:pt x="5340" y="0"/>
                    <a:pt x="4751" y="539"/>
                    <a:pt x="4317" y="1178"/>
                  </a:cubicBezTo>
                  <a:lnTo>
                    <a:pt x="4317" y="1178"/>
                  </a:lnTo>
                  <a:cubicBezTo>
                    <a:pt x="3886" y="686"/>
                    <a:pt x="3338" y="270"/>
                    <a:pt x="2670" y="270"/>
                  </a:cubicBezTo>
                  <a:cubicBezTo>
                    <a:pt x="2648" y="270"/>
                    <a:pt x="2625" y="271"/>
                    <a:pt x="2603" y="271"/>
                  </a:cubicBezTo>
                  <a:cubicBezTo>
                    <a:pt x="1802" y="305"/>
                    <a:pt x="1135" y="772"/>
                    <a:pt x="768" y="1472"/>
                  </a:cubicBezTo>
                  <a:cubicBezTo>
                    <a:pt x="1" y="3040"/>
                    <a:pt x="968" y="4941"/>
                    <a:pt x="2202" y="6009"/>
                  </a:cubicBezTo>
                  <a:cubicBezTo>
                    <a:pt x="2536" y="6309"/>
                    <a:pt x="2903" y="6576"/>
                    <a:pt x="3303" y="6809"/>
                  </a:cubicBezTo>
                  <a:cubicBezTo>
                    <a:pt x="3637" y="7043"/>
                    <a:pt x="4037" y="7243"/>
                    <a:pt x="4437" y="7343"/>
                  </a:cubicBezTo>
                  <a:cubicBezTo>
                    <a:pt x="4523" y="7360"/>
                    <a:pt x="4607" y="7367"/>
                    <a:pt x="4689" y="7367"/>
                  </a:cubicBezTo>
                  <a:cubicBezTo>
                    <a:pt x="5441" y="7367"/>
                    <a:pt x="6061" y="6724"/>
                    <a:pt x="6572" y="6242"/>
                  </a:cubicBezTo>
                  <a:cubicBezTo>
                    <a:pt x="7806" y="5075"/>
                    <a:pt x="8840"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11"/>
          <p:cNvGrpSpPr/>
          <p:nvPr/>
        </p:nvGrpSpPr>
        <p:grpSpPr>
          <a:xfrm flipH="1">
            <a:off x="241319" y="2047882"/>
            <a:ext cx="192557" cy="161020"/>
            <a:chOff x="5918613" y="2596307"/>
            <a:chExt cx="192557" cy="161020"/>
          </a:xfrm>
        </p:grpSpPr>
        <p:sp>
          <p:nvSpPr>
            <p:cNvPr id="707" name="Google Shape;707;p11"/>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11"/>
          <p:cNvGrpSpPr/>
          <p:nvPr/>
        </p:nvGrpSpPr>
        <p:grpSpPr>
          <a:xfrm flipH="1">
            <a:off x="202028" y="3418928"/>
            <a:ext cx="122817" cy="102584"/>
            <a:chOff x="6984481" y="2937165"/>
            <a:chExt cx="122817" cy="102584"/>
          </a:xfrm>
        </p:grpSpPr>
        <p:sp>
          <p:nvSpPr>
            <p:cNvPr id="710" name="Google Shape;710;p11"/>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11"/>
          <p:cNvGrpSpPr/>
          <p:nvPr/>
        </p:nvGrpSpPr>
        <p:grpSpPr>
          <a:xfrm flipH="1">
            <a:off x="102785" y="654406"/>
            <a:ext cx="122796" cy="102584"/>
            <a:chOff x="9162720" y="2911006"/>
            <a:chExt cx="122796" cy="102584"/>
          </a:xfrm>
        </p:grpSpPr>
        <p:sp>
          <p:nvSpPr>
            <p:cNvPr id="713" name="Google Shape;713;p11"/>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11"/>
          <p:cNvGrpSpPr/>
          <p:nvPr/>
        </p:nvGrpSpPr>
        <p:grpSpPr>
          <a:xfrm flipH="1">
            <a:off x="177337" y="2452587"/>
            <a:ext cx="122796" cy="102584"/>
            <a:chOff x="6047231" y="724037"/>
            <a:chExt cx="122796" cy="102584"/>
          </a:xfrm>
        </p:grpSpPr>
        <p:sp>
          <p:nvSpPr>
            <p:cNvPr id="716" name="Google Shape;716;p11"/>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11"/>
          <p:cNvGrpSpPr/>
          <p:nvPr/>
        </p:nvGrpSpPr>
        <p:grpSpPr>
          <a:xfrm flipH="1">
            <a:off x="262217" y="1188340"/>
            <a:ext cx="332891" cy="367886"/>
            <a:chOff x="6829006" y="847190"/>
            <a:chExt cx="332891" cy="367886"/>
          </a:xfrm>
        </p:grpSpPr>
        <p:sp>
          <p:nvSpPr>
            <p:cNvPr id="719" name="Google Shape;719;p11"/>
            <p:cNvSpPr/>
            <p:nvPr/>
          </p:nvSpPr>
          <p:spPr>
            <a:xfrm>
              <a:off x="6832643" y="851459"/>
              <a:ext cx="324762" cy="359283"/>
            </a:xfrm>
            <a:custGeom>
              <a:avLst/>
              <a:gdLst/>
              <a:ahLst/>
              <a:cxnLst/>
              <a:rect l="l" t="t" r="r" b="b"/>
              <a:pathLst>
                <a:path w="14911" h="16496" extrusionOk="0">
                  <a:moveTo>
                    <a:pt x="4760" y="1"/>
                  </a:moveTo>
                  <a:cubicBezTo>
                    <a:pt x="3973" y="1"/>
                    <a:pt x="3178" y="223"/>
                    <a:pt x="2469" y="688"/>
                  </a:cubicBezTo>
                  <a:cubicBezTo>
                    <a:pt x="534" y="1956"/>
                    <a:pt x="0" y="4558"/>
                    <a:pt x="1268" y="6492"/>
                  </a:cubicBezTo>
                  <a:lnTo>
                    <a:pt x="6638" y="14598"/>
                  </a:lnTo>
                  <a:cubicBezTo>
                    <a:pt x="7446" y="15831"/>
                    <a:pt x="8782" y="16495"/>
                    <a:pt x="10146" y="16495"/>
                  </a:cubicBezTo>
                  <a:cubicBezTo>
                    <a:pt x="10922" y="16495"/>
                    <a:pt x="11707" y="16280"/>
                    <a:pt x="12409" y="15832"/>
                  </a:cubicBezTo>
                  <a:cubicBezTo>
                    <a:pt x="14377" y="14565"/>
                    <a:pt x="14911" y="11930"/>
                    <a:pt x="13643" y="9995"/>
                  </a:cubicBezTo>
                  <a:lnTo>
                    <a:pt x="8273" y="1889"/>
                  </a:lnTo>
                  <a:cubicBezTo>
                    <a:pt x="7449" y="664"/>
                    <a:pt x="6117" y="1"/>
                    <a:pt x="4760"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a:off x="6829725" y="847887"/>
              <a:ext cx="325502" cy="366753"/>
            </a:xfrm>
            <a:custGeom>
              <a:avLst/>
              <a:gdLst/>
              <a:ahLst/>
              <a:cxnLst/>
              <a:rect l="l" t="t" r="r" b="b"/>
              <a:pathLst>
                <a:path w="14945" h="16839" extrusionOk="0">
                  <a:moveTo>
                    <a:pt x="4903" y="346"/>
                  </a:moveTo>
                  <a:cubicBezTo>
                    <a:pt x="5638" y="346"/>
                    <a:pt x="6396" y="554"/>
                    <a:pt x="7106" y="1019"/>
                  </a:cubicBezTo>
                  <a:cubicBezTo>
                    <a:pt x="7573" y="1319"/>
                    <a:pt x="7940" y="1686"/>
                    <a:pt x="8240" y="2153"/>
                  </a:cubicBezTo>
                  <a:cubicBezTo>
                    <a:pt x="8255" y="2172"/>
                    <a:pt x="8273" y="2187"/>
                    <a:pt x="8292" y="2198"/>
                  </a:cubicBezTo>
                  <a:lnTo>
                    <a:pt x="8292" y="2198"/>
                  </a:lnTo>
                  <a:lnTo>
                    <a:pt x="12009" y="7790"/>
                  </a:lnTo>
                  <a:cubicBezTo>
                    <a:pt x="12543" y="8591"/>
                    <a:pt x="13043" y="9392"/>
                    <a:pt x="13577" y="10192"/>
                  </a:cubicBezTo>
                  <a:cubicBezTo>
                    <a:pt x="14745" y="11893"/>
                    <a:pt x="14444" y="14195"/>
                    <a:pt x="12843" y="15529"/>
                  </a:cubicBezTo>
                  <a:cubicBezTo>
                    <a:pt x="12102" y="16160"/>
                    <a:pt x="11189" y="16471"/>
                    <a:pt x="10274" y="16471"/>
                  </a:cubicBezTo>
                  <a:cubicBezTo>
                    <a:pt x="9254" y="16471"/>
                    <a:pt x="8231" y="16085"/>
                    <a:pt x="7439" y="15329"/>
                  </a:cubicBezTo>
                  <a:cubicBezTo>
                    <a:pt x="6872" y="14629"/>
                    <a:pt x="6339" y="13928"/>
                    <a:pt x="5905" y="13128"/>
                  </a:cubicBezTo>
                  <a:lnTo>
                    <a:pt x="1669" y="6756"/>
                  </a:lnTo>
                  <a:cubicBezTo>
                    <a:pt x="1335" y="6256"/>
                    <a:pt x="1102" y="5722"/>
                    <a:pt x="968" y="5189"/>
                  </a:cubicBezTo>
                  <a:cubicBezTo>
                    <a:pt x="408" y="2514"/>
                    <a:pt x="2531" y="346"/>
                    <a:pt x="4903" y="346"/>
                  </a:cubicBezTo>
                  <a:close/>
                  <a:moveTo>
                    <a:pt x="4910" y="1"/>
                  </a:moveTo>
                  <a:cubicBezTo>
                    <a:pt x="4217" y="1"/>
                    <a:pt x="3516" y="168"/>
                    <a:pt x="2870" y="519"/>
                  </a:cubicBezTo>
                  <a:cubicBezTo>
                    <a:pt x="868" y="1553"/>
                    <a:pt x="1" y="3954"/>
                    <a:pt x="868" y="6023"/>
                  </a:cubicBezTo>
                  <a:cubicBezTo>
                    <a:pt x="1268" y="6856"/>
                    <a:pt x="1769" y="7657"/>
                    <a:pt x="2336" y="8424"/>
                  </a:cubicBezTo>
                  <a:lnTo>
                    <a:pt x="4904" y="12294"/>
                  </a:lnTo>
                  <a:lnTo>
                    <a:pt x="6572" y="14829"/>
                  </a:lnTo>
                  <a:cubicBezTo>
                    <a:pt x="7423" y="16117"/>
                    <a:pt x="8822" y="16838"/>
                    <a:pt x="10281" y="16838"/>
                  </a:cubicBezTo>
                  <a:cubicBezTo>
                    <a:pt x="10824" y="16838"/>
                    <a:pt x="11375" y="16738"/>
                    <a:pt x="11909" y="16530"/>
                  </a:cubicBezTo>
                  <a:cubicBezTo>
                    <a:pt x="13844" y="15730"/>
                    <a:pt x="14945" y="13661"/>
                    <a:pt x="14545" y="11627"/>
                  </a:cubicBezTo>
                  <a:cubicBezTo>
                    <a:pt x="14344" y="10559"/>
                    <a:pt x="13644" y="9692"/>
                    <a:pt x="13077" y="8791"/>
                  </a:cubicBezTo>
                  <a:lnTo>
                    <a:pt x="8640" y="2120"/>
                  </a:lnTo>
                  <a:lnTo>
                    <a:pt x="8572" y="2028"/>
                  </a:lnTo>
                  <a:lnTo>
                    <a:pt x="8572" y="2028"/>
                  </a:lnTo>
                  <a:cubicBezTo>
                    <a:pt x="8567" y="2004"/>
                    <a:pt x="8557" y="1979"/>
                    <a:pt x="8540" y="1953"/>
                  </a:cubicBezTo>
                  <a:cubicBezTo>
                    <a:pt x="7712" y="699"/>
                    <a:pt x="6326" y="1"/>
                    <a:pt x="49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a:off x="6913931" y="882127"/>
              <a:ext cx="105502" cy="68367"/>
            </a:xfrm>
            <a:custGeom>
              <a:avLst/>
              <a:gdLst/>
              <a:ahLst/>
              <a:cxnLst/>
              <a:rect l="l" t="t" r="r" b="b"/>
              <a:pathLst>
                <a:path w="4844" h="3139" extrusionOk="0">
                  <a:moveTo>
                    <a:pt x="1148" y="0"/>
                  </a:moveTo>
                  <a:cubicBezTo>
                    <a:pt x="842" y="0"/>
                    <a:pt x="534" y="49"/>
                    <a:pt x="238" y="147"/>
                  </a:cubicBezTo>
                  <a:cubicBezTo>
                    <a:pt x="0" y="237"/>
                    <a:pt x="53" y="564"/>
                    <a:pt x="256" y="564"/>
                  </a:cubicBezTo>
                  <a:cubicBezTo>
                    <a:pt x="281" y="564"/>
                    <a:pt x="309" y="559"/>
                    <a:pt x="338" y="548"/>
                  </a:cubicBezTo>
                  <a:lnTo>
                    <a:pt x="338" y="514"/>
                  </a:lnTo>
                  <a:cubicBezTo>
                    <a:pt x="598" y="431"/>
                    <a:pt x="864" y="390"/>
                    <a:pt x="1127" y="390"/>
                  </a:cubicBezTo>
                  <a:cubicBezTo>
                    <a:pt x="1710" y="390"/>
                    <a:pt x="2280" y="591"/>
                    <a:pt x="2740" y="981"/>
                  </a:cubicBezTo>
                  <a:cubicBezTo>
                    <a:pt x="3440" y="1548"/>
                    <a:pt x="4007" y="2249"/>
                    <a:pt x="4407" y="3050"/>
                  </a:cubicBezTo>
                  <a:cubicBezTo>
                    <a:pt x="4460" y="3112"/>
                    <a:pt x="4525" y="3139"/>
                    <a:pt x="4587" y="3139"/>
                  </a:cubicBezTo>
                  <a:cubicBezTo>
                    <a:pt x="4723" y="3139"/>
                    <a:pt x="4843" y="3010"/>
                    <a:pt x="4774" y="2849"/>
                  </a:cubicBezTo>
                  <a:cubicBezTo>
                    <a:pt x="4307" y="1949"/>
                    <a:pt x="3674" y="1182"/>
                    <a:pt x="2906" y="581"/>
                  </a:cubicBezTo>
                  <a:cubicBezTo>
                    <a:pt x="2392" y="201"/>
                    <a:pt x="1772" y="0"/>
                    <a:pt x="11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1"/>
            <p:cNvSpPr/>
            <p:nvPr/>
          </p:nvSpPr>
          <p:spPr>
            <a:xfrm>
              <a:off x="7025909" y="966704"/>
              <a:ext cx="12371" cy="873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6903846" y="971780"/>
              <a:ext cx="32714" cy="10193"/>
            </a:xfrm>
            <a:custGeom>
              <a:avLst/>
              <a:gdLst/>
              <a:ahLst/>
              <a:cxnLst/>
              <a:rect l="l" t="t" r="r" b="b"/>
              <a:pathLst>
                <a:path w="1502" h="468" extrusionOk="0">
                  <a:moveTo>
                    <a:pt x="200" y="1"/>
                  </a:moveTo>
                  <a:cubicBezTo>
                    <a:pt x="100" y="1"/>
                    <a:pt x="0" y="68"/>
                    <a:pt x="0" y="201"/>
                  </a:cubicBezTo>
                  <a:cubicBezTo>
                    <a:pt x="0" y="301"/>
                    <a:pt x="100" y="401"/>
                    <a:pt x="200" y="401"/>
                  </a:cubicBezTo>
                  <a:lnTo>
                    <a:pt x="1301" y="468"/>
                  </a:lnTo>
                  <a:cubicBezTo>
                    <a:pt x="1401" y="468"/>
                    <a:pt x="1501" y="368"/>
                    <a:pt x="1501" y="268"/>
                  </a:cubicBezTo>
                  <a:cubicBezTo>
                    <a:pt x="1501" y="134"/>
                    <a:pt x="1401" y="68"/>
                    <a:pt x="1301" y="68"/>
                  </a:cubicBezTo>
                  <a:lnTo>
                    <a:pt x="20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6910381" y="989226"/>
              <a:ext cx="27639" cy="10193"/>
            </a:xfrm>
            <a:custGeom>
              <a:avLst/>
              <a:gdLst/>
              <a:ahLst/>
              <a:cxnLst/>
              <a:rect l="l" t="t" r="r" b="b"/>
              <a:pathLst>
                <a:path w="1269" h="468" extrusionOk="0">
                  <a:moveTo>
                    <a:pt x="1035" y="1"/>
                  </a:moveTo>
                  <a:lnTo>
                    <a:pt x="201" y="34"/>
                  </a:lnTo>
                  <a:cubicBezTo>
                    <a:pt x="101" y="34"/>
                    <a:pt x="0" y="134"/>
                    <a:pt x="0" y="267"/>
                  </a:cubicBezTo>
                  <a:cubicBezTo>
                    <a:pt x="0" y="367"/>
                    <a:pt x="101" y="468"/>
                    <a:pt x="201" y="468"/>
                  </a:cubicBezTo>
                  <a:lnTo>
                    <a:pt x="1035" y="434"/>
                  </a:lnTo>
                  <a:cubicBezTo>
                    <a:pt x="1168" y="434"/>
                    <a:pt x="1268" y="334"/>
                    <a:pt x="1268" y="234"/>
                  </a:cubicBezTo>
                  <a:cubicBezTo>
                    <a:pt x="1235" y="101"/>
                    <a:pt x="1168" y="1"/>
                    <a:pt x="10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6914737" y="979055"/>
              <a:ext cx="247159" cy="229714"/>
            </a:xfrm>
            <a:custGeom>
              <a:avLst/>
              <a:gdLst/>
              <a:ahLst/>
              <a:cxnLst/>
              <a:rect l="l" t="t" r="r" b="b"/>
              <a:pathLst>
                <a:path w="11348" h="10547" extrusionOk="0">
                  <a:moveTo>
                    <a:pt x="7139" y="1"/>
                  </a:moveTo>
                  <a:cubicBezTo>
                    <a:pt x="4170" y="1969"/>
                    <a:pt x="2936" y="2636"/>
                    <a:pt x="1" y="4604"/>
                  </a:cubicBezTo>
                  <a:lnTo>
                    <a:pt x="3670" y="9641"/>
                  </a:lnTo>
                  <a:cubicBezTo>
                    <a:pt x="4876" y="10282"/>
                    <a:pt x="5908" y="10546"/>
                    <a:pt x="6780" y="10546"/>
                  </a:cubicBezTo>
                  <a:cubicBezTo>
                    <a:pt x="10539" y="10546"/>
                    <a:pt x="11347" y="5637"/>
                    <a:pt x="10508" y="4771"/>
                  </a:cubicBezTo>
                  <a:cubicBezTo>
                    <a:pt x="9507" y="3703"/>
                    <a:pt x="7139" y="1"/>
                    <a:pt x="7139"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6909858" y="974676"/>
              <a:ext cx="246114" cy="237642"/>
            </a:xfrm>
            <a:custGeom>
              <a:avLst/>
              <a:gdLst/>
              <a:ahLst/>
              <a:cxnLst/>
              <a:rect l="l" t="t" r="r" b="b"/>
              <a:pathLst>
                <a:path w="11300" h="10911" extrusionOk="0">
                  <a:moveTo>
                    <a:pt x="7305" y="473"/>
                  </a:moveTo>
                  <a:lnTo>
                    <a:pt x="7305" y="473"/>
                  </a:lnTo>
                  <a:cubicBezTo>
                    <a:pt x="8206" y="1881"/>
                    <a:pt x="9139" y="3257"/>
                    <a:pt x="10165" y="4571"/>
                  </a:cubicBezTo>
                  <a:cubicBezTo>
                    <a:pt x="10365" y="4771"/>
                    <a:pt x="10565" y="5005"/>
                    <a:pt x="10732" y="5272"/>
                  </a:cubicBezTo>
                  <a:cubicBezTo>
                    <a:pt x="10799" y="5439"/>
                    <a:pt x="10832" y="5639"/>
                    <a:pt x="10866" y="5872"/>
                  </a:cubicBezTo>
                  <a:cubicBezTo>
                    <a:pt x="10866" y="6473"/>
                    <a:pt x="10799" y="7106"/>
                    <a:pt x="10599" y="7707"/>
                  </a:cubicBezTo>
                  <a:cubicBezTo>
                    <a:pt x="10098" y="9141"/>
                    <a:pt x="8998" y="10409"/>
                    <a:pt x="7396" y="10542"/>
                  </a:cubicBezTo>
                  <a:cubicBezTo>
                    <a:pt x="7230" y="10565"/>
                    <a:pt x="7063" y="10576"/>
                    <a:pt x="6897" y="10576"/>
                  </a:cubicBezTo>
                  <a:cubicBezTo>
                    <a:pt x="6566" y="10576"/>
                    <a:pt x="6240" y="10531"/>
                    <a:pt x="5929" y="10442"/>
                  </a:cubicBezTo>
                  <a:cubicBezTo>
                    <a:pt x="5628" y="10376"/>
                    <a:pt x="5362" y="10275"/>
                    <a:pt x="5061" y="10175"/>
                  </a:cubicBezTo>
                  <a:cubicBezTo>
                    <a:pt x="4761" y="10075"/>
                    <a:pt x="4461" y="9875"/>
                    <a:pt x="4127" y="9775"/>
                  </a:cubicBezTo>
                  <a:cubicBezTo>
                    <a:pt x="4027" y="9742"/>
                    <a:pt x="4061" y="9775"/>
                    <a:pt x="3994" y="9675"/>
                  </a:cubicBezTo>
                  <a:cubicBezTo>
                    <a:pt x="3927" y="9608"/>
                    <a:pt x="3894" y="9542"/>
                    <a:pt x="3827" y="9442"/>
                  </a:cubicBezTo>
                  <a:lnTo>
                    <a:pt x="3227" y="8608"/>
                  </a:lnTo>
                  <a:lnTo>
                    <a:pt x="464" y="4825"/>
                  </a:lnTo>
                  <a:lnTo>
                    <a:pt x="464" y="4825"/>
                  </a:lnTo>
                  <a:cubicBezTo>
                    <a:pt x="2725" y="3336"/>
                    <a:pt x="5044" y="1962"/>
                    <a:pt x="7305" y="473"/>
                  </a:cubicBezTo>
                  <a:close/>
                  <a:moveTo>
                    <a:pt x="7377" y="0"/>
                  </a:moveTo>
                  <a:cubicBezTo>
                    <a:pt x="7348" y="0"/>
                    <a:pt x="7320" y="11"/>
                    <a:pt x="7296" y="35"/>
                  </a:cubicBezTo>
                  <a:cubicBezTo>
                    <a:pt x="4928" y="1603"/>
                    <a:pt x="2493" y="3037"/>
                    <a:pt x="125" y="4605"/>
                  </a:cubicBezTo>
                  <a:cubicBezTo>
                    <a:pt x="105" y="4621"/>
                    <a:pt x="90" y="4638"/>
                    <a:pt x="78" y="4656"/>
                  </a:cubicBezTo>
                  <a:lnTo>
                    <a:pt x="78" y="4656"/>
                  </a:lnTo>
                  <a:cubicBezTo>
                    <a:pt x="23" y="4706"/>
                    <a:pt x="1" y="4786"/>
                    <a:pt x="58" y="4872"/>
                  </a:cubicBezTo>
                  <a:lnTo>
                    <a:pt x="59" y="4874"/>
                  </a:lnTo>
                  <a:lnTo>
                    <a:pt x="59" y="4874"/>
                  </a:lnTo>
                  <a:cubicBezTo>
                    <a:pt x="73" y="4907"/>
                    <a:pt x="94" y="4936"/>
                    <a:pt x="119" y="4956"/>
                  </a:cubicBezTo>
                  <a:lnTo>
                    <a:pt x="119" y="4956"/>
                  </a:lnTo>
                  <a:lnTo>
                    <a:pt x="2693" y="8474"/>
                  </a:lnTo>
                  <a:cubicBezTo>
                    <a:pt x="3027" y="8941"/>
                    <a:pt x="3360" y="9442"/>
                    <a:pt x="3727" y="9909"/>
                  </a:cubicBezTo>
                  <a:cubicBezTo>
                    <a:pt x="3894" y="10042"/>
                    <a:pt x="4061" y="10142"/>
                    <a:pt x="4261" y="10209"/>
                  </a:cubicBezTo>
                  <a:cubicBezTo>
                    <a:pt x="4561" y="10342"/>
                    <a:pt x="4861" y="10476"/>
                    <a:pt x="5161" y="10576"/>
                  </a:cubicBezTo>
                  <a:cubicBezTo>
                    <a:pt x="5695" y="10776"/>
                    <a:pt x="6262" y="10876"/>
                    <a:pt x="6829" y="10909"/>
                  </a:cubicBezTo>
                  <a:cubicBezTo>
                    <a:pt x="6856" y="10910"/>
                    <a:pt x="6883" y="10910"/>
                    <a:pt x="6910" y="10910"/>
                  </a:cubicBezTo>
                  <a:cubicBezTo>
                    <a:pt x="8547" y="10910"/>
                    <a:pt x="10042" y="9917"/>
                    <a:pt x="10699" y="8407"/>
                  </a:cubicBezTo>
                  <a:cubicBezTo>
                    <a:pt x="10999" y="7740"/>
                    <a:pt x="11166" y="7040"/>
                    <a:pt x="11232" y="6339"/>
                  </a:cubicBezTo>
                  <a:cubicBezTo>
                    <a:pt x="11299" y="5839"/>
                    <a:pt x="11199" y="5339"/>
                    <a:pt x="10966" y="4905"/>
                  </a:cubicBezTo>
                  <a:cubicBezTo>
                    <a:pt x="10732" y="4571"/>
                    <a:pt x="10432" y="4304"/>
                    <a:pt x="10198" y="3971"/>
                  </a:cubicBezTo>
                  <a:cubicBezTo>
                    <a:pt x="9831" y="3504"/>
                    <a:pt x="9498" y="3037"/>
                    <a:pt x="9164" y="2570"/>
                  </a:cubicBezTo>
                  <a:cubicBezTo>
                    <a:pt x="8631" y="1803"/>
                    <a:pt x="8130" y="1002"/>
                    <a:pt x="7630" y="235"/>
                  </a:cubicBezTo>
                  <a:lnTo>
                    <a:pt x="7530" y="101"/>
                  </a:lnTo>
                  <a:cubicBezTo>
                    <a:pt x="7487" y="37"/>
                    <a:pt x="7430" y="0"/>
                    <a:pt x="7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1"/>
            <p:cNvSpPr/>
            <p:nvPr/>
          </p:nvSpPr>
          <p:spPr>
            <a:xfrm>
              <a:off x="7025909" y="1002295"/>
              <a:ext cx="66124" cy="13112"/>
            </a:xfrm>
            <a:custGeom>
              <a:avLst/>
              <a:gdLst/>
              <a:ahLst/>
              <a:cxnLst/>
              <a:rect l="l" t="t" r="r" b="b"/>
              <a:pathLst>
                <a:path w="3036" h="602" extrusionOk="0">
                  <a:moveTo>
                    <a:pt x="267" y="1"/>
                  </a:moveTo>
                  <a:cubicBezTo>
                    <a:pt x="0" y="1"/>
                    <a:pt x="0" y="401"/>
                    <a:pt x="267" y="401"/>
                  </a:cubicBezTo>
                  <a:lnTo>
                    <a:pt x="2769" y="601"/>
                  </a:lnTo>
                  <a:cubicBezTo>
                    <a:pt x="3036" y="601"/>
                    <a:pt x="3036" y="201"/>
                    <a:pt x="2769" y="201"/>
                  </a:cubicBezTo>
                  <a:lnTo>
                    <a:pt x="26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1"/>
            <p:cNvSpPr/>
            <p:nvPr/>
          </p:nvSpPr>
          <p:spPr>
            <a:xfrm>
              <a:off x="6989295" y="1026843"/>
              <a:ext cx="128894" cy="21257"/>
            </a:xfrm>
            <a:custGeom>
              <a:avLst/>
              <a:gdLst/>
              <a:ahLst/>
              <a:cxnLst/>
              <a:rect l="l" t="t" r="r" b="b"/>
              <a:pathLst>
                <a:path w="5918" h="976" extrusionOk="0">
                  <a:moveTo>
                    <a:pt x="322" y="1"/>
                  </a:moveTo>
                  <a:cubicBezTo>
                    <a:pt x="95" y="1"/>
                    <a:pt x="0" y="347"/>
                    <a:pt x="247" y="408"/>
                  </a:cubicBezTo>
                  <a:cubicBezTo>
                    <a:pt x="2048" y="675"/>
                    <a:pt x="3849" y="875"/>
                    <a:pt x="5651" y="975"/>
                  </a:cubicBezTo>
                  <a:cubicBezTo>
                    <a:pt x="5918" y="975"/>
                    <a:pt x="5918" y="575"/>
                    <a:pt x="5651" y="575"/>
                  </a:cubicBezTo>
                  <a:cubicBezTo>
                    <a:pt x="3883" y="475"/>
                    <a:pt x="2115" y="275"/>
                    <a:pt x="380" y="8"/>
                  </a:cubicBezTo>
                  <a:cubicBezTo>
                    <a:pt x="360" y="3"/>
                    <a:pt x="340" y="1"/>
                    <a:pt x="32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6950350" y="1050955"/>
              <a:ext cx="187221" cy="32060"/>
            </a:xfrm>
            <a:custGeom>
              <a:avLst/>
              <a:gdLst/>
              <a:ahLst/>
              <a:cxnLst/>
              <a:rect l="l" t="t" r="r" b="b"/>
              <a:pathLst>
                <a:path w="8596" h="1472" extrusionOk="0">
                  <a:moveTo>
                    <a:pt x="238" y="0"/>
                  </a:moveTo>
                  <a:cubicBezTo>
                    <a:pt x="0" y="0"/>
                    <a:pt x="10" y="403"/>
                    <a:pt x="267" y="436"/>
                  </a:cubicBezTo>
                  <a:cubicBezTo>
                    <a:pt x="2936" y="702"/>
                    <a:pt x="5571" y="1036"/>
                    <a:pt x="8239" y="1470"/>
                  </a:cubicBezTo>
                  <a:cubicBezTo>
                    <a:pt x="8250" y="1471"/>
                    <a:pt x="8260" y="1472"/>
                    <a:pt x="8270" y="1472"/>
                  </a:cubicBezTo>
                  <a:cubicBezTo>
                    <a:pt x="8514" y="1472"/>
                    <a:pt x="8596" y="1100"/>
                    <a:pt x="8339" y="1036"/>
                  </a:cubicBezTo>
                  <a:cubicBezTo>
                    <a:pt x="5637" y="602"/>
                    <a:pt x="2969" y="269"/>
                    <a:pt x="267" y="2"/>
                  </a:cubicBezTo>
                  <a:cubicBezTo>
                    <a:pt x="257" y="1"/>
                    <a:pt x="248"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1"/>
            <p:cNvSpPr/>
            <p:nvPr/>
          </p:nvSpPr>
          <p:spPr>
            <a:xfrm>
              <a:off x="6916632" y="1074806"/>
              <a:ext cx="232567" cy="40903"/>
            </a:xfrm>
            <a:custGeom>
              <a:avLst/>
              <a:gdLst/>
              <a:ahLst/>
              <a:cxnLst/>
              <a:rect l="l" t="t" r="r" b="b"/>
              <a:pathLst>
                <a:path w="10678" h="1878" extrusionOk="0">
                  <a:moveTo>
                    <a:pt x="322" y="0"/>
                  </a:moveTo>
                  <a:cubicBezTo>
                    <a:pt x="96" y="0"/>
                    <a:pt x="1" y="346"/>
                    <a:pt x="247" y="408"/>
                  </a:cubicBezTo>
                  <a:lnTo>
                    <a:pt x="10321" y="1876"/>
                  </a:lnTo>
                  <a:cubicBezTo>
                    <a:pt x="10332" y="1877"/>
                    <a:pt x="10342" y="1878"/>
                    <a:pt x="10352" y="1878"/>
                  </a:cubicBezTo>
                  <a:cubicBezTo>
                    <a:pt x="10595" y="1878"/>
                    <a:pt x="10677" y="1506"/>
                    <a:pt x="10421" y="1442"/>
                  </a:cubicBezTo>
                  <a:lnTo>
                    <a:pt x="381" y="8"/>
                  </a:lnTo>
                  <a:cubicBezTo>
                    <a:pt x="360" y="3"/>
                    <a:pt x="341" y="0"/>
                    <a:pt x="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1"/>
            <p:cNvSpPr/>
            <p:nvPr/>
          </p:nvSpPr>
          <p:spPr>
            <a:xfrm>
              <a:off x="6936540" y="1111965"/>
              <a:ext cx="206344" cy="32801"/>
            </a:xfrm>
            <a:custGeom>
              <a:avLst/>
              <a:gdLst/>
              <a:ahLst/>
              <a:cxnLst/>
              <a:rect l="l" t="t" r="r" b="b"/>
              <a:pathLst>
                <a:path w="9474" h="1506" extrusionOk="0">
                  <a:moveTo>
                    <a:pt x="236" y="1"/>
                  </a:moveTo>
                  <a:cubicBezTo>
                    <a:pt x="1" y="1"/>
                    <a:pt x="11" y="371"/>
                    <a:pt x="267" y="403"/>
                  </a:cubicBezTo>
                  <a:lnTo>
                    <a:pt x="9207" y="1504"/>
                  </a:lnTo>
                  <a:cubicBezTo>
                    <a:pt x="9217" y="1505"/>
                    <a:pt x="9226" y="1506"/>
                    <a:pt x="9235" y="1506"/>
                  </a:cubicBezTo>
                  <a:cubicBezTo>
                    <a:pt x="9473" y="1506"/>
                    <a:pt x="9464" y="1102"/>
                    <a:pt x="9207" y="1070"/>
                  </a:cubicBezTo>
                  <a:lnTo>
                    <a:pt x="267" y="3"/>
                  </a:lnTo>
                  <a:cubicBezTo>
                    <a:pt x="257" y="2"/>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1"/>
            <p:cNvSpPr/>
            <p:nvPr/>
          </p:nvSpPr>
          <p:spPr>
            <a:xfrm>
              <a:off x="6964137" y="1146903"/>
              <a:ext cx="169078" cy="26201"/>
            </a:xfrm>
            <a:custGeom>
              <a:avLst/>
              <a:gdLst/>
              <a:ahLst/>
              <a:cxnLst/>
              <a:rect l="l" t="t" r="r" b="b"/>
              <a:pathLst>
                <a:path w="7763" h="1203" extrusionOk="0">
                  <a:moveTo>
                    <a:pt x="268" y="0"/>
                  </a:moveTo>
                  <a:cubicBezTo>
                    <a:pt x="1" y="0"/>
                    <a:pt x="1" y="434"/>
                    <a:pt x="268" y="434"/>
                  </a:cubicBezTo>
                  <a:cubicBezTo>
                    <a:pt x="2636" y="601"/>
                    <a:pt x="5004" y="834"/>
                    <a:pt x="7406" y="1201"/>
                  </a:cubicBezTo>
                  <a:cubicBezTo>
                    <a:pt x="7417" y="1202"/>
                    <a:pt x="7427" y="1203"/>
                    <a:pt x="7437" y="1203"/>
                  </a:cubicBezTo>
                  <a:cubicBezTo>
                    <a:pt x="7680" y="1203"/>
                    <a:pt x="7762" y="831"/>
                    <a:pt x="7506" y="767"/>
                  </a:cubicBezTo>
                  <a:cubicBezTo>
                    <a:pt x="5105" y="400"/>
                    <a:pt x="2669" y="167"/>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1"/>
            <p:cNvSpPr/>
            <p:nvPr/>
          </p:nvSpPr>
          <p:spPr>
            <a:xfrm>
              <a:off x="6979645" y="1174456"/>
              <a:ext cx="131290" cy="24045"/>
            </a:xfrm>
            <a:custGeom>
              <a:avLst/>
              <a:gdLst/>
              <a:ahLst/>
              <a:cxnLst/>
              <a:rect l="l" t="t" r="r" b="b"/>
              <a:pathLst>
                <a:path w="6028" h="1104" extrusionOk="0">
                  <a:moveTo>
                    <a:pt x="325" y="1"/>
                  </a:moveTo>
                  <a:cubicBezTo>
                    <a:pt x="82" y="1"/>
                    <a:pt x="0" y="372"/>
                    <a:pt x="256" y="436"/>
                  </a:cubicBezTo>
                  <a:lnTo>
                    <a:pt x="256" y="403"/>
                  </a:lnTo>
                  <a:cubicBezTo>
                    <a:pt x="2091" y="703"/>
                    <a:pt x="3926" y="970"/>
                    <a:pt x="5760" y="1103"/>
                  </a:cubicBezTo>
                  <a:cubicBezTo>
                    <a:pt x="6027" y="1103"/>
                    <a:pt x="6027" y="670"/>
                    <a:pt x="5760" y="670"/>
                  </a:cubicBezTo>
                  <a:cubicBezTo>
                    <a:pt x="3959" y="536"/>
                    <a:pt x="2158" y="270"/>
                    <a:pt x="356" y="3"/>
                  </a:cubicBezTo>
                  <a:cubicBezTo>
                    <a:pt x="346" y="1"/>
                    <a:pt x="335" y="1"/>
                    <a:pt x="3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1"/>
            <p:cNvSpPr/>
            <p:nvPr/>
          </p:nvSpPr>
          <p:spPr>
            <a:xfrm>
              <a:off x="6829006" y="847190"/>
              <a:ext cx="327680" cy="367886"/>
            </a:xfrm>
            <a:custGeom>
              <a:avLst/>
              <a:gdLst/>
              <a:ahLst/>
              <a:cxnLst/>
              <a:rect l="l" t="t" r="r" b="b"/>
              <a:pathLst>
                <a:path w="15045" h="16891" extrusionOk="0">
                  <a:moveTo>
                    <a:pt x="4993" y="399"/>
                  </a:moveTo>
                  <a:cubicBezTo>
                    <a:pt x="6192" y="399"/>
                    <a:pt x="7406" y="940"/>
                    <a:pt x="8240" y="2185"/>
                  </a:cubicBezTo>
                  <a:lnTo>
                    <a:pt x="12009" y="7856"/>
                  </a:lnTo>
                  <a:lnTo>
                    <a:pt x="13577" y="10224"/>
                  </a:lnTo>
                  <a:cubicBezTo>
                    <a:pt x="14778" y="11925"/>
                    <a:pt x="14444" y="14260"/>
                    <a:pt x="12876" y="15561"/>
                  </a:cubicBezTo>
                  <a:cubicBezTo>
                    <a:pt x="12139" y="16189"/>
                    <a:pt x="11232" y="16499"/>
                    <a:pt x="10326" y="16499"/>
                  </a:cubicBezTo>
                  <a:cubicBezTo>
                    <a:pt x="9304" y="16499"/>
                    <a:pt x="8283" y="16105"/>
                    <a:pt x="7506" y="15328"/>
                  </a:cubicBezTo>
                  <a:cubicBezTo>
                    <a:pt x="6939" y="14661"/>
                    <a:pt x="6405" y="13927"/>
                    <a:pt x="5971" y="13160"/>
                  </a:cubicBezTo>
                  <a:lnTo>
                    <a:pt x="1735" y="6788"/>
                  </a:lnTo>
                  <a:cubicBezTo>
                    <a:pt x="1401" y="6288"/>
                    <a:pt x="1168" y="5788"/>
                    <a:pt x="1035" y="5221"/>
                  </a:cubicBezTo>
                  <a:cubicBezTo>
                    <a:pt x="442" y="2392"/>
                    <a:pt x="2691" y="399"/>
                    <a:pt x="4993" y="399"/>
                  </a:cubicBezTo>
                  <a:close/>
                  <a:moveTo>
                    <a:pt x="4949" y="1"/>
                  </a:moveTo>
                  <a:cubicBezTo>
                    <a:pt x="4248" y="1"/>
                    <a:pt x="3535" y="168"/>
                    <a:pt x="2869" y="517"/>
                  </a:cubicBezTo>
                  <a:cubicBezTo>
                    <a:pt x="868" y="1551"/>
                    <a:pt x="0" y="3953"/>
                    <a:pt x="868" y="6055"/>
                  </a:cubicBezTo>
                  <a:cubicBezTo>
                    <a:pt x="1301" y="6888"/>
                    <a:pt x="1802" y="7689"/>
                    <a:pt x="2369" y="8456"/>
                  </a:cubicBezTo>
                  <a:lnTo>
                    <a:pt x="4937" y="12326"/>
                  </a:lnTo>
                  <a:lnTo>
                    <a:pt x="6605" y="14861"/>
                  </a:lnTo>
                  <a:cubicBezTo>
                    <a:pt x="7449" y="16163"/>
                    <a:pt x="8852" y="16890"/>
                    <a:pt x="10308" y="16890"/>
                  </a:cubicBezTo>
                  <a:cubicBezTo>
                    <a:pt x="10865" y="16890"/>
                    <a:pt x="11431" y="16784"/>
                    <a:pt x="11976" y="16562"/>
                  </a:cubicBezTo>
                  <a:cubicBezTo>
                    <a:pt x="13944" y="15762"/>
                    <a:pt x="15045" y="13693"/>
                    <a:pt x="14644" y="11625"/>
                  </a:cubicBezTo>
                  <a:cubicBezTo>
                    <a:pt x="14411" y="10558"/>
                    <a:pt x="13744" y="9690"/>
                    <a:pt x="13143" y="8790"/>
                  </a:cubicBezTo>
                  <a:lnTo>
                    <a:pt x="8740" y="2118"/>
                  </a:lnTo>
                  <a:lnTo>
                    <a:pt x="8640" y="1985"/>
                  </a:lnTo>
                  <a:cubicBezTo>
                    <a:pt x="8616" y="1951"/>
                    <a:pt x="8587" y="1926"/>
                    <a:pt x="8556" y="1909"/>
                  </a:cubicBezTo>
                  <a:lnTo>
                    <a:pt x="8556" y="1909"/>
                  </a:lnTo>
                  <a:cubicBezTo>
                    <a:pt x="7721" y="678"/>
                    <a:pt x="6359" y="1"/>
                    <a:pt x="49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11"/>
          <p:cNvGrpSpPr/>
          <p:nvPr/>
        </p:nvGrpSpPr>
        <p:grpSpPr>
          <a:xfrm flipH="1">
            <a:off x="825798" y="898464"/>
            <a:ext cx="367087" cy="356255"/>
            <a:chOff x="8967690" y="2491277"/>
            <a:chExt cx="367087" cy="356255"/>
          </a:xfrm>
        </p:grpSpPr>
        <p:sp>
          <p:nvSpPr>
            <p:cNvPr id="736" name="Google Shape;736;p11"/>
            <p:cNvSpPr/>
            <p:nvPr/>
          </p:nvSpPr>
          <p:spPr>
            <a:xfrm>
              <a:off x="8993436" y="2495742"/>
              <a:ext cx="340029" cy="347021"/>
            </a:xfrm>
            <a:custGeom>
              <a:avLst/>
              <a:gdLst/>
              <a:ahLst/>
              <a:cxnLst/>
              <a:rect l="l" t="t" r="r" b="b"/>
              <a:pathLst>
                <a:path w="15612" h="15933" extrusionOk="0">
                  <a:moveTo>
                    <a:pt x="10887" y="0"/>
                  </a:moveTo>
                  <a:cubicBezTo>
                    <a:pt x="9676" y="0"/>
                    <a:pt x="8476" y="526"/>
                    <a:pt x="7673" y="1553"/>
                  </a:cubicBezTo>
                  <a:lnTo>
                    <a:pt x="1501" y="9058"/>
                  </a:lnTo>
                  <a:cubicBezTo>
                    <a:pt x="0" y="10860"/>
                    <a:pt x="301" y="13528"/>
                    <a:pt x="2135" y="14996"/>
                  </a:cubicBezTo>
                  <a:cubicBezTo>
                    <a:pt x="2911" y="15628"/>
                    <a:pt x="3842" y="15932"/>
                    <a:pt x="4768" y="15932"/>
                  </a:cubicBezTo>
                  <a:cubicBezTo>
                    <a:pt x="5991" y="15932"/>
                    <a:pt x="7204" y="15402"/>
                    <a:pt x="8040" y="14395"/>
                  </a:cubicBezTo>
                  <a:lnTo>
                    <a:pt x="14144" y="6857"/>
                  </a:lnTo>
                  <a:cubicBezTo>
                    <a:pt x="15612" y="5055"/>
                    <a:pt x="15378" y="2453"/>
                    <a:pt x="13577" y="986"/>
                  </a:cubicBezTo>
                  <a:cubicBezTo>
                    <a:pt x="12799" y="325"/>
                    <a:pt x="11840" y="0"/>
                    <a:pt x="10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1"/>
            <p:cNvSpPr/>
            <p:nvPr/>
          </p:nvSpPr>
          <p:spPr>
            <a:xfrm>
              <a:off x="8967690" y="2491277"/>
              <a:ext cx="363595" cy="356255"/>
            </a:xfrm>
            <a:custGeom>
              <a:avLst/>
              <a:gdLst/>
              <a:ahLst/>
              <a:cxnLst/>
              <a:rect l="l" t="t" r="r" b="b"/>
              <a:pathLst>
                <a:path w="16694" h="16357" extrusionOk="0">
                  <a:moveTo>
                    <a:pt x="12065" y="408"/>
                  </a:moveTo>
                  <a:cubicBezTo>
                    <a:pt x="12964" y="408"/>
                    <a:pt x="13869" y="710"/>
                    <a:pt x="14625" y="1324"/>
                  </a:cubicBezTo>
                  <a:lnTo>
                    <a:pt x="14623" y="1318"/>
                  </a:lnTo>
                  <a:lnTo>
                    <a:pt x="14623" y="1318"/>
                  </a:lnTo>
                  <a:cubicBezTo>
                    <a:pt x="14660" y="1358"/>
                    <a:pt x="14709" y="1391"/>
                    <a:pt x="14759" y="1424"/>
                  </a:cubicBezTo>
                  <a:cubicBezTo>
                    <a:pt x="14859" y="1524"/>
                    <a:pt x="14992" y="1658"/>
                    <a:pt x="15092" y="1791"/>
                  </a:cubicBezTo>
                  <a:cubicBezTo>
                    <a:pt x="16360" y="3259"/>
                    <a:pt x="16393" y="5460"/>
                    <a:pt x="15126" y="6962"/>
                  </a:cubicBezTo>
                  <a:lnTo>
                    <a:pt x="12691" y="9930"/>
                  </a:lnTo>
                  <a:lnTo>
                    <a:pt x="9622" y="13733"/>
                  </a:lnTo>
                  <a:cubicBezTo>
                    <a:pt x="9422" y="13967"/>
                    <a:pt x="9222" y="14200"/>
                    <a:pt x="9021" y="14434"/>
                  </a:cubicBezTo>
                  <a:cubicBezTo>
                    <a:pt x="8227" y="15417"/>
                    <a:pt x="7078" y="15918"/>
                    <a:pt x="5923" y="15918"/>
                  </a:cubicBezTo>
                  <a:cubicBezTo>
                    <a:pt x="5040" y="15918"/>
                    <a:pt x="4154" y="15626"/>
                    <a:pt x="3417" y="15034"/>
                  </a:cubicBezTo>
                  <a:cubicBezTo>
                    <a:pt x="1716" y="13633"/>
                    <a:pt x="1449" y="11131"/>
                    <a:pt x="2850" y="9430"/>
                  </a:cubicBezTo>
                  <a:cubicBezTo>
                    <a:pt x="2852" y="9428"/>
                    <a:pt x="2853" y="9427"/>
                    <a:pt x="2854" y="9425"/>
                  </a:cubicBezTo>
                  <a:lnTo>
                    <a:pt x="2854" y="9425"/>
                  </a:lnTo>
                  <a:lnTo>
                    <a:pt x="6019" y="5527"/>
                  </a:lnTo>
                  <a:lnTo>
                    <a:pt x="8121" y="2925"/>
                  </a:lnTo>
                  <a:cubicBezTo>
                    <a:pt x="8488" y="2425"/>
                    <a:pt x="8888" y="1958"/>
                    <a:pt x="9288" y="1524"/>
                  </a:cubicBezTo>
                  <a:cubicBezTo>
                    <a:pt x="10063" y="785"/>
                    <a:pt x="11060" y="408"/>
                    <a:pt x="12065" y="408"/>
                  </a:cubicBezTo>
                  <a:close/>
                  <a:moveTo>
                    <a:pt x="12084" y="0"/>
                  </a:moveTo>
                  <a:cubicBezTo>
                    <a:pt x="11476" y="0"/>
                    <a:pt x="10865" y="126"/>
                    <a:pt x="10289" y="390"/>
                  </a:cubicBezTo>
                  <a:cubicBezTo>
                    <a:pt x="9488" y="790"/>
                    <a:pt x="8788" y="1424"/>
                    <a:pt x="8254" y="2158"/>
                  </a:cubicBezTo>
                  <a:lnTo>
                    <a:pt x="3918" y="7495"/>
                  </a:lnTo>
                  <a:lnTo>
                    <a:pt x="2631" y="9072"/>
                  </a:lnTo>
                  <a:lnTo>
                    <a:pt x="2631" y="9072"/>
                  </a:lnTo>
                  <a:cubicBezTo>
                    <a:pt x="2602" y="9082"/>
                    <a:pt x="2575" y="9100"/>
                    <a:pt x="2550" y="9130"/>
                  </a:cubicBezTo>
                  <a:cubicBezTo>
                    <a:pt x="0" y="12190"/>
                    <a:pt x="2480" y="16357"/>
                    <a:pt x="5881" y="16357"/>
                  </a:cubicBezTo>
                  <a:cubicBezTo>
                    <a:pt x="6484" y="16357"/>
                    <a:pt x="7116" y="16226"/>
                    <a:pt x="7754" y="15935"/>
                  </a:cubicBezTo>
                  <a:cubicBezTo>
                    <a:pt x="8454" y="15601"/>
                    <a:pt x="9055" y="15134"/>
                    <a:pt x="9522" y="14534"/>
                  </a:cubicBezTo>
                  <a:lnTo>
                    <a:pt x="12390" y="10964"/>
                  </a:lnTo>
                  <a:lnTo>
                    <a:pt x="15326" y="7395"/>
                  </a:lnTo>
                  <a:cubicBezTo>
                    <a:pt x="15793" y="6861"/>
                    <a:pt x="16160" y="6194"/>
                    <a:pt x="16360" y="5460"/>
                  </a:cubicBezTo>
                  <a:cubicBezTo>
                    <a:pt x="16694" y="4193"/>
                    <a:pt x="16427" y="2825"/>
                    <a:pt x="15626" y="1758"/>
                  </a:cubicBezTo>
                  <a:cubicBezTo>
                    <a:pt x="15434" y="1501"/>
                    <a:pt x="15210" y="1245"/>
                    <a:pt x="14956" y="1048"/>
                  </a:cubicBezTo>
                  <a:lnTo>
                    <a:pt x="14956" y="1048"/>
                  </a:lnTo>
                  <a:cubicBezTo>
                    <a:pt x="14887" y="944"/>
                    <a:pt x="14735" y="874"/>
                    <a:pt x="14659" y="824"/>
                  </a:cubicBezTo>
                  <a:cubicBezTo>
                    <a:pt x="14459" y="657"/>
                    <a:pt x="14225" y="524"/>
                    <a:pt x="14025" y="424"/>
                  </a:cubicBezTo>
                  <a:cubicBezTo>
                    <a:pt x="13625" y="257"/>
                    <a:pt x="13224" y="123"/>
                    <a:pt x="12791" y="57"/>
                  </a:cubicBezTo>
                  <a:cubicBezTo>
                    <a:pt x="12557" y="19"/>
                    <a:pt x="12321" y="0"/>
                    <a:pt x="120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1"/>
            <p:cNvSpPr/>
            <p:nvPr/>
          </p:nvSpPr>
          <p:spPr>
            <a:xfrm>
              <a:off x="9031945" y="2671257"/>
              <a:ext cx="51488" cy="116218"/>
            </a:xfrm>
            <a:custGeom>
              <a:avLst/>
              <a:gdLst/>
              <a:ahLst/>
              <a:cxnLst/>
              <a:rect l="l" t="t" r="r" b="b"/>
              <a:pathLst>
                <a:path w="2364" h="5336" extrusionOk="0">
                  <a:moveTo>
                    <a:pt x="2079" y="0"/>
                  </a:moveTo>
                  <a:cubicBezTo>
                    <a:pt x="2032" y="0"/>
                    <a:pt x="1982" y="20"/>
                    <a:pt x="1935" y="66"/>
                  </a:cubicBezTo>
                  <a:cubicBezTo>
                    <a:pt x="1201" y="767"/>
                    <a:pt x="634" y="1667"/>
                    <a:pt x="267" y="2635"/>
                  </a:cubicBezTo>
                  <a:cubicBezTo>
                    <a:pt x="0" y="3535"/>
                    <a:pt x="167" y="4503"/>
                    <a:pt x="701" y="5270"/>
                  </a:cubicBezTo>
                  <a:cubicBezTo>
                    <a:pt x="740" y="5316"/>
                    <a:pt x="786" y="5336"/>
                    <a:pt x="831" y="5336"/>
                  </a:cubicBezTo>
                  <a:cubicBezTo>
                    <a:pt x="982" y="5336"/>
                    <a:pt x="1129" y="5123"/>
                    <a:pt x="1001" y="4970"/>
                  </a:cubicBezTo>
                  <a:lnTo>
                    <a:pt x="1034" y="4970"/>
                  </a:lnTo>
                  <a:cubicBezTo>
                    <a:pt x="534" y="4269"/>
                    <a:pt x="434" y="3402"/>
                    <a:pt x="734" y="2601"/>
                  </a:cubicBezTo>
                  <a:cubicBezTo>
                    <a:pt x="1068" y="1767"/>
                    <a:pt x="1568" y="1000"/>
                    <a:pt x="2235" y="366"/>
                  </a:cubicBezTo>
                  <a:cubicBezTo>
                    <a:pt x="2363" y="213"/>
                    <a:pt x="2236" y="0"/>
                    <a:pt x="20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1"/>
            <p:cNvSpPr/>
            <p:nvPr/>
          </p:nvSpPr>
          <p:spPr>
            <a:xfrm>
              <a:off x="9090058" y="2646535"/>
              <a:ext cx="11652" cy="9453"/>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1"/>
            <p:cNvSpPr/>
            <p:nvPr/>
          </p:nvSpPr>
          <p:spPr>
            <a:xfrm>
              <a:off x="9126258" y="2739803"/>
              <a:ext cx="16139" cy="32626"/>
            </a:xfrm>
            <a:custGeom>
              <a:avLst/>
              <a:gdLst/>
              <a:ahLst/>
              <a:cxnLst/>
              <a:rect l="l" t="t" r="r" b="b"/>
              <a:pathLst>
                <a:path w="741" h="1498" extrusionOk="0">
                  <a:moveTo>
                    <a:pt x="251" y="0"/>
                  </a:moveTo>
                  <a:cubicBezTo>
                    <a:pt x="128" y="0"/>
                    <a:pt x="0" y="108"/>
                    <a:pt x="40" y="288"/>
                  </a:cubicBezTo>
                  <a:cubicBezTo>
                    <a:pt x="140" y="622"/>
                    <a:pt x="207" y="989"/>
                    <a:pt x="307" y="1322"/>
                  </a:cubicBezTo>
                  <a:cubicBezTo>
                    <a:pt x="335" y="1433"/>
                    <a:pt x="408" y="1498"/>
                    <a:pt x="508" y="1498"/>
                  </a:cubicBezTo>
                  <a:cubicBezTo>
                    <a:pt x="529" y="1498"/>
                    <a:pt x="551" y="1495"/>
                    <a:pt x="574" y="1489"/>
                  </a:cubicBezTo>
                  <a:cubicBezTo>
                    <a:pt x="674" y="1456"/>
                    <a:pt x="741" y="1322"/>
                    <a:pt x="707" y="1222"/>
                  </a:cubicBezTo>
                  <a:lnTo>
                    <a:pt x="440" y="155"/>
                  </a:lnTo>
                  <a:cubicBezTo>
                    <a:pt x="414" y="48"/>
                    <a:pt x="334" y="0"/>
                    <a:pt x="2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1"/>
            <p:cNvSpPr/>
            <p:nvPr/>
          </p:nvSpPr>
          <p:spPr>
            <a:xfrm>
              <a:off x="9141788" y="2733988"/>
              <a:ext cx="17163" cy="26419"/>
            </a:xfrm>
            <a:custGeom>
              <a:avLst/>
              <a:gdLst/>
              <a:ahLst/>
              <a:cxnLst/>
              <a:rect l="l" t="t" r="r" b="b"/>
              <a:pathLst>
                <a:path w="788" h="1213" extrusionOk="0">
                  <a:moveTo>
                    <a:pt x="263" y="0"/>
                  </a:moveTo>
                  <a:cubicBezTo>
                    <a:pt x="133" y="0"/>
                    <a:pt x="1" y="108"/>
                    <a:pt x="61" y="288"/>
                  </a:cubicBezTo>
                  <a:lnTo>
                    <a:pt x="328" y="1056"/>
                  </a:lnTo>
                  <a:cubicBezTo>
                    <a:pt x="355" y="1165"/>
                    <a:pt x="444" y="1213"/>
                    <a:pt x="532" y="1213"/>
                  </a:cubicBezTo>
                  <a:cubicBezTo>
                    <a:pt x="660" y="1213"/>
                    <a:pt x="787" y="1113"/>
                    <a:pt x="728" y="956"/>
                  </a:cubicBezTo>
                  <a:cubicBezTo>
                    <a:pt x="661" y="689"/>
                    <a:pt x="561" y="422"/>
                    <a:pt x="461" y="155"/>
                  </a:cubicBezTo>
                  <a:cubicBezTo>
                    <a:pt x="435" y="48"/>
                    <a:pt x="349" y="0"/>
                    <a:pt x="2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1"/>
            <p:cNvSpPr/>
            <p:nvPr/>
          </p:nvSpPr>
          <p:spPr>
            <a:xfrm>
              <a:off x="9090798" y="2494849"/>
              <a:ext cx="243980" cy="234527"/>
            </a:xfrm>
            <a:custGeom>
              <a:avLst/>
              <a:gdLst/>
              <a:ahLst/>
              <a:cxnLst/>
              <a:rect l="l" t="t" r="r" b="b"/>
              <a:pathLst>
                <a:path w="11202" h="10768" extrusionOk="0">
                  <a:moveTo>
                    <a:pt x="6521" y="0"/>
                  </a:moveTo>
                  <a:cubicBezTo>
                    <a:pt x="5774" y="0"/>
                    <a:pt x="4888" y="149"/>
                    <a:pt x="3836" y="493"/>
                  </a:cubicBezTo>
                  <a:cubicBezTo>
                    <a:pt x="3836" y="927"/>
                    <a:pt x="0" y="5363"/>
                    <a:pt x="0" y="5363"/>
                  </a:cubicBezTo>
                  <a:lnTo>
                    <a:pt x="6638" y="10767"/>
                  </a:lnTo>
                  <a:lnTo>
                    <a:pt x="10408" y="5830"/>
                  </a:lnTo>
                  <a:cubicBezTo>
                    <a:pt x="10408" y="5830"/>
                    <a:pt x="11202" y="0"/>
                    <a:pt x="6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1"/>
            <p:cNvSpPr/>
            <p:nvPr/>
          </p:nvSpPr>
          <p:spPr>
            <a:xfrm>
              <a:off x="9087161" y="2491495"/>
              <a:ext cx="238317" cy="241867"/>
            </a:xfrm>
            <a:custGeom>
              <a:avLst/>
              <a:gdLst/>
              <a:ahLst/>
              <a:cxnLst/>
              <a:rect l="l" t="t" r="r" b="b"/>
              <a:pathLst>
                <a:path w="10942" h="11105" extrusionOk="0">
                  <a:moveTo>
                    <a:pt x="6687" y="334"/>
                  </a:moveTo>
                  <a:cubicBezTo>
                    <a:pt x="7438" y="334"/>
                    <a:pt x="8170" y="490"/>
                    <a:pt x="8807" y="914"/>
                  </a:cubicBezTo>
                  <a:cubicBezTo>
                    <a:pt x="9707" y="1548"/>
                    <a:pt x="10141" y="2615"/>
                    <a:pt x="10341" y="3649"/>
                  </a:cubicBezTo>
                  <a:cubicBezTo>
                    <a:pt x="10475" y="4383"/>
                    <a:pt x="10475" y="5150"/>
                    <a:pt x="10408" y="5884"/>
                  </a:cubicBezTo>
                  <a:cubicBezTo>
                    <a:pt x="10408" y="5917"/>
                    <a:pt x="10408" y="5951"/>
                    <a:pt x="10408" y="5984"/>
                  </a:cubicBezTo>
                  <a:cubicBezTo>
                    <a:pt x="10408" y="6000"/>
                    <a:pt x="10406" y="6007"/>
                    <a:pt x="10404" y="6007"/>
                  </a:cubicBezTo>
                  <a:cubicBezTo>
                    <a:pt x="10396" y="6007"/>
                    <a:pt x="10383" y="5943"/>
                    <a:pt x="10408" y="5917"/>
                  </a:cubicBezTo>
                  <a:cubicBezTo>
                    <a:pt x="10341" y="5917"/>
                    <a:pt x="10241" y="6151"/>
                    <a:pt x="10208" y="6184"/>
                  </a:cubicBezTo>
                  <a:lnTo>
                    <a:pt x="9074" y="7685"/>
                  </a:lnTo>
                  <a:lnTo>
                    <a:pt x="6770" y="10683"/>
                  </a:lnTo>
                  <a:lnTo>
                    <a:pt x="6770" y="10683"/>
                  </a:lnTo>
                  <a:lnTo>
                    <a:pt x="420" y="5514"/>
                  </a:lnTo>
                  <a:lnTo>
                    <a:pt x="420" y="5514"/>
                  </a:lnTo>
                  <a:cubicBezTo>
                    <a:pt x="1548" y="4223"/>
                    <a:pt x="2672" y="2899"/>
                    <a:pt x="3703" y="1481"/>
                  </a:cubicBezTo>
                  <a:cubicBezTo>
                    <a:pt x="3846" y="1310"/>
                    <a:pt x="4087" y="1040"/>
                    <a:pt x="4153" y="778"/>
                  </a:cubicBezTo>
                  <a:lnTo>
                    <a:pt x="4153" y="778"/>
                  </a:lnTo>
                  <a:cubicBezTo>
                    <a:pt x="4943" y="538"/>
                    <a:pt x="5827" y="334"/>
                    <a:pt x="6687" y="334"/>
                  </a:cubicBezTo>
                  <a:close/>
                  <a:moveTo>
                    <a:pt x="6654" y="1"/>
                  </a:moveTo>
                  <a:cubicBezTo>
                    <a:pt x="5728" y="1"/>
                    <a:pt x="4779" y="216"/>
                    <a:pt x="3937" y="480"/>
                  </a:cubicBezTo>
                  <a:cubicBezTo>
                    <a:pt x="3870" y="514"/>
                    <a:pt x="3803" y="580"/>
                    <a:pt x="3803" y="680"/>
                  </a:cubicBezTo>
                  <a:cubicBezTo>
                    <a:pt x="3803" y="714"/>
                    <a:pt x="3770" y="780"/>
                    <a:pt x="3737" y="847"/>
                  </a:cubicBezTo>
                  <a:cubicBezTo>
                    <a:pt x="3636" y="1014"/>
                    <a:pt x="3536" y="1147"/>
                    <a:pt x="3436" y="1247"/>
                  </a:cubicBezTo>
                  <a:cubicBezTo>
                    <a:pt x="3136" y="1681"/>
                    <a:pt x="2836" y="2081"/>
                    <a:pt x="2536" y="2448"/>
                  </a:cubicBezTo>
                  <a:cubicBezTo>
                    <a:pt x="1869" y="3282"/>
                    <a:pt x="1201" y="4083"/>
                    <a:pt x="534" y="4883"/>
                  </a:cubicBezTo>
                  <a:lnTo>
                    <a:pt x="67" y="5417"/>
                  </a:lnTo>
                  <a:cubicBezTo>
                    <a:pt x="0" y="5484"/>
                    <a:pt x="0" y="5617"/>
                    <a:pt x="67" y="5684"/>
                  </a:cubicBezTo>
                  <a:lnTo>
                    <a:pt x="6610" y="10977"/>
                  </a:lnTo>
                  <a:lnTo>
                    <a:pt x="6610" y="10977"/>
                  </a:lnTo>
                  <a:cubicBezTo>
                    <a:pt x="6630" y="11049"/>
                    <a:pt x="6709" y="11105"/>
                    <a:pt x="6791" y="11105"/>
                  </a:cubicBezTo>
                  <a:cubicBezTo>
                    <a:pt x="6818" y="11105"/>
                    <a:pt x="6845" y="11099"/>
                    <a:pt x="6870" y="11085"/>
                  </a:cubicBezTo>
                  <a:lnTo>
                    <a:pt x="6870" y="11085"/>
                  </a:lnTo>
                  <a:cubicBezTo>
                    <a:pt x="6934" y="11064"/>
                    <a:pt x="6985" y="11009"/>
                    <a:pt x="6995" y="10949"/>
                  </a:cubicBezTo>
                  <a:lnTo>
                    <a:pt x="6995" y="10949"/>
                  </a:lnTo>
                  <a:lnTo>
                    <a:pt x="9140" y="8186"/>
                  </a:lnTo>
                  <a:lnTo>
                    <a:pt x="10408" y="6518"/>
                  </a:lnTo>
                  <a:cubicBezTo>
                    <a:pt x="10541" y="6351"/>
                    <a:pt x="10742" y="6184"/>
                    <a:pt x="10742" y="5984"/>
                  </a:cubicBezTo>
                  <a:cubicBezTo>
                    <a:pt x="10942" y="4250"/>
                    <a:pt x="10675" y="2048"/>
                    <a:pt x="9274" y="847"/>
                  </a:cubicBezTo>
                  <a:cubicBezTo>
                    <a:pt x="8516" y="224"/>
                    <a:pt x="7597" y="1"/>
                    <a:pt x="66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1"/>
            <p:cNvSpPr/>
            <p:nvPr/>
          </p:nvSpPr>
          <p:spPr>
            <a:xfrm>
              <a:off x="9112427" y="2583369"/>
              <a:ext cx="22412" cy="62247"/>
            </a:xfrm>
            <a:custGeom>
              <a:avLst/>
              <a:gdLst/>
              <a:ahLst/>
              <a:cxnLst/>
              <a:rect l="l" t="t" r="r" b="b"/>
              <a:pathLst>
                <a:path w="1029" h="2858" extrusionOk="0">
                  <a:moveTo>
                    <a:pt x="260" y="1"/>
                  </a:moveTo>
                  <a:cubicBezTo>
                    <a:pt x="135" y="1"/>
                    <a:pt x="0" y="102"/>
                    <a:pt x="41" y="265"/>
                  </a:cubicBezTo>
                  <a:lnTo>
                    <a:pt x="575" y="2700"/>
                  </a:lnTo>
                  <a:cubicBezTo>
                    <a:pt x="602" y="2809"/>
                    <a:pt x="686" y="2857"/>
                    <a:pt x="772" y="2857"/>
                  </a:cubicBezTo>
                  <a:cubicBezTo>
                    <a:pt x="897" y="2857"/>
                    <a:pt x="1028" y="2758"/>
                    <a:pt x="1009" y="2600"/>
                  </a:cubicBezTo>
                  <a:cubicBezTo>
                    <a:pt x="809" y="1766"/>
                    <a:pt x="642" y="966"/>
                    <a:pt x="442" y="132"/>
                  </a:cubicBezTo>
                  <a:cubicBezTo>
                    <a:pt x="416" y="41"/>
                    <a:pt x="340" y="1"/>
                    <a:pt x="2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1"/>
            <p:cNvSpPr/>
            <p:nvPr/>
          </p:nvSpPr>
          <p:spPr>
            <a:xfrm>
              <a:off x="9135690" y="2548148"/>
              <a:ext cx="32583" cy="123776"/>
            </a:xfrm>
            <a:custGeom>
              <a:avLst/>
              <a:gdLst/>
              <a:ahLst/>
              <a:cxnLst/>
              <a:rect l="l" t="t" r="r" b="b"/>
              <a:pathLst>
                <a:path w="1496" h="5683" extrusionOk="0">
                  <a:moveTo>
                    <a:pt x="258" y="0"/>
                  </a:moveTo>
                  <a:cubicBezTo>
                    <a:pt x="133" y="0"/>
                    <a:pt x="0" y="105"/>
                    <a:pt x="41" y="248"/>
                  </a:cubicBezTo>
                  <a:cubicBezTo>
                    <a:pt x="474" y="2016"/>
                    <a:pt x="808" y="3750"/>
                    <a:pt x="1075" y="5551"/>
                  </a:cubicBezTo>
                  <a:cubicBezTo>
                    <a:pt x="1088" y="5642"/>
                    <a:pt x="1156" y="5682"/>
                    <a:pt x="1232" y="5682"/>
                  </a:cubicBezTo>
                  <a:cubicBezTo>
                    <a:pt x="1353" y="5682"/>
                    <a:pt x="1496" y="5581"/>
                    <a:pt x="1475" y="5418"/>
                  </a:cubicBezTo>
                  <a:cubicBezTo>
                    <a:pt x="1208" y="3650"/>
                    <a:pt x="875" y="1882"/>
                    <a:pt x="441" y="148"/>
                  </a:cubicBezTo>
                  <a:cubicBezTo>
                    <a:pt x="415" y="43"/>
                    <a:pt x="338" y="0"/>
                    <a:pt x="2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1"/>
            <p:cNvSpPr/>
            <p:nvPr/>
          </p:nvSpPr>
          <p:spPr>
            <a:xfrm>
              <a:off x="9163461" y="2520333"/>
              <a:ext cx="40402" cy="182669"/>
            </a:xfrm>
            <a:custGeom>
              <a:avLst/>
              <a:gdLst/>
              <a:ahLst/>
              <a:cxnLst/>
              <a:rect l="l" t="t" r="r" b="b"/>
              <a:pathLst>
                <a:path w="1855" h="8387" extrusionOk="0">
                  <a:moveTo>
                    <a:pt x="261" y="0"/>
                  </a:moveTo>
                  <a:cubicBezTo>
                    <a:pt x="140" y="0"/>
                    <a:pt x="0" y="99"/>
                    <a:pt x="0" y="257"/>
                  </a:cubicBezTo>
                  <a:cubicBezTo>
                    <a:pt x="400" y="2926"/>
                    <a:pt x="867" y="5594"/>
                    <a:pt x="1434" y="8229"/>
                  </a:cubicBezTo>
                  <a:cubicBezTo>
                    <a:pt x="1448" y="8339"/>
                    <a:pt x="1523" y="8386"/>
                    <a:pt x="1605" y="8386"/>
                  </a:cubicBezTo>
                  <a:cubicBezTo>
                    <a:pt x="1723" y="8386"/>
                    <a:pt x="1854" y="8287"/>
                    <a:pt x="1835" y="8129"/>
                  </a:cubicBezTo>
                  <a:cubicBezTo>
                    <a:pt x="1268" y="5494"/>
                    <a:pt x="801" y="2826"/>
                    <a:pt x="434" y="157"/>
                  </a:cubicBezTo>
                  <a:cubicBezTo>
                    <a:pt x="420" y="48"/>
                    <a:pt x="345" y="0"/>
                    <a:pt x="26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1"/>
            <p:cNvSpPr/>
            <p:nvPr/>
          </p:nvSpPr>
          <p:spPr>
            <a:xfrm>
              <a:off x="9191341" y="2499510"/>
              <a:ext cx="44497" cy="227209"/>
            </a:xfrm>
            <a:custGeom>
              <a:avLst/>
              <a:gdLst/>
              <a:ahLst/>
              <a:cxnLst/>
              <a:rect l="l" t="t" r="r" b="b"/>
              <a:pathLst>
                <a:path w="2043" h="10432" extrusionOk="0">
                  <a:moveTo>
                    <a:pt x="275" y="0"/>
                  </a:moveTo>
                  <a:cubicBezTo>
                    <a:pt x="145" y="0"/>
                    <a:pt x="0" y="114"/>
                    <a:pt x="21" y="279"/>
                  </a:cubicBezTo>
                  <a:lnTo>
                    <a:pt x="1622" y="10286"/>
                  </a:lnTo>
                  <a:cubicBezTo>
                    <a:pt x="1635" y="10388"/>
                    <a:pt x="1701" y="10432"/>
                    <a:pt x="1776" y="10432"/>
                  </a:cubicBezTo>
                  <a:cubicBezTo>
                    <a:pt x="1898" y="10432"/>
                    <a:pt x="2043" y="10318"/>
                    <a:pt x="2022" y="10153"/>
                  </a:cubicBezTo>
                  <a:lnTo>
                    <a:pt x="2022" y="10153"/>
                  </a:lnTo>
                  <a:lnTo>
                    <a:pt x="2022" y="10186"/>
                  </a:lnTo>
                  <a:lnTo>
                    <a:pt x="455" y="146"/>
                  </a:lnTo>
                  <a:cubicBezTo>
                    <a:pt x="429" y="44"/>
                    <a:pt x="355" y="0"/>
                    <a:pt x="27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1"/>
            <p:cNvSpPr/>
            <p:nvPr/>
          </p:nvSpPr>
          <p:spPr>
            <a:xfrm>
              <a:off x="9220397" y="2496178"/>
              <a:ext cx="45215" cy="201726"/>
            </a:xfrm>
            <a:custGeom>
              <a:avLst/>
              <a:gdLst/>
              <a:ahLst/>
              <a:cxnLst/>
              <a:rect l="l" t="t" r="r" b="b"/>
              <a:pathLst>
                <a:path w="2076" h="9262" extrusionOk="0">
                  <a:moveTo>
                    <a:pt x="264" y="1"/>
                  </a:moveTo>
                  <a:cubicBezTo>
                    <a:pt x="143" y="1"/>
                    <a:pt x="1" y="102"/>
                    <a:pt x="21" y="265"/>
                  </a:cubicBezTo>
                  <a:lnTo>
                    <a:pt x="1656" y="9105"/>
                  </a:lnTo>
                  <a:cubicBezTo>
                    <a:pt x="1669" y="9214"/>
                    <a:pt x="1745" y="9262"/>
                    <a:pt x="1826" y="9262"/>
                  </a:cubicBezTo>
                  <a:cubicBezTo>
                    <a:pt x="1944" y="9262"/>
                    <a:pt x="2076" y="9162"/>
                    <a:pt x="2056" y="9005"/>
                  </a:cubicBezTo>
                  <a:cubicBezTo>
                    <a:pt x="1522" y="6036"/>
                    <a:pt x="955" y="3101"/>
                    <a:pt x="422" y="132"/>
                  </a:cubicBezTo>
                  <a:cubicBezTo>
                    <a:pt x="409" y="41"/>
                    <a:pt x="341" y="1"/>
                    <a:pt x="2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1"/>
            <p:cNvSpPr/>
            <p:nvPr/>
          </p:nvSpPr>
          <p:spPr>
            <a:xfrm>
              <a:off x="9250935" y="2497790"/>
              <a:ext cx="40859" cy="163590"/>
            </a:xfrm>
            <a:custGeom>
              <a:avLst/>
              <a:gdLst/>
              <a:ahLst/>
              <a:cxnLst/>
              <a:rect l="l" t="t" r="r" b="b"/>
              <a:pathLst>
                <a:path w="1876" h="7511" extrusionOk="0">
                  <a:moveTo>
                    <a:pt x="250" y="1"/>
                  </a:moveTo>
                  <a:cubicBezTo>
                    <a:pt x="132" y="1"/>
                    <a:pt x="1" y="100"/>
                    <a:pt x="20" y="258"/>
                  </a:cubicBezTo>
                  <a:cubicBezTo>
                    <a:pt x="387" y="2660"/>
                    <a:pt x="854" y="5028"/>
                    <a:pt x="1455" y="7363"/>
                  </a:cubicBezTo>
                  <a:cubicBezTo>
                    <a:pt x="1468" y="7467"/>
                    <a:pt x="1537" y="7510"/>
                    <a:pt x="1614" y="7510"/>
                  </a:cubicBezTo>
                  <a:cubicBezTo>
                    <a:pt x="1734" y="7510"/>
                    <a:pt x="1875" y="7405"/>
                    <a:pt x="1855" y="7263"/>
                  </a:cubicBezTo>
                  <a:cubicBezTo>
                    <a:pt x="1288" y="4895"/>
                    <a:pt x="821" y="2526"/>
                    <a:pt x="421" y="158"/>
                  </a:cubicBezTo>
                  <a:cubicBezTo>
                    <a:pt x="407" y="49"/>
                    <a:pt x="332" y="1"/>
                    <a:pt x="25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1"/>
            <p:cNvSpPr/>
            <p:nvPr/>
          </p:nvSpPr>
          <p:spPr>
            <a:xfrm>
              <a:off x="9281014" y="2510161"/>
              <a:ext cx="31842" cy="127195"/>
            </a:xfrm>
            <a:custGeom>
              <a:avLst/>
              <a:gdLst/>
              <a:ahLst/>
              <a:cxnLst/>
              <a:rect l="l" t="t" r="r" b="b"/>
              <a:pathLst>
                <a:path w="1462" h="5840" extrusionOk="0">
                  <a:moveTo>
                    <a:pt x="246" y="0"/>
                  </a:moveTo>
                  <a:cubicBezTo>
                    <a:pt x="124" y="0"/>
                    <a:pt x="1" y="99"/>
                    <a:pt x="40" y="257"/>
                  </a:cubicBezTo>
                  <a:cubicBezTo>
                    <a:pt x="441" y="2058"/>
                    <a:pt x="741" y="3860"/>
                    <a:pt x="1008" y="5694"/>
                  </a:cubicBezTo>
                  <a:cubicBezTo>
                    <a:pt x="1033" y="5796"/>
                    <a:pt x="1107" y="5840"/>
                    <a:pt x="1187" y="5840"/>
                  </a:cubicBezTo>
                  <a:cubicBezTo>
                    <a:pt x="1317" y="5840"/>
                    <a:pt x="1462" y="5726"/>
                    <a:pt x="1441" y="5561"/>
                  </a:cubicBezTo>
                  <a:cubicBezTo>
                    <a:pt x="1141" y="3760"/>
                    <a:pt x="874" y="1958"/>
                    <a:pt x="441" y="157"/>
                  </a:cubicBezTo>
                  <a:cubicBezTo>
                    <a:pt x="413" y="48"/>
                    <a:pt x="330" y="0"/>
                    <a:pt x="2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1"/>
            <p:cNvSpPr/>
            <p:nvPr/>
          </p:nvSpPr>
          <p:spPr>
            <a:xfrm>
              <a:off x="8967690" y="2491277"/>
              <a:ext cx="363595" cy="356255"/>
            </a:xfrm>
            <a:custGeom>
              <a:avLst/>
              <a:gdLst/>
              <a:ahLst/>
              <a:cxnLst/>
              <a:rect l="l" t="t" r="r" b="b"/>
              <a:pathLst>
                <a:path w="16694" h="16357" extrusionOk="0">
                  <a:moveTo>
                    <a:pt x="12065" y="408"/>
                  </a:moveTo>
                  <a:cubicBezTo>
                    <a:pt x="12964" y="408"/>
                    <a:pt x="13869" y="710"/>
                    <a:pt x="14625" y="1324"/>
                  </a:cubicBezTo>
                  <a:lnTo>
                    <a:pt x="14623" y="1318"/>
                  </a:lnTo>
                  <a:lnTo>
                    <a:pt x="14623" y="1318"/>
                  </a:lnTo>
                  <a:cubicBezTo>
                    <a:pt x="14660" y="1358"/>
                    <a:pt x="14709" y="1391"/>
                    <a:pt x="14759" y="1424"/>
                  </a:cubicBezTo>
                  <a:cubicBezTo>
                    <a:pt x="14859" y="1524"/>
                    <a:pt x="14992" y="1658"/>
                    <a:pt x="15092" y="1791"/>
                  </a:cubicBezTo>
                  <a:cubicBezTo>
                    <a:pt x="16360" y="3259"/>
                    <a:pt x="16393" y="5460"/>
                    <a:pt x="15126" y="6962"/>
                  </a:cubicBezTo>
                  <a:lnTo>
                    <a:pt x="12691" y="9930"/>
                  </a:lnTo>
                  <a:lnTo>
                    <a:pt x="9622" y="13733"/>
                  </a:lnTo>
                  <a:cubicBezTo>
                    <a:pt x="9422" y="13967"/>
                    <a:pt x="9222" y="14200"/>
                    <a:pt x="9021" y="14434"/>
                  </a:cubicBezTo>
                  <a:cubicBezTo>
                    <a:pt x="8227" y="15417"/>
                    <a:pt x="7078" y="15918"/>
                    <a:pt x="5923" y="15918"/>
                  </a:cubicBezTo>
                  <a:cubicBezTo>
                    <a:pt x="5040" y="15918"/>
                    <a:pt x="4154" y="15626"/>
                    <a:pt x="3417" y="15034"/>
                  </a:cubicBezTo>
                  <a:cubicBezTo>
                    <a:pt x="1716" y="13633"/>
                    <a:pt x="1449" y="11131"/>
                    <a:pt x="2850" y="9430"/>
                  </a:cubicBezTo>
                  <a:cubicBezTo>
                    <a:pt x="2852" y="9428"/>
                    <a:pt x="2853" y="9427"/>
                    <a:pt x="2854" y="9425"/>
                  </a:cubicBezTo>
                  <a:lnTo>
                    <a:pt x="2854" y="9425"/>
                  </a:lnTo>
                  <a:lnTo>
                    <a:pt x="6019" y="5527"/>
                  </a:lnTo>
                  <a:lnTo>
                    <a:pt x="8121" y="2925"/>
                  </a:lnTo>
                  <a:cubicBezTo>
                    <a:pt x="8488" y="2425"/>
                    <a:pt x="8888" y="1958"/>
                    <a:pt x="9288" y="1524"/>
                  </a:cubicBezTo>
                  <a:cubicBezTo>
                    <a:pt x="10063" y="785"/>
                    <a:pt x="11060" y="408"/>
                    <a:pt x="12065" y="408"/>
                  </a:cubicBezTo>
                  <a:close/>
                  <a:moveTo>
                    <a:pt x="12084" y="0"/>
                  </a:moveTo>
                  <a:cubicBezTo>
                    <a:pt x="11476" y="0"/>
                    <a:pt x="10865" y="126"/>
                    <a:pt x="10289" y="390"/>
                  </a:cubicBezTo>
                  <a:cubicBezTo>
                    <a:pt x="9488" y="790"/>
                    <a:pt x="8788" y="1424"/>
                    <a:pt x="8254" y="2158"/>
                  </a:cubicBezTo>
                  <a:lnTo>
                    <a:pt x="3918" y="7495"/>
                  </a:lnTo>
                  <a:lnTo>
                    <a:pt x="2631" y="9072"/>
                  </a:lnTo>
                  <a:lnTo>
                    <a:pt x="2631" y="9072"/>
                  </a:lnTo>
                  <a:cubicBezTo>
                    <a:pt x="2602" y="9082"/>
                    <a:pt x="2575" y="9100"/>
                    <a:pt x="2550" y="9130"/>
                  </a:cubicBezTo>
                  <a:cubicBezTo>
                    <a:pt x="0" y="12190"/>
                    <a:pt x="2480" y="16357"/>
                    <a:pt x="5881" y="16357"/>
                  </a:cubicBezTo>
                  <a:cubicBezTo>
                    <a:pt x="6484" y="16357"/>
                    <a:pt x="7116" y="16226"/>
                    <a:pt x="7754" y="15935"/>
                  </a:cubicBezTo>
                  <a:cubicBezTo>
                    <a:pt x="8454" y="15601"/>
                    <a:pt x="9055" y="15134"/>
                    <a:pt x="9522" y="14534"/>
                  </a:cubicBezTo>
                  <a:lnTo>
                    <a:pt x="12390" y="10964"/>
                  </a:lnTo>
                  <a:lnTo>
                    <a:pt x="15326" y="7395"/>
                  </a:lnTo>
                  <a:cubicBezTo>
                    <a:pt x="15793" y="6861"/>
                    <a:pt x="16160" y="6194"/>
                    <a:pt x="16360" y="5460"/>
                  </a:cubicBezTo>
                  <a:cubicBezTo>
                    <a:pt x="16694" y="4193"/>
                    <a:pt x="16427" y="2825"/>
                    <a:pt x="15626" y="1758"/>
                  </a:cubicBezTo>
                  <a:cubicBezTo>
                    <a:pt x="15434" y="1501"/>
                    <a:pt x="15210" y="1245"/>
                    <a:pt x="14956" y="1048"/>
                  </a:cubicBezTo>
                  <a:lnTo>
                    <a:pt x="14956" y="1048"/>
                  </a:lnTo>
                  <a:cubicBezTo>
                    <a:pt x="14887" y="944"/>
                    <a:pt x="14735" y="874"/>
                    <a:pt x="14659" y="824"/>
                  </a:cubicBezTo>
                  <a:cubicBezTo>
                    <a:pt x="14459" y="657"/>
                    <a:pt x="14225" y="524"/>
                    <a:pt x="14025" y="424"/>
                  </a:cubicBezTo>
                  <a:cubicBezTo>
                    <a:pt x="13625" y="257"/>
                    <a:pt x="13224" y="123"/>
                    <a:pt x="12791" y="57"/>
                  </a:cubicBezTo>
                  <a:cubicBezTo>
                    <a:pt x="12557" y="19"/>
                    <a:pt x="12321" y="0"/>
                    <a:pt x="120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11"/>
          <p:cNvGrpSpPr/>
          <p:nvPr/>
        </p:nvGrpSpPr>
        <p:grpSpPr>
          <a:xfrm>
            <a:off x="89982" y="4250740"/>
            <a:ext cx="346918" cy="359849"/>
            <a:chOff x="8593814" y="3876840"/>
            <a:chExt cx="346918" cy="359849"/>
          </a:xfrm>
        </p:grpSpPr>
        <p:sp>
          <p:nvSpPr>
            <p:cNvPr id="753" name="Google Shape;753;p11"/>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1"/>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1"/>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1"/>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1"/>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1"/>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1"/>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1"/>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1"/>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1"/>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1"/>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1"/>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1"/>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1"/>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1"/>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1"/>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11"/>
          <p:cNvGrpSpPr/>
          <p:nvPr/>
        </p:nvGrpSpPr>
        <p:grpSpPr>
          <a:xfrm flipH="1">
            <a:off x="117308" y="175819"/>
            <a:ext cx="659825" cy="409834"/>
            <a:chOff x="7004106" y="4263831"/>
            <a:chExt cx="659825" cy="409834"/>
          </a:xfrm>
        </p:grpSpPr>
        <p:sp>
          <p:nvSpPr>
            <p:cNvPr id="770" name="Google Shape;770;p11"/>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1"/>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1"/>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1"/>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1"/>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1"/>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1"/>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1"/>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1"/>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11"/>
          <p:cNvGrpSpPr/>
          <p:nvPr/>
        </p:nvGrpSpPr>
        <p:grpSpPr>
          <a:xfrm flipH="1">
            <a:off x="436832" y="4550332"/>
            <a:ext cx="596031" cy="516970"/>
            <a:chOff x="8835500" y="3361207"/>
            <a:chExt cx="596031" cy="516970"/>
          </a:xfrm>
        </p:grpSpPr>
        <p:sp>
          <p:nvSpPr>
            <p:cNvPr id="783" name="Google Shape;783;p11"/>
            <p:cNvSpPr/>
            <p:nvPr/>
          </p:nvSpPr>
          <p:spPr>
            <a:xfrm>
              <a:off x="8844495" y="3364779"/>
              <a:ext cx="584858" cy="508737"/>
            </a:xfrm>
            <a:custGeom>
              <a:avLst/>
              <a:gdLst/>
              <a:ahLst/>
              <a:cxnLst/>
              <a:rect l="l" t="t" r="r" b="b"/>
              <a:pathLst>
                <a:path w="26853" h="23358" extrusionOk="0">
                  <a:moveTo>
                    <a:pt x="784" y="0"/>
                  </a:moveTo>
                  <a:cubicBezTo>
                    <a:pt x="670" y="0"/>
                    <a:pt x="563" y="25"/>
                    <a:pt x="467" y="82"/>
                  </a:cubicBezTo>
                  <a:cubicBezTo>
                    <a:pt x="134" y="349"/>
                    <a:pt x="0" y="816"/>
                    <a:pt x="200" y="1217"/>
                  </a:cubicBezTo>
                  <a:cubicBezTo>
                    <a:pt x="367" y="1650"/>
                    <a:pt x="634" y="2050"/>
                    <a:pt x="1001" y="2351"/>
                  </a:cubicBezTo>
                  <a:cubicBezTo>
                    <a:pt x="1101" y="2451"/>
                    <a:pt x="1234" y="2517"/>
                    <a:pt x="1334" y="2618"/>
                  </a:cubicBezTo>
                  <a:cubicBezTo>
                    <a:pt x="1134" y="3385"/>
                    <a:pt x="1201" y="4185"/>
                    <a:pt x="1468" y="4919"/>
                  </a:cubicBezTo>
                  <a:cubicBezTo>
                    <a:pt x="1968" y="6087"/>
                    <a:pt x="2902" y="6987"/>
                    <a:pt x="3836" y="7821"/>
                  </a:cubicBezTo>
                  <a:cubicBezTo>
                    <a:pt x="8673" y="12258"/>
                    <a:pt x="13910" y="16261"/>
                    <a:pt x="19147" y="20230"/>
                  </a:cubicBezTo>
                  <a:cubicBezTo>
                    <a:pt x="18647" y="20831"/>
                    <a:pt x="18380" y="21598"/>
                    <a:pt x="18380" y="22398"/>
                  </a:cubicBezTo>
                  <a:cubicBezTo>
                    <a:pt x="18347" y="22699"/>
                    <a:pt x="18480" y="23032"/>
                    <a:pt x="18714" y="23232"/>
                  </a:cubicBezTo>
                  <a:cubicBezTo>
                    <a:pt x="18847" y="23316"/>
                    <a:pt x="18997" y="23357"/>
                    <a:pt x="19143" y="23357"/>
                  </a:cubicBezTo>
                  <a:cubicBezTo>
                    <a:pt x="19289" y="23357"/>
                    <a:pt x="19431" y="23316"/>
                    <a:pt x="19548" y="23232"/>
                  </a:cubicBezTo>
                  <a:cubicBezTo>
                    <a:pt x="19814" y="23065"/>
                    <a:pt x="20015" y="22865"/>
                    <a:pt x="20215" y="22632"/>
                  </a:cubicBezTo>
                  <a:cubicBezTo>
                    <a:pt x="21382" y="21164"/>
                    <a:pt x="22583" y="19630"/>
                    <a:pt x="23684" y="18095"/>
                  </a:cubicBezTo>
                  <a:cubicBezTo>
                    <a:pt x="24318" y="17161"/>
                    <a:pt x="25051" y="16261"/>
                    <a:pt x="25652" y="15293"/>
                  </a:cubicBezTo>
                  <a:cubicBezTo>
                    <a:pt x="25985" y="14793"/>
                    <a:pt x="26252" y="14226"/>
                    <a:pt x="26519" y="13659"/>
                  </a:cubicBezTo>
                  <a:cubicBezTo>
                    <a:pt x="26653" y="13325"/>
                    <a:pt x="26853" y="12825"/>
                    <a:pt x="26653" y="12491"/>
                  </a:cubicBezTo>
                  <a:cubicBezTo>
                    <a:pt x="26547" y="12286"/>
                    <a:pt x="26392" y="12203"/>
                    <a:pt x="26211" y="12203"/>
                  </a:cubicBezTo>
                  <a:cubicBezTo>
                    <a:pt x="25420" y="12203"/>
                    <a:pt x="24117" y="13792"/>
                    <a:pt x="24117" y="13792"/>
                  </a:cubicBezTo>
                  <a:cubicBezTo>
                    <a:pt x="19748" y="10290"/>
                    <a:pt x="15411" y="6821"/>
                    <a:pt x="10841" y="3618"/>
                  </a:cubicBezTo>
                  <a:cubicBezTo>
                    <a:pt x="10041" y="3051"/>
                    <a:pt x="9207" y="2517"/>
                    <a:pt x="8406" y="1950"/>
                  </a:cubicBezTo>
                  <a:cubicBezTo>
                    <a:pt x="7372" y="1250"/>
                    <a:pt x="6271" y="549"/>
                    <a:pt x="5037" y="383"/>
                  </a:cubicBezTo>
                  <a:cubicBezTo>
                    <a:pt x="4858" y="355"/>
                    <a:pt x="4679" y="342"/>
                    <a:pt x="4502" y="342"/>
                  </a:cubicBezTo>
                  <a:cubicBezTo>
                    <a:pt x="3819" y="342"/>
                    <a:pt x="3158" y="539"/>
                    <a:pt x="2602" y="883"/>
                  </a:cubicBezTo>
                  <a:cubicBezTo>
                    <a:pt x="2302" y="683"/>
                    <a:pt x="1968" y="483"/>
                    <a:pt x="1668" y="316"/>
                  </a:cubicBezTo>
                  <a:cubicBezTo>
                    <a:pt x="1383" y="150"/>
                    <a:pt x="1064" y="0"/>
                    <a:pt x="784"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1"/>
            <p:cNvSpPr/>
            <p:nvPr/>
          </p:nvSpPr>
          <p:spPr>
            <a:xfrm>
              <a:off x="8835500" y="3361207"/>
              <a:ext cx="596031" cy="516970"/>
            </a:xfrm>
            <a:custGeom>
              <a:avLst/>
              <a:gdLst/>
              <a:ahLst/>
              <a:cxnLst/>
              <a:rect l="l" t="t" r="r" b="b"/>
              <a:pathLst>
                <a:path w="27366" h="23736" extrusionOk="0">
                  <a:moveTo>
                    <a:pt x="1183" y="358"/>
                  </a:moveTo>
                  <a:cubicBezTo>
                    <a:pt x="1745" y="358"/>
                    <a:pt x="2601" y="1030"/>
                    <a:pt x="2915" y="1247"/>
                  </a:cubicBezTo>
                  <a:cubicBezTo>
                    <a:pt x="2932" y="1264"/>
                    <a:pt x="2957" y="1272"/>
                    <a:pt x="2986" y="1272"/>
                  </a:cubicBezTo>
                  <a:cubicBezTo>
                    <a:pt x="3015" y="1272"/>
                    <a:pt x="3048" y="1264"/>
                    <a:pt x="3082" y="1247"/>
                  </a:cubicBezTo>
                  <a:cubicBezTo>
                    <a:pt x="3646" y="871"/>
                    <a:pt x="4248" y="717"/>
                    <a:pt x="4854" y="717"/>
                  </a:cubicBezTo>
                  <a:cubicBezTo>
                    <a:pt x="5751" y="717"/>
                    <a:pt x="6655" y="1056"/>
                    <a:pt x="7452" y="1514"/>
                  </a:cubicBezTo>
                  <a:cubicBezTo>
                    <a:pt x="8886" y="2348"/>
                    <a:pt x="10287" y="3282"/>
                    <a:pt x="11621" y="4283"/>
                  </a:cubicBezTo>
                  <a:cubicBezTo>
                    <a:pt x="14423" y="6251"/>
                    <a:pt x="17159" y="8352"/>
                    <a:pt x="19827" y="10454"/>
                  </a:cubicBezTo>
                  <a:cubicBezTo>
                    <a:pt x="21362" y="11655"/>
                    <a:pt x="22896" y="12855"/>
                    <a:pt x="24397" y="14056"/>
                  </a:cubicBezTo>
                  <a:cubicBezTo>
                    <a:pt x="24397" y="14056"/>
                    <a:pt x="24398" y="14057"/>
                    <a:pt x="24398" y="14057"/>
                  </a:cubicBezTo>
                  <a:lnTo>
                    <a:pt x="24398" y="14057"/>
                  </a:lnTo>
                  <a:cubicBezTo>
                    <a:pt x="24434" y="14107"/>
                    <a:pt x="24489" y="14142"/>
                    <a:pt x="24547" y="14142"/>
                  </a:cubicBezTo>
                  <a:cubicBezTo>
                    <a:pt x="24586" y="14142"/>
                    <a:pt x="24627" y="14127"/>
                    <a:pt x="24664" y="14090"/>
                  </a:cubicBezTo>
                  <a:cubicBezTo>
                    <a:pt x="25031" y="13623"/>
                    <a:pt x="25431" y="13222"/>
                    <a:pt x="25931" y="12855"/>
                  </a:cubicBezTo>
                  <a:cubicBezTo>
                    <a:pt x="26093" y="12747"/>
                    <a:pt x="26364" y="12552"/>
                    <a:pt x="26603" y="12552"/>
                  </a:cubicBezTo>
                  <a:cubicBezTo>
                    <a:pt x="26660" y="12552"/>
                    <a:pt x="26714" y="12563"/>
                    <a:pt x="26765" y="12589"/>
                  </a:cubicBezTo>
                  <a:cubicBezTo>
                    <a:pt x="27299" y="12889"/>
                    <a:pt x="26699" y="13956"/>
                    <a:pt x="26532" y="14323"/>
                  </a:cubicBezTo>
                  <a:cubicBezTo>
                    <a:pt x="25798" y="15724"/>
                    <a:pt x="24797" y="16992"/>
                    <a:pt x="23863" y="18293"/>
                  </a:cubicBezTo>
                  <a:cubicBezTo>
                    <a:pt x="22896" y="19660"/>
                    <a:pt x="21862" y="20995"/>
                    <a:pt x="20794" y="22295"/>
                  </a:cubicBezTo>
                  <a:cubicBezTo>
                    <a:pt x="20561" y="22662"/>
                    <a:pt x="20294" y="22963"/>
                    <a:pt x="19961" y="23229"/>
                  </a:cubicBezTo>
                  <a:cubicBezTo>
                    <a:pt x="19840" y="23328"/>
                    <a:pt x="19705" y="23373"/>
                    <a:pt x="19574" y="23373"/>
                  </a:cubicBezTo>
                  <a:cubicBezTo>
                    <a:pt x="19308" y="23373"/>
                    <a:pt x="19060" y="23187"/>
                    <a:pt x="18993" y="22896"/>
                  </a:cubicBezTo>
                  <a:cubicBezTo>
                    <a:pt x="18860" y="22062"/>
                    <a:pt x="19093" y="21195"/>
                    <a:pt x="19660" y="20528"/>
                  </a:cubicBezTo>
                  <a:cubicBezTo>
                    <a:pt x="19727" y="20461"/>
                    <a:pt x="19727" y="20327"/>
                    <a:pt x="19627" y="20261"/>
                  </a:cubicBezTo>
                  <a:cubicBezTo>
                    <a:pt x="16925" y="18193"/>
                    <a:pt x="14190" y="16124"/>
                    <a:pt x="11554" y="14023"/>
                  </a:cubicBezTo>
                  <a:cubicBezTo>
                    <a:pt x="8919" y="11888"/>
                    <a:pt x="6317" y="9753"/>
                    <a:pt x="3849" y="7452"/>
                  </a:cubicBezTo>
                  <a:cubicBezTo>
                    <a:pt x="2615" y="6251"/>
                    <a:pt x="1381" y="4716"/>
                    <a:pt x="1914" y="2848"/>
                  </a:cubicBezTo>
                  <a:cubicBezTo>
                    <a:pt x="1914" y="2782"/>
                    <a:pt x="1914" y="2715"/>
                    <a:pt x="1848" y="2681"/>
                  </a:cubicBezTo>
                  <a:cubicBezTo>
                    <a:pt x="1314" y="2248"/>
                    <a:pt x="480" y="1514"/>
                    <a:pt x="713" y="713"/>
                  </a:cubicBezTo>
                  <a:cubicBezTo>
                    <a:pt x="796" y="456"/>
                    <a:pt x="968" y="358"/>
                    <a:pt x="1183" y="358"/>
                  </a:cubicBezTo>
                  <a:close/>
                  <a:moveTo>
                    <a:pt x="1183" y="1"/>
                  </a:moveTo>
                  <a:cubicBezTo>
                    <a:pt x="894" y="1"/>
                    <a:pt x="642" y="122"/>
                    <a:pt x="480" y="447"/>
                  </a:cubicBezTo>
                  <a:cubicBezTo>
                    <a:pt x="1" y="1373"/>
                    <a:pt x="867" y="2299"/>
                    <a:pt x="1557" y="2845"/>
                  </a:cubicBezTo>
                  <a:lnTo>
                    <a:pt x="1557" y="2845"/>
                  </a:lnTo>
                  <a:cubicBezTo>
                    <a:pt x="1209" y="4344"/>
                    <a:pt x="1869" y="5774"/>
                    <a:pt x="2882" y="6884"/>
                  </a:cubicBezTo>
                  <a:cubicBezTo>
                    <a:pt x="3415" y="7485"/>
                    <a:pt x="3982" y="8019"/>
                    <a:pt x="4583" y="8552"/>
                  </a:cubicBezTo>
                  <a:cubicBezTo>
                    <a:pt x="5250" y="9153"/>
                    <a:pt x="5917" y="9720"/>
                    <a:pt x="6584" y="10287"/>
                  </a:cubicBezTo>
                  <a:cubicBezTo>
                    <a:pt x="9253" y="12589"/>
                    <a:pt x="11988" y="14790"/>
                    <a:pt x="14757" y="16958"/>
                  </a:cubicBezTo>
                  <a:cubicBezTo>
                    <a:pt x="16273" y="18152"/>
                    <a:pt x="17790" y="19315"/>
                    <a:pt x="19306" y="20446"/>
                  </a:cubicBezTo>
                  <a:lnTo>
                    <a:pt x="19306" y="20446"/>
                  </a:lnTo>
                  <a:cubicBezTo>
                    <a:pt x="18853" y="21053"/>
                    <a:pt x="18626" y="21791"/>
                    <a:pt x="18626" y="22529"/>
                  </a:cubicBezTo>
                  <a:cubicBezTo>
                    <a:pt x="18593" y="22896"/>
                    <a:pt x="18693" y="23229"/>
                    <a:pt x="18926" y="23496"/>
                  </a:cubicBezTo>
                  <a:cubicBezTo>
                    <a:pt x="19097" y="23643"/>
                    <a:pt x="19340" y="23736"/>
                    <a:pt x="19575" y="23736"/>
                  </a:cubicBezTo>
                  <a:cubicBezTo>
                    <a:pt x="19661" y="23736"/>
                    <a:pt x="19747" y="23723"/>
                    <a:pt x="19827" y="23696"/>
                  </a:cubicBezTo>
                  <a:cubicBezTo>
                    <a:pt x="20161" y="23563"/>
                    <a:pt x="20494" y="23330"/>
                    <a:pt x="20694" y="22996"/>
                  </a:cubicBezTo>
                  <a:cubicBezTo>
                    <a:pt x="20995" y="22629"/>
                    <a:pt x="21295" y="22262"/>
                    <a:pt x="21595" y="21895"/>
                  </a:cubicBezTo>
                  <a:cubicBezTo>
                    <a:pt x="22195" y="21128"/>
                    <a:pt x="22796" y="20361"/>
                    <a:pt x="23363" y="19594"/>
                  </a:cubicBezTo>
                  <a:cubicBezTo>
                    <a:pt x="23963" y="18793"/>
                    <a:pt x="24530" y="17992"/>
                    <a:pt x="25098" y="17192"/>
                  </a:cubicBezTo>
                  <a:cubicBezTo>
                    <a:pt x="25665" y="16425"/>
                    <a:pt x="26198" y="15657"/>
                    <a:pt x="26665" y="14823"/>
                  </a:cubicBezTo>
                  <a:cubicBezTo>
                    <a:pt x="26865" y="14457"/>
                    <a:pt x="27066" y="14056"/>
                    <a:pt x="27199" y="13623"/>
                  </a:cubicBezTo>
                  <a:cubicBezTo>
                    <a:pt x="27366" y="13289"/>
                    <a:pt x="27366" y="12922"/>
                    <a:pt x="27232" y="12589"/>
                  </a:cubicBezTo>
                  <a:cubicBezTo>
                    <a:pt x="27084" y="12341"/>
                    <a:pt x="26825" y="12204"/>
                    <a:pt x="26566" y="12204"/>
                  </a:cubicBezTo>
                  <a:cubicBezTo>
                    <a:pt x="26475" y="12204"/>
                    <a:pt x="26385" y="12220"/>
                    <a:pt x="26298" y="12255"/>
                  </a:cubicBezTo>
                  <a:cubicBezTo>
                    <a:pt x="25585" y="12503"/>
                    <a:pt x="24987" y="13126"/>
                    <a:pt x="24504" y="13696"/>
                  </a:cubicBezTo>
                  <a:lnTo>
                    <a:pt x="24504" y="13696"/>
                  </a:lnTo>
                  <a:cubicBezTo>
                    <a:pt x="21790" y="11536"/>
                    <a:pt x="19105" y="9378"/>
                    <a:pt x="16325" y="7285"/>
                  </a:cubicBezTo>
                  <a:cubicBezTo>
                    <a:pt x="14924" y="6217"/>
                    <a:pt x="13489" y="5150"/>
                    <a:pt x="12021" y="4116"/>
                  </a:cubicBezTo>
                  <a:cubicBezTo>
                    <a:pt x="11321" y="3615"/>
                    <a:pt x="10587" y="3082"/>
                    <a:pt x="9820" y="2581"/>
                  </a:cubicBezTo>
                  <a:cubicBezTo>
                    <a:pt x="9119" y="2114"/>
                    <a:pt x="8419" y="1614"/>
                    <a:pt x="7685" y="1214"/>
                  </a:cubicBezTo>
                  <a:cubicBezTo>
                    <a:pt x="6806" y="714"/>
                    <a:pt x="5820" y="347"/>
                    <a:pt x="4841" y="347"/>
                  </a:cubicBezTo>
                  <a:cubicBezTo>
                    <a:pt x="4221" y="347"/>
                    <a:pt x="3604" y="494"/>
                    <a:pt x="3019" y="848"/>
                  </a:cubicBezTo>
                  <a:lnTo>
                    <a:pt x="3019" y="848"/>
                  </a:lnTo>
                  <a:cubicBezTo>
                    <a:pt x="2576" y="547"/>
                    <a:pt x="1796" y="1"/>
                    <a:pt x="11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1"/>
            <p:cNvSpPr/>
            <p:nvPr/>
          </p:nvSpPr>
          <p:spPr>
            <a:xfrm>
              <a:off x="8914479" y="3389000"/>
              <a:ext cx="225750" cy="123558"/>
            </a:xfrm>
            <a:custGeom>
              <a:avLst/>
              <a:gdLst/>
              <a:ahLst/>
              <a:cxnLst/>
              <a:rect l="l" t="t" r="r" b="b"/>
              <a:pathLst>
                <a:path w="10365" h="5673" extrusionOk="0">
                  <a:moveTo>
                    <a:pt x="990" y="1"/>
                  </a:moveTo>
                  <a:cubicBezTo>
                    <a:pt x="734" y="1"/>
                    <a:pt x="477" y="24"/>
                    <a:pt x="223" y="71"/>
                  </a:cubicBezTo>
                  <a:cubicBezTo>
                    <a:pt x="1" y="135"/>
                    <a:pt x="81" y="440"/>
                    <a:pt x="291" y="440"/>
                  </a:cubicBezTo>
                  <a:cubicBezTo>
                    <a:pt x="301" y="440"/>
                    <a:pt x="312" y="440"/>
                    <a:pt x="323" y="438"/>
                  </a:cubicBezTo>
                  <a:cubicBezTo>
                    <a:pt x="560" y="396"/>
                    <a:pt x="796" y="375"/>
                    <a:pt x="1030" y="375"/>
                  </a:cubicBezTo>
                  <a:cubicBezTo>
                    <a:pt x="1722" y="375"/>
                    <a:pt x="2394" y="556"/>
                    <a:pt x="2992" y="905"/>
                  </a:cubicBezTo>
                  <a:cubicBezTo>
                    <a:pt x="3859" y="1339"/>
                    <a:pt x="4659" y="1806"/>
                    <a:pt x="5460" y="2339"/>
                  </a:cubicBezTo>
                  <a:cubicBezTo>
                    <a:pt x="7028" y="3340"/>
                    <a:pt x="8529" y="4474"/>
                    <a:pt x="9997" y="5642"/>
                  </a:cubicBezTo>
                  <a:cubicBezTo>
                    <a:pt x="10029" y="5663"/>
                    <a:pt x="10061" y="5673"/>
                    <a:pt x="10092" y="5673"/>
                  </a:cubicBezTo>
                  <a:cubicBezTo>
                    <a:pt x="10251" y="5673"/>
                    <a:pt x="10365" y="5420"/>
                    <a:pt x="10197" y="5308"/>
                  </a:cubicBezTo>
                  <a:cubicBezTo>
                    <a:pt x="8629" y="4107"/>
                    <a:pt x="7061" y="2907"/>
                    <a:pt x="5393" y="1839"/>
                  </a:cubicBezTo>
                  <a:cubicBezTo>
                    <a:pt x="4593" y="1305"/>
                    <a:pt x="3725" y="838"/>
                    <a:pt x="2858" y="438"/>
                  </a:cubicBezTo>
                  <a:cubicBezTo>
                    <a:pt x="2284" y="151"/>
                    <a:pt x="1640"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
            <p:cNvSpPr/>
            <p:nvPr/>
          </p:nvSpPr>
          <p:spPr>
            <a:xfrm>
              <a:off x="9146733" y="3519101"/>
              <a:ext cx="10912" cy="8059"/>
            </a:xfrm>
            <a:custGeom>
              <a:avLst/>
              <a:gdLst/>
              <a:ahLst/>
              <a:cxnLst/>
              <a:rect l="l" t="t" r="r" b="b"/>
              <a:pathLst>
                <a:path w="501" h="370" extrusionOk="0">
                  <a:moveTo>
                    <a:pt x="295" y="0"/>
                  </a:moveTo>
                  <a:cubicBezTo>
                    <a:pt x="286" y="0"/>
                    <a:pt x="277" y="1"/>
                    <a:pt x="268" y="2"/>
                  </a:cubicBezTo>
                  <a:cubicBezTo>
                    <a:pt x="1" y="2"/>
                    <a:pt x="1" y="369"/>
                    <a:pt x="268" y="369"/>
                  </a:cubicBezTo>
                  <a:cubicBezTo>
                    <a:pt x="492" y="369"/>
                    <a:pt x="501" y="0"/>
                    <a:pt x="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
            <p:cNvSpPr/>
            <p:nvPr/>
          </p:nvSpPr>
          <p:spPr>
            <a:xfrm>
              <a:off x="9025367" y="3580830"/>
              <a:ext cx="226752" cy="172955"/>
            </a:xfrm>
            <a:custGeom>
              <a:avLst/>
              <a:gdLst/>
              <a:ahLst/>
              <a:cxnLst/>
              <a:rect l="l" t="t" r="r" b="b"/>
              <a:pathLst>
                <a:path w="10411" h="7941" extrusionOk="0">
                  <a:moveTo>
                    <a:pt x="300" y="1"/>
                  </a:moveTo>
                  <a:cubicBezTo>
                    <a:pt x="150" y="1"/>
                    <a:pt x="1" y="196"/>
                    <a:pt x="136" y="304"/>
                  </a:cubicBezTo>
                  <a:cubicBezTo>
                    <a:pt x="3338" y="2939"/>
                    <a:pt x="6640" y="5474"/>
                    <a:pt x="10076" y="7909"/>
                  </a:cubicBezTo>
                  <a:cubicBezTo>
                    <a:pt x="10108" y="7931"/>
                    <a:pt x="10140" y="7940"/>
                    <a:pt x="10169" y="7940"/>
                  </a:cubicBezTo>
                  <a:cubicBezTo>
                    <a:pt x="10320" y="7940"/>
                    <a:pt x="10411" y="7688"/>
                    <a:pt x="10243" y="7576"/>
                  </a:cubicBezTo>
                  <a:cubicBezTo>
                    <a:pt x="6874" y="5207"/>
                    <a:pt x="3605" y="2672"/>
                    <a:pt x="402" y="37"/>
                  </a:cubicBezTo>
                  <a:cubicBezTo>
                    <a:pt x="371" y="12"/>
                    <a:pt x="335"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1"/>
            <p:cNvSpPr/>
            <p:nvPr/>
          </p:nvSpPr>
          <p:spPr>
            <a:xfrm>
              <a:off x="9141636" y="3646348"/>
              <a:ext cx="86510" cy="62400"/>
            </a:xfrm>
            <a:custGeom>
              <a:avLst/>
              <a:gdLst/>
              <a:ahLst/>
              <a:cxnLst/>
              <a:rect l="l" t="t" r="r" b="b"/>
              <a:pathLst>
                <a:path w="3972" h="2865" extrusionOk="0">
                  <a:moveTo>
                    <a:pt x="273" y="0"/>
                  </a:moveTo>
                  <a:cubicBezTo>
                    <a:pt x="114" y="0"/>
                    <a:pt x="0" y="253"/>
                    <a:pt x="168" y="365"/>
                  </a:cubicBezTo>
                  <a:lnTo>
                    <a:pt x="3604" y="2833"/>
                  </a:lnTo>
                  <a:cubicBezTo>
                    <a:pt x="3636" y="2855"/>
                    <a:pt x="3668" y="2864"/>
                    <a:pt x="3699" y="2864"/>
                  </a:cubicBezTo>
                  <a:cubicBezTo>
                    <a:pt x="3858" y="2864"/>
                    <a:pt x="3972" y="2612"/>
                    <a:pt x="3804" y="2500"/>
                  </a:cubicBezTo>
                  <a:lnTo>
                    <a:pt x="368" y="31"/>
                  </a:lnTo>
                  <a:cubicBezTo>
                    <a:pt x="336" y="10"/>
                    <a:pt x="304"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a:off x="9104608" y="3612152"/>
              <a:ext cx="9453" cy="8015"/>
            </a:xfrm>
            <a:custGeom>
              <a:avLst/>
              <a:gdLst/>
              <a:ahLst/>
              <a:cxnLst/>
              <a:rect l="l" t="t" r="r" b="b"/>
              <a:pathLst>
                <a:path w="434" h="368" extrusionOk="0">
                  <a:moveTo>
                    <a:pt x="234" y="0"/>
                  </a:moveTo>
                  <a:cubicBezTo>
                    <a:pt x="0" y="0"/>
                    <a:pt x="0" y="334"/>
                    <a:pt x="234" y="367"/>
                  </a:cubicBezTo>
                  <a:cubicBezTo>
                    <a:pt x="434" y="334"/>
                    <a:pt x="434"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
            <p:cNvSpPr/>
            <p:nvPr/>
          </p:nvSpPr>
          <p:spPr>
            <a:xfrm>
              <a:off x="8913520" y="3450293"/>
              <a:ext cx="10193" cy="22194"/>
            </a:xfrm>
            <a:custGeom>
              <a:avLst/>
              <a:gdLst/>
              <a:ahLst/>
              <a:cxnLst/>
              <a:rect l="l" t="t" r="r" b="b"/>
              <a:pathLst>
                <a:path w="468" h="1019" extrusionOk="0">
                  <a:moveTo>
                    <a:pt x="200" y="1"/>
                  </a:moveTo>
                  <a:cubicBezTo>
                    <a:pt x="175" y="1"/>
                    <a:pt x="150" y="9"/>
                    <a:pt x="134" y="26"/>
                  </a:cubicBezTo>
                  <a:cubicBezTo>
                    <a:pt x="67" y="26"/>
                    <a:pt x="33" y="59"/>
                    <a:pt x="0" y="93"/>
                  </a:cubicBezTo>
                  <a:cubicBezTo>
                    <a:pt x="0" y="159"/>
                    <a:pt x="0" y="193"/>
                    <a:pt x="0" y="259"/>
                  </a:cubicBezTo>
                  <a:lnTo>
                    <a:pt x="33" y="259"/>
                  </a:lnTo>
                  <a:lnTo>
                    <a:pt x="100" y="893"/>
                  </a:lnTo>
                  <a:cubicBezTo>
                    <a:pt x="100" y="926"/>
                    <a:pt x="134" y="993"/>
                    <a:pt x="200" y="993"/>
                  </a:cubicBezTo>
                  <a:cubicBezTo>
                    <a:pt x="217" y="1010"/>
                    <a:pt x="242" y="1018"/>
                    <a:pt x="267" y="1018"/>
                  </a:cubicBezTo>
                  <a:cubicBezTo>
                    <a:pt x="292" y="1018"/>
                    <a:pt x="317" y="1010"/>
                    <a:pt x="334" y="993"/>
                  </a:cubicBezTo>
                  <a:cubicBezTo>
                    <a:pt x="367" y="993"/>
                    <a:pt x="434" y="960"/>
                    <a:pt x="434" y="926"/>
                  </a:cubicBezTo>
                  <a:cubicBezTo>
                    <a:pt x="467" y="860"/>
                    <a:pt x="467" y="826"/>
                    <a:pt x="434" y="760"/>
                  </a:cubicBezTo>
                  <a:lnTo>
                    <a:pt x="367" y="159"/>
                  </a:lnTo>
                  <a:cubicBezTo>
                    <a:pt x="334" y="93"/>
                    <a:pt x="300" y="59"/>
                    <a:pt x="267" y="26"/>
                  </a:cubicBezTo>
                  <a:cubicBezTo>
                    <a:pt x="250" y="9"/>
                    <a:pt x="225" y="1"/>
                    <a:pt x="2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1"/>
            <p:cNvSpPr/>
            <p:nvPr/>
          </p:nvSpPr>
          <p:spPr>
            <a:xfrm>
              <a:off x="8925130" y="3443585"/>
              <a:ext cx="8756" cy="21802"/>
            </a:xfrm>
            <a:custGeom>
              <a:avLst/>
              <a:gdLst/>
              <a:ahLst/>
              <a:cxnLst/>
              <a:rect l="l" t="t" r="r" b="b"/>
              <a:pathLst>
                <a:path w="402" h="1001" extrusionOk="0">
                  <a:moveTo>
                    <a:pt x="201" y="0"/>
                  </a:moveTo>
                  <a:cubicBezTo>
                    <a:pt x="101" y="0"/>
                    <a:pt x="1" y="100"/>
                    <a:pt x="1" y="200"/>
                  </a:cubicBezTo>
                  <a:lnTo>
                    <a:pt x="34" y="200"/>
                  </a:lnTo>
                  <a:lnTo>
                    <a:pt x="34" y="801"/>
                  </a:lnTo>
                  <a:cubicBezTo>
                    <a:pt x="34" y="901"/>
                    <a:pt x="101" y="1001"/>
                    <a:pt x="201" y="1001"/>
                  </a:cubicBezTo>
                  <a:cubicBezTo>
                    <a:pt x="301" y="1001"/>
                    <a:pt x="401" y="901"/>
                    <a:pt x="401" y="801"/>
                  </a:cubicBezTo>
                  <a:lnTo>
                    <a:pt x="401" y="200"/>
                  </a:lnTo>
                  <a:cubicBezTo>
                    <a:pt x="401" y="100"/>
                    <a:pt x="301" y="0"/>
                    <a:pt x="2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
            <p:cNvSpPr/>
            <p:nvPr/>
          </p:nvSpPr>
          <p:spPr>
            <a:xfrm>
              <a:off x="9204105" y="3567151"/>
              <a:ext cx="121271" cy="91563"/>
            </a:xfrm>
            <a:custGeom>
              <a:avLst/>
              <a:gdLst/>
              <a:ahLst/>
              <a:cxnLst/>
              <a:rect l="l" t="t" r="r" b="b"/>
              <a:pathLst>
                <a:path w="5568" h="4204" extrusionOk="0">
                  <a:moveTo>
                    <a:pt x="274" y="0"/>
                  </a:moveTo>
                  <a:cubicBezTo>
                    <a:pt x="115" y="0"/>
                    <a:pt x="1" y="253"/>
                    <a:pt x="169" y="365"/>
                  </a:cubicBezTo>
                  <a:cubicBezTo>
                    <a:pt x="1903" y="1566"/>
                    <a:pt x="3538" y="2833"/>
                    <a:pt x="5139" y="4168"/>
                  </a:cubicBezTo>
                  <a:cubicBezTo>
                    <a:pt x="5177" y="4193"/>
                    <a:pt x="5218" y="4204"/>
                    <a:pt x="5257" y="4204"/>
                  </a:cubicBezTo>
                  <a:cubicBezTo>
                    <a:pt x="5424" y="4204"/>
                    <a:pt x="5568" y="4009"/>
                    <a:pt x="5406" y="3901"/>
                  </a:cubicBezTo>
                  <a:cubicBezTo>
                    <a:pt x="3805" y="2533"/>
                    <a:pt x="2104" y="1232"/>
                    <a:pt x="369" y="31"/>
                  </a:cubicBezTo>
                  <a:cubicBezTo>
                    <a:pt x="337" y="10"/>
                    <a:pt x="304" y="0"/>
                    <a:pt x="27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
            <p:cNvSpPr/>
            <p:nvPr/>
          </p:nvSpPr>
          <p:spPr>
            <a:xfrm>
              <a:off x="9274001" y="3710146"/>
              <a:ext cx="84005" cy="89015"/>
            </a:xfrm>
            <a:custGeom>
              <a:avLst/>
              <a:gdLst/>
              <a:ahLst/>
              <a:cxnLst/>
              <a:rect l="l" t="t" r="r" b="b"/>
              <a:pathLst>
                <a:path w="3857" h="4087" extrusionOk="0">
                  <a:moveTo>
                    <a:pt x="3596" y="0"/>
                  </a:moveTo>
                  <a:cubicBezTo>
                    <a:pt x="3535" y="0"/>
                    <a:pt x="3473" y="31"/>
                    <a:pt x="3431" y="104"/>
                  </a:cubicBezTo>
                  <a:cubicBezTo>
                    <a:pt x="2597" y="1505"/>
                    <a:pt x="1463" y="2740"/>
                    <a:pt x="162" y="3740"/>
                  </a:cubicBezTo>
                  <a:cubicBezTo>
                    <a:pt x="0" y="3848"/>
                    <a:pt x="100" y="4086"/>
                    <a:pt x="249" y="4086"/>
                  </a:cubicBezTo>
                  <a:cubicBezTo>
                    <a:pt x="285" y="4086"/>
                    <a:pt x="324" y="4073"/>
                    <a:pt x="362" y="4041"/>
                  </a:cubicBezTo>
                  <a:cubicBezTo>
                    <a:pt x="1730" y="3006"/>
                    <a:pt x="2897" y="1739"/>
                    <a:pt x="3765" y="305"/>
                  </a:cubicBezTo>
                  <a:cubicBezTo>
                    <a:pt x="3856" y="145"/>
                    <a:pt x="3728" y="0"/>
                    <a:pt x="35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1"/>
            <p:cNvSpPr/>
            <p:nvPr/>
          </p:nvSpPr>
          <p:spPr>
            <a:xfrm>
              <a:off x="9362520" y="3685533"/>
              <a:ext cx="10934" cy="8015"/>
            </a:xfrm>
            <a:custGeom>
              <a:avLst/>
              <a:gdLst/>
              <a:ahLst/>
              <a:cxnLst/>
              <a:rect l="l" t="t" r="r" b="b"/>
              <a:pathLst>
                <a:path w="502" h="368" extrusionOk="0">
                  <a:moveTo>
                    <a:pt x="234" y="0"/>
                  </a:moveTo>
                  <a:cubicBezTo>
                    <a:pt x="1" y="0"/>
                    <a:pt x="1" y="367"/>
                    <a:pt x="234" y="367"/>
                  </a:cubicBezTo>
                  <a:cubicBezTo>
                    <a:pt x="501" y="367"/>
                    <a:pt x="501"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1"/>
          <p:cNvGrpSpPr/>
          <p:nvPr/>
        </p:nvGrpSpPr>
        <p:grpSpPr>
          <a:xfrm rot="-1746315" flipH="1">
            <a:off x="469721" y="3296841"/>
            <a:ext cx="861542" cy="470468"/>
            <a:chOff x="8019006" y="818765"/>
            <a:chExt cx="1073981" cy="586475"/>
          </a:xfrm>
        </p:grpSpPr>
        <p:sp>
          <p:nvSpPr>
            <p:cNvPr id="796" name="Google Shape;796;p11"/>
            <p:cNvSpPr/>
            <p:nvPr/>
          </p:nvSpPr>
          <p:spPr>
            <a:xfrm>
              <a:off x="8896792" y="1225359"/>
              <a:ext cx="188920" cy="176745"/>
            </a:xfrm>
            <a:custGeom>
              <a:avLst/>
              <a:gdLst/>
              <a:ahLst/>
              <a:cxnLst/>
              <a:rect l="l" t="t" r="r" b="b"/>
              <a:pathLst>
                <a:path w="8674" h="8115" extrusionOk="0">
                  <a:moveTo>
                    <a:pt x="1635" y="1"/>
                  </a:moveTo>
                  <a:lnTo>
                    <a:pt x="1" y="3236"/>
                  </a:lnTo>
                  <a:lnTo>
                    <a:pt x="5138" y="5872"/>
                  </a:lnTo>
                  <a:cubicBezTo>
                    <a:pt x="4904" y="6405"/>
                    <a:pt x="4771" y="6972"/>
                    <a:pt x="4771" y="7539"/>
                  </a:cubicBezTo>
                  <a:cubicBezTo>
                    <a:pt x="4738" y="7706"/>
                    <a:pt x="4804" y="7906"/>
                    <a:pt x="4904" y="8040"/>
                  </a:cubicBezTo>
                  <a:cubicBezTo>
                    <a:pt x="4988" y="8090"/>
                    <a:pt x="5080" y="8115"/>
                    <a:pt x="5167" y="8115"/>
                  </a:cubicBezTo>
                  <a:cubicBezTo>
                    <a:pt x="5255" y="8115"/>
                    <a:pt x="5338" y="8090"/>
                    <a:pt x="5405" y="8040"/>
                  </a:cubicBezTo>
                  <a:cubicBezTo>
                    <a:pt x="5572" y="7906"/>
                    <a:pt x="5672" y="7773"/>
                    <a:pt x="5772" y="7606"/>
                  </a:cubicBezTo>
                  <a:cubicBezTo>
                    <a:pt x="6906" y="5872"/>
                    <a:pt x="7840" y="4004"/>
                    <a:pt x="8574" y="2069"/>
                  </a:cubicBezTo>
                  <a:cubicBezTo>
                    <a:pt x="8640" y="1902"/>
                    <a:pt x="8674" y="1702"/>
                    <a:pt x="8674" y="1535"/>
                  </a:cubicBezTo>
                  <a:cubicBezTo>
                    <a:pt x="8674" y="1368"/>
                    <a:pt x="8574" y="1202"/>
                    <a:pt x="8374" y="1135"/>
                  </a:cubicBezTo>
                  <a:cubicBezTo>
                    <a:pt x="8345" y="1129"/>
                    <a:pt x="8316" y="1126"/>
                    <a:pt x="8288" y="1126"/>
                  </a:cubicBezTo>
                  <a:cubicBezTo>
                    <a:pt x="8151" y="1126"/>
                    <a:pt x="8017" y="1191"/>
                    <a:pt x="7907" y="1302"/>
                  </a:cubicBezTo>
                  <a:cubicBezTo>
                    <a:pt x="7440" y="1635"/>
                    <a:pt x="7039" y="2069"/>
                    <a:pt x="6772" y="2603"/>
                  </a:cubicBezTo>
                  <a:lnTo>
                    <a:pt x="1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a:off x="8892436" y="1220655"/>
              <a:ext cx="200550" cy="184585"/>
            </a:xfrm>
            <a:custGeom>
              <a:avLst/>
              <a:gdLst/>
              <a:ahLst/>
              <a:cxnLst/>
              <a:rect l="l" t="t" r="r" b="b"/>
              <a:pathLst>
                <a:path w="9208" h="8475" extrusionOk="0">
                  <a:moveTo>
                    <a:pt x="1894" y="431"/>
                  </a:moveTo>
                  <a:lnTo>
                    <a:pt x="6872" y="2985"/>
                  </a:lnTo>
                  <a:cubicBezTo>
                    <a:pt x="6899" y="2994"/>
                    <a:pt x="6926" y="2998"/>
                    <a:pt x="6952" y="2998"/>
                  </a:cubicBezTo>
                  <a:cubicBezTo>
                    <a:pt x="7021" y="2998"/>
                    <a:pt x="7081" y="2967"/>
                    <a:pt x="7106" y="2919"/>
                  </a:cubicBezTo>
                  <a:cubicBezTo>
                    <a:pt x="7339" y="2485"/>
                    <a:pt x="7640" y="2118"/>
                    <a:pt x="8006" y="1784"/>
                  </a:cubicBezTo>
                  <a:cubicBezTo>
                    <a:pt x="8123" y="1714"/>
                    <a:pt x="8338" y="1514"/>
                    <a:pt x="8502" y="1514"/>
                  </a:cubicBezTo>
                  <a:cubicBezTo>
                    <a:pt x="8572" y="1514"/>
                    <a:pt x="8634" y="1551"/>
                    <a:pt x="8674" y="1651"/>
                  </a:cubicBezTo>
                  <a:cubicBezTo>
                    <a:pt x="8774" y="1885"/>
                    <a:pt x="8607" y="2185"/>
                    <a:pt x="8540" y="2385"/>
                  </a:cubicBezTo>
                  <a:cubicBezTo>
                    <a:pt x="7840" y="4186"/>
                    <a:pt x="6972" y="5921"/>
                    <a:pt x="5905" y="7555"/>
                  </a:cubicBezTo>
                  <a:cubicBezTo>
                    <a:pt x="5805" y="7755"/>
                    <a:pt x="5671" y="8022"/>
                    <a:pt x="5438" y="8089"/>
                  </a:cubicBezTo>
                  <a:cubicBezTo>
                    <a:pt x="5408" y="8095"/>
                    <a:pt x="5382" y="8098"/>
                    <a:pt x="5358" y="8098"/>
                  </a:cubicBezTo>
                  <a:cubicBezTo>
                    <a:pt x="5110" y="8098"/>
                    <a:pt x="5138" y="7804"/>
                    <a:pt x="5138" y="7622"/>
                  </a:cubicBezTo>
                  <a:cubicBezTo>
                    <a:pt x="5171" y="7088"/>
                    <a:pt x="5271" y="6588"/>
                    <a:pt x="5505" y="6121"/>
                  </a:cubicBezTo>
                  <a:cubicBezTo>
                    <a:pt x="5538" y="6021"/>
                    <a:pt x="5505" y="5921"/>
                    <a:pt x="5438" y="5887"/>
                  </a:cubicBezTo>
                  <a:lnTo>
                    <a:pt x="415" y="3360"/>
                  </a:lnTo>
                  <a:lnTo>
                    <a:pt x="1894" y="431"/>
                  </a:lnTo>
                  <a:close/>
                  <a:moveTo>
                    <a:pt x="1793" y="0"/>
                  </a:moveTo>
                  <a:cubicBezTo>
                    <a:pt x="1744" y="0"/>
                    <a:pt x="1698" y="25"/>
                    <a:pt x="1669" y="83"/>
                  </a:cubicBezTo>
                  <a:lnTo>
                    <a:pt x="34" y="3386"/>
                  </a:lnTo>
                  <a:cubicBezTo>
                    <a:pt x="1" y="3452"/>
                    <a:pt x="1" y="3586"/>
                    <a:pt x="101" y="3619"/>
                  </a:cubicBezTo>
                  <a:lnTo>
                    <a:pt x="5111" y="6157"/>
                  </a:lnTo>
                  <a:lnTo>
                    <a:pt x="5111" y="6157"/>
                  </a:lnTo>
                  <a:cubicBezTo>
                    <a:pt x="4943" y="6557"/>
                    <a:pt x="4861" y="6960"/>
                    <a:pt x="4804" y="7388"/>
                  </a:cubicBezTo>
                  <a:cubicBezTo>
                    <a:pt x="4771" y="7722"/>
                    <a:pt x="4737" y="8222"/>
                    <a:pt x="5071" y="8423"/>
                  </a:cubicBezTo>
                  <a:cubicBezTo>
                    <a:pt x="5159" y="8458"/>
                    <a:pt x="5251" y="8474"/>
                    <a:pt x="5343" y="8474"/>
                  </a:cubicBezTo>
                  <a:cubicBezTo>
                    <a:pt x="5599" y="8474"/>
                    <a:pt x="5849" y="8344"/>
                    <a:pt x="5972" y="8122"/>
                  </a:cubicBezTo>
                  <a:cubicBezTo>
                    <a:pt x="6305" y="7689"/>
                    <a:pt x="6572" y="7255"/>
                    <a:pt x="6806" y="6821"/>
                  </a:cubicBezTo>
                  <a:cubicBezTo>
                    <a:pt x="7339" y="5921"/>
                    <a:pt x="7840" y="4987"/>
                    <a:pt x="8240" y="4019"/>
                  </a:cubicBezTo>
                  <a:cubicBezTo>
                    <a:pt x="8473" y="3586"/>
                    <a:pt x="8674" y="3119"/>
                    <a:pt x="8840" y="2618"/>
                  </a:cubicBezTo>
                  <a:cubicBezTo>
                    <a:pt x="8974" y="2251"/>
                    <a:pt x="9207" y="1784"/>
                    <a:pt x="8940" y="1418"/>
                  </a:cubicBezTo>
                  <a:cubicBezTo>
                    <a:pt x="8820" y="1230"/>
                    <a:pt x="8673" y="1153"/>
                    <a:pt x="8512" y="1153"/>
                  </a:cubicBezTo>
                  <a:cubicBezTo>
                    <a:pt x="7941" y="1153"/>
                    <a:pt x="7203" y="2133"/>
                    <a:pt x="6919" y="2607"/>
                  </a:cubicBezTo>
                  <a:lnTo>
                    <a:pt x="6919" y="2607"/>
                  </a:lnTo>
                  <a:lnTo>
                    <a:pt x="1932" y="65"/>
                  </a:lnTo>
                  <a:lnTo>
                    <a:pt x="1932" y="65"/>
                  </a:lnTo>
                  <a:cubicBezTo>
                    <a:pt x="1894" y="25"/>
                    <a:pt x="1842" y="0"/>
                    <a:pt x="17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
            <p:cNvSpPr/>
            <p:nvPr/>
          </p:nvSpPr>
          <p:spPr>
            <a:xfrm>
              <a:off x="8962071" y="1260537"/>
              <a:ext cx="82350" cy="43037"/>
            </a:xfrm>
            <a:custGeom>
              <a:avLst/>
              <a:gdLst/>
              <a:ahLst/>
              <a:cxnLst/>
              <a:rect l="l" t="t" r="r" b="b"/>
              <a:pathLst>
                <a:path w="3781" h="1976" extrusionOk="0">
                  <a:moveTo>
                    <a:pt x="259" y="0"/>
                  </a:moveTo>
                  <a:cubicBezTo>
                    <a:pt x="100" y="0"/>
                    <a:pt x="1" y="234"/>
                    <a:pt x="173" y="320"/>
                  </a:cubicBezTo>
                  <a:lnTo>
                    <a:pt x="3408" y="1955"/>
                  </a:lnTo>
                  <a:cubicBezTo>
                    <a:pt x="3436" y="1969"/>
                    <a:pt x="3464" y="1975"/>
                    <a:pt x="3491" y="1975"/>
                  </a:cubicBezTo>
                  <a:cubicBezTo>
                    <a:pt x="3657" y="1975"/>
                    <a:pt x="3781" y="1741"/>
                    <a:pt x="3609" y="1655"/>
                  </a:cubicBezTo>
                  <a:lnTo>
                    <a:pt x="340" y="20"/>
                  </a:lnTo>
                  <a:cubicBezTo>
                    <a:pt x="312" y="6"/>
                    <a:pt x="284"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1"/>
            <p:cNvSpPr/>
            <p:nvPr/>
          </p:nvSpPr>
          <p:spPr>
            <a:xfrm>
              <a:off x="8955035" y="1278463"/>
              <a:ext cx="73399" cy="40358"/>
            </a:xfrm>
            <a:custGeom>
              <a:avLst/>
              <a:gdLst/>
              <a:ahLst/>
              <a:cxnLst/>
              <a:rect l="l" t="t" r="r" b="b"/>
              <a:pathLst>
                <a:path w="3370" h="1853" extrusionOk="0">
                  <a:moveTo>
                    <a:pt x="267" y="0"/>
                  </a:moveTo>
                  <a:cubicBezTo>
                    <a:pt x="109" y="0"/>
                    <a:pt x="0" y="248"/>
                    <a:pt x="196" y="331"/>
                  </a:cubicBezTo>
                  <a:cubicBezTo>
                    <a:pt x="1096" y="865"/>
                    <a:pt x="2064" y="1365"/>
                    <a:pt x="3031" y="1832"/>
                  </a:cubicBezTo>
                  <a:cubicBezTo>
                    <a:pt x="3059" y="1846"/>
                    <a:pt x="3086" y="1853"/>
                    <a:pt x="3112" y="1853"/>
                  </a:cubicBezTo>
                  <a:cubicBezTo>
                    <a:pt x="3271" y="1853"/>
                    <a:pt x="3370" y="1618"/>
                    <a:pt x="3198" y="1532"/>
                  </a:cubicBezTo>
                  <a:cubicBezTo>
                    <a:pt x="2230" y="1065"/>
                    <a:pt x="1296" y="565"/>
                    <a:pt x="362" y="31"/>
                  </a:cubicBezTo>
                  <a:cubicBezTo>
                    <a:pt x="330" y="9"/>
                    <a:pt x="29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1"/>
            <p:cNvSpPr/>
            <p:nvPr/>
          </p:nvSpPr>
          <p:spPr>
            <a:xfrm>
              <a:off x="8946824" y="1298306"/>
              <a:ext cx="71438" cy="35785"/>
            </a:xfrm>
            <a:custGeom>
              <a:avLst/>
              <a:gdLst/>
              <a:ahLst/>
              <a:cxnLst/>
              <a:rect l="l" t="t" r="r" b="b"/>
              <a:pathLst>
                <a:path w="3280" h="1643" extrusionOk="0">
                  <a:moveTo>
                    <a:pt x="290" y="1"/>
                  </a:moveTo>
                  <a:cubicBezTo>
                    <a:pt x="124" y="1"/>
                    <a:pt x="0" y="235"/>
                    <a:pt x="172" y="321"/>
                  </a:cubicBezTo>
                  <a:lnTo>
                    <a:pt x="2941" y="1622"/>
                  </a:lnTo>
                  <a:cubicBezTo>
                    <a:pt x="2969" y="1636"/>
                    <a:pt x="2996" y="1642"/>
                    <a:pt x="3022" y="1642"/>
                  </a:cubicBezTo>
                  <a:cubicBezTo>
                    <a:pt x="3181" y="1642"/>
                    <a:pt x="3280" y="1408"/>
                    <a:pt x="3108" y="1322"/>
                  </a:cubicBezTo>
                  <a:lnTo>
                    <a:pt x="372" y="21"/>
                  </a:lnTo>
                  <a:cubicBezTo>
                    <a:pt x="345"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1"/>
            <p:cNvSpPr/>
            <p:nvPr/>
          </p:nvSpPr>
          <p:spPr>
            <a:xfrm>
              <a:off x="8201489" y="870060"/>
              <a:ext cx="757051" cy="473715"/>
            </a:xfrm>
            <a:custGeom>
              <a:avLst/>
              <a:gdLst/>
              <a:ahLst/>
              <a:cxnLst/>
              <a:rect l="l" t="t" r="r" b="b"/>
              <a:pathLst>
                <a:path w="34759" h="21750" extrusionOk="0">
                  <a:moveTo>
                    <a:pt x="5471" y="1"/>
                  </a:moveTo>
                  <a:lnTo>
                    <a:pt x="2202" y="2102"/>
                  </a:lnTo>
                  <a:lnTo>
                    <a:pt x="767" y="1369"/>
                  </a:lnTo>
                  <a:lnTo>
                    <a:pt x="0" y="2903"/>
                  </a:lnTo>
                  <a:lnTo>
                    <a:pt x="1334" y="3570"/>
                  </a:lnTo>
                  <a:lnTo>
                    <a:pt x="1901" y="7173"/>
                  </a:lnTo>
                  <a:lnTo>
                    <a:pt x="30822" y="21750"/>
                  </a:lnTo>
                  <a:cubicBezTo>
                    <a:pt x="32156" y="21149"/>
                    <a:pt x="33257" y="20149"/>
                    <a:pt x="33958" y="18881"/>
                  </a:cubicBezTo>
                  <a:cubicBezTo>
                    <a:pt x="34591" y="17547"/>
                    <a:pt x="34758" y="16079"/>
                    <a:pt x="34491" y="14645"/>
                  </a:cubicBez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1"/>
            <p:cNvSpPr/>
            <p:nvPr/>
          </p:nvSpPr>
          <p:spPr>
            <a:xfrm>
              <a:off x="8196393" y="866444"/>
              <a:ext cx="765044" cy="480445"/>
            </a:xfrm>
            <a:custGeom>
              <a:avLst/>
              <a:gdLst/>
              <a:ahLst/>
              <a:cxnLst/>
              <a:rect l="l" t="t" r="r" b="b"/>
              <a:pathLst>
                <a:path w="35126" h="22059" extrusionOk="0">
                  <a:moveTo>
                    <a:pt x="1402" y="3803"/>
                  </a:moveTo>
                  <a:cubicBezTo>
                    <a:pt x="1402" y="3815"/>
                    <a:pt x="1402" y="3826"/>
                    <a:pt x="1402" y="3837"/>
                  </a:cubicBezTo>
                  <a:lnTo>
                    <a:pt x="1402" y="3837"/>
                  </a:lnTo>
                  <a:cubicBezTo>
                    <a:pt x="1388" y="3825"/>
                    <a:pt x="1383" y="3812"/>
                    <a:pt x="1402" y="3803"/>
                  </a:cubicBezTo>
                  <a:close/>
                  <a:moveTo>
                    <a:pt x="5699" y="414"/>
                  </a:moveTo>
                  <a:lnTo>
                    <a:pt x="16946" y="6071"/>
                  </a:lnTo>
                  <a:lnTo>
                    <a:pt x="28254" y="11775"/>
                  </a:lnTo>
                  <a:lnTo>
                    <a:pt x="34541" y="14919"/>
                  </a:lnTo>
                  <a:lnTo>
                    <a:pt x="34541" y="14919"/>
                  </a:lnTo>
                  <a:cubicBezTo>
                    <a:pt x="34756" y="15995"/>
                    <a:pt x="34685" y="17070"/>
                    <a:pt x="34358" y="18113"/>
                  </a:cubicBezTo>
                  <a:cubicBezTo>
                    <a:pt x="33925" y="19447"/>
                    <a:pt x="32991" y="20582"/>
                    <a:pt x="31757" y="21315"/>
                  </a:cubicBezTo>
                  <a:cubicBezTo>
                    <a:pt x="31590" y="21416"/>
                    <a:pt x="31390" y="21516"/>
                    <a:pt x="31190" y="21616"/>
                  </a:cubicBezTo>
                  <a:cubicBezTo>
                    <a:pt x="31144" y="21639"/>
                    <a:pt x="31098" y="21662"/>
                    <a:pt x="31063" y="21685"/>
                  </a:cubicBezTo>
                  <a:lnTo>
                    <a:pt x="31063" y="21685"/>
                  </a:lnTo>
                  <a:lnTo>
                    <a:pt x="30089" y="21182"/>
                  </a:lnTo>
                  <a:lnTo>
                    <a:pt x="27320" y="19814"/>
                  </a:lnTo>
                  <a:lnTo>
                    <a:pt x="23417" y="17846"/>
                  </a:lnTo>
                  <a:lnTo>
                    <a:pt x="18681" y="15478"/>
                  </a:lnTo>
                  <a:lnTo>
                    <a:pt x="13810" y="13010"/>
                  </a:lnTo>
                  <a:lnTo>
                    <a:pt x="9207" y="10674"/>
                  </a:lnTo>
                  <a:lnTo>
                    <a:pt x="5404" y="8773"/>
                  </a:lnTo>
                  <a:lnTo>
                    <a:pt x="2903" y="7539"/>
                  </a:lnTo>
                  <a:lnTo>
                    <a:pt x="2302" y="7205"/>
                  </a:lnTo>
                  <a:cubicBezTo>
                    <a:pt x="2302" y="7205"/>
                    <a:pt x="2286" y="7200"/>
                    <a:pt x="2267" y="7194"/>
                  </a:cubicBezTo>
                  <a:lnTo>
                    <a:pt x="2267" y="7194"/>
                  </a:lnTo>
                  <a:cubicBezTo>
                    <a:pt x="2260" y="7109"/>
                    <a:pt x="2236" y="7024"/>
                    <a:pt x="2236" y="6938"/>
                  </a:cubicBezTo>
                  <a:lnTo>
                    <a:pt x="1835" y="4470"/>
                  </a:lnTo>
                  <a:cubicBezTo>
                    <a:pt x="1835" y="4237"/>
                    <a:pt x="1802" y="3970"/>
                    <a:pt x="1735" y="3736"/>
                  </a:cubicBezTo>
                  <a:cubicBezTo>
                    <a:pt x="1668" y="3503"/>
                    <a:pt x="1335" y="3436"/>
                    <a:pt x="1168" y="3336"/>
                  </a:cubicBezTo>
                  <a:lnTo>
                    <a:pt x="450" y="3004"/>
                  </a:lnTo>
                  <a:lnTo>
                    <a:pt x="450" y="3004"/>
                  </a:lnTo>
                  <a:lnTo>
                    <a:pt x="1061" y="1781"/>
                  </a:lnTo>
                  <a:lnTo>
                    <a:pt x="1969" y="2235"/>
                  </a:lnTo>
                  <a:cubicBezTo>
                    <a:pt x="2102" y="2335"/>
                    <a:pt x="2236" y="2402"/>
                    <a:pt x="2369" y="2435"/>
                  </a:cubicBezTo>
                  <a:cubicBezTo>
                    <a:pt x="2469" y="2435"/>
                    <a:pt x="2536" y="2402"/>
                    <a:pt x="2636" y="2369"/>
                  </a:cubicBezTo>
                  <a:lnTo>
                    <a:pt x="5004" y="867"/>
                  </a:lnTo>
                  <a:lnTo>
                    <a:pt x="5699" y="414"/>
                  </a:lnTo>
                  <a:close/>
                  <a:moveTo>
                    <a:pt x="31023" y="21716"/>
                  </a:moveTo>
                  <a:cubicBezTo>
                    <a:pt x="31001" y="21727"/>
                    <a:pt x="30993" y="21731"/>
                    <a:pt x="30992" y="21731"/>
                  </a:cubicBezTo>
                  <a:cubicBezTo>
                    <a:pt x="30989" y="21731"/>
                    <a:pt x="31012" y="21716"/>
                    <a:pt x="30989" y="21716"/>
                  </a:cubicBezTo>
                  <a:close/>
                  <a:moveTo>
                    <a:pt x="5738" y="0"/>
                  </a:moveTo>
                  <a:cubicBezTo>
                    <a:pt x="5605" y="0"/>
                    <a:pt x="5505" y="100"/>
                    <a:pt x="5371" y="167"/>
                  </a:cubicBezTo>
                  <a:lnTo>
                    <a:pt x="2410" y="2054"/>
                  </a:lnTo>
                  <a:lnTo>
                    <a:pt x="2410" y="2054"/>
                  </a:lnTo>
                  <a:lnTo>
                    <a:pt x="1068" y="1368"/>
                  </a:lnTo>
                  <a:cubicBezTo>
                    <a:pt x="1050" y="1359"/>
                    <a:pt x="1028" y="1355"/>
                    <a:pt x="1003" y="1355"/>
                  </a:cubicBezTo>
                  <a:cubicBezTo>
                    <a:pt x="937" y="1355"/>
                    <a:pt x="859" y="1386"/>
                    <a:pt x="835" y="1435"/>
                  </a:cubicBezTo>
                  <a:lnTo>
                    <a:pt x="67" y="2969"/>
                  </a:lnTo>
                  <a:cubicBezTo>
                    <a:pt x="1" y="3069"/>
                    <a:pt x="34" y="3169"/>
                    <a:pt x="101" y="3202"/>
                  </a:cubicBezTo>
                  <a:lnTo>
                    <a:pt x="1168" y="3736"/>
                  </a:lnTo>
                  <a:cubicBezTo>
                    <a:pt x="1235" y="3803"/>
                    <a:pt x="1335" y="3836"/>
                    <a:pt x="1402" y="3870"/>
                  </a:cubicBezTo>
                  <a:cubicBezTo>
                    <a:pt x="1402" y="3870"/>
                    <a:pt x="1402" y="3870"/>
                    <a:pt x="1402" y="3870"/>
                  </a:cubicBezTo>
                  <a:lnTo>
                    <a:pt x="1402" y="3870"/>
                  </a:lnTo>
                  <a:cubicBezTo>
                    <a:pt x="1404" y="3937"/>
                    <a:pt x="1410" y="3994"/>
                    <a:pt x="1435" y="4070"/>
                  </a:cubicBezTo>
                  <a:lnTo>
                    <a:pt x="1869" y="6838"/>
                  </a:lnTo>
                  <a:cubicBezTo>
                    <a:pt x="1902" y="7005"/>
                    <a:pt x="1869" y="7339"/>
                    <a:pt x="2035" y="7472"/>
                  </a:cubicBezTo>
                  <a:cubicBezTo>
                    <a:pt x="2035" y="7472"/>
                    <a:pt x="2102" y="7506"/>
                    <a:pt x="2135" y="7506"/>
                  </a:cubicBezTo>
                  <a:lnTo>
                    <a:pt x="2836" y="7872"/>
                  </a:lnTo>
                  <a:lnTo>
                    <a:pt x="5938" y="9440"/>
                  </a:lnTo>
                  <a:lnTo>
                    <a:pt x="10608" y="11809"/>
                  </a:lnTo>
                  <a:lnTo>
                    <a:pt x="16145" y="14577"/>
                  </a:lnTo>
                  <a:lnTo>
                    <a:pt x="21683" y="17379"/>
                  </a:lnTo>
                  <a:lnTo>
                    <a:pt x="26520" y="19814"/>
                  </a:lnTo>
                  <a:lnTo>
                    <a:pt x="29855" y="21482"/>
                  </a:lnTo>
                  <a:lnTo>
                    <a:pt x="30723" y="21949"/>
                  </a:lnTo>
                  <a:cubicBezTo>
                    <a:pt x="30839" y="21996"/>
                    <a:pt x="30922" y="22058"/>
                    <a:pt x="31030" y="22058"/>
                  </a:cubicBezTo>
                  <a:cubicBezTo>
                    <a:pt x="31077" y="22058"/>
                    <a:pt x="31129" y="22046"/>
                    <a:pt x="31190" y="22016"/>
                  </a:cubicBezTo>
                  <a:cubicBezTo>
                    <a:pt x="32124" y="21616"/>
                    <a:pt x="32957" y="20982"/>
                    <a:pt x="33591" y="20181"/>
                  </a:cubicBezTo>
                  <a:cubicBezTo>
                    <a:pt x="34625" y="18947"/>
                    <a:pt x="35126" y="17346"/>
                    <a:pt x="34992" y="15778"/>
                  </a:cubicBezTo>
                  <a:cubicBezTo>
                    <a:pt x="34992" y="15445"/>
                    <a:pt x="34965" y="15139"/>
                    <a:pt x="34910" y="14860"/>
                  </a:cubicBezTo>
                  <a:lnTo>
                    <a:pt x="34910" y="14860"/>
                  </a:lnTo>
                  <a:cubicBezTo>
                    <a:pt x="34927" y="14795"/>
                    <a:pt x="34909" y="14722"/>
                    <a:pt x="34832" y="14681"/>
                  </a:cubicBezTo>
                  <a:lnTo>
                    <a:pt x="34832" y="14681"/>
                  </a:lnTo>
                  <a:cubicBezTo>
                    <a:pt x="34813" y="14665"/>
                    <a:pt x="34791" y="14654"/>
                    <a:pt x="34768" y="14648"/>
                  </a:cubicBezTo>
                  <a:lnTo>
                    <a:pt x="34768" y="14648"/>
                  </a:lnTo>
                  <a:lnTo>
                    <a:pt x="19281" y="6838"/>
                  </a:lnTo>
                  <a:lnTo>
                    <a:pt x="11475" y="2902"/>
                  </a:lnTo>
                  <a:lnTo>
                    <a:pt x="7673" y="968"/>
                  </a:lnTo>
                  <a:lnTo>
                    <a:pt x="6739" y="501"/>
                  </a:lnTo>
                  <a:lnTo>
                    <a:pt x="6272" y="267"/>
                  </a:lnTo>
                  <a:cubicBezTo>
                    <a:pt x="6105" y="167"/>
                    <a:pt x="5938" y="67"/>
                    <a:pt x="57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1"/>
            <p:cNvSpPr/>
            <p:nvPr/>
          </p:nvSpPr>
          <p:spPr>
            <a:xfrm>
              <a:off x="8019006" y="818765"/>
              <a:ext cx="194234" cy="99709"/>
            </a:xfrm>
            <a:custGeom>
              <a:avLst/>
              <a:gdLst/>
              <a:ahLst/>
              <a:cxnLst/>
              <a:rect l="l" t="t" r="r" b="b"/>
              <a:pathLst>
                <a:path w="8918" h="4578" extrusionOk="0">
                  <a:moveTo>
                    <a:pt x="290" y="1"/>
                  </a:moveTo>
                  <a:cubicBezTo>
                    <a:pt x="124" y="1"/>
                    <a:pt x="0" y="235"/>
                    <a:pt x="172" y="321"/>
                  </a:cubicBezTo>
                  <a:lnTo>
                    <a:pt x="8578" y="4558"/>
                  </a:lnTo>
                  <a:cubicBezTo>
                    <a:pt x="8606" y="4572"/>
                    <a:pt x="8634" y="4578"/>
                    <a:pt x="8659" y="4578"/>
                  </a:cubicBezTo>
                  <a:cubicBezTo>
                    <a:pt x="8818" y="4578"/>
                    <a:pt x="8917" y="4343"/>
                    <a:pt x="8745" y="4257"/>
                  </a:cubicBezTo>
                  <a:cubicBezTo>
                    <a:pt x="5943" y="2856"/>
                    <a:pt x="3174" y="1422"/>
                    <a:pt x="372" y="21"/>
                  </a:cubicBezTo>
                  <a:cubicBezTo>
                    <a:pt x="344"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1"/>
            <p:cNvSpPr/>
            <p:nvPr/>
          </p:nvSpPr>
          <p:spPr>
            <a:xfrm>
              <a:off x="8266877" y="906392"/>
              <a:ext cx="655338" cy="400338"/>
            </a:xfrm>
            <a:custGeom>
              <a:avLst/>
              <a:gdLst/>
              <a:ahLst/>
              <a:cxnLst/>
              <a:rect l="l" t="t" r="r" b="b"/>
              <a:pathLst>
                <a:path w="30089" h="18381" extrusionOk="0">
                  <a:moveTo>
                    <a:pt x="2702" y="1"/>
                  </a:moveTo>
                  <a:cubicBezTo>
                    <a:pt x="1935" y="434"/>
                    <a:pt x="767" y="1068"/>
                    <a:pt x="0" y="1535"/>
                  </a:cubicBezTo>
                  <a:lnTo>
                    <a:pt x="467" y="4771"/>
                  </a:lnTo>
                  <a:lnTo>
                    <a:pt x="27420" y="18381"/>
                  </a:lnTo>
                  <a:cubicBezTo>
                    <a:pt x="27420" y="18381"/>
                    <a:pt x="29721" y="17780"/>
                    <a:pt x="30088" y="13744"/>
                  </a:cubicBezTo>
                  <a:lnTo>
                    <a:pt x="27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592333" y="1054113"/>
              <a:ext cx="31341" cy="50421"/>
            </a:xfrm>
            <a:custGeom>
              <a:avLst/>
              <a:gdLst/>
              <a:ahLst/>
              <a:cxnLst/>
              <a:rect l="l" t="t" r="r" b="b"/>
              <a:pathLst>
                <a:path w="1439" h="2315" extrusionOk="0">
                  <a:moveTo>
                    <a:pt x="1207" y="0"/>
                  </a:moveTo>
                  <a:cubicBezTo>
                    <a:pt x="1154" y="0"/>
                    <a:pt x="1102" y="27"/>
                    <a:pt x="1070" y="90"/>
                  </a:cubicBezTo>
                  <a:cubicBezTo>
                    <a:pt x="736" y="758"/>
                    <a:pt x="403" y="1391"/>
                    <a:pt x="69" y="2025"/>
                  </a:cubicBezTo>
                  <a:cubicBezTo>
                    <a:pt x="0" y="2186"/>
                    <a:pt x="121" y="2315"/>
                    <a:pt x="235" y="2315"/>
                  </a:cubicBezTo>
                  <a:cubicBezTo>
                    <a:pt x="287" y="2315"/>
                    <a:pt x="338" y="2288"/>
                    <a:pt x="369" y="2225"/>
                  </a:cubicBezTo>
                  <a:lnTo>
                    <a:pt x="1370" y="257"/>
                  </a:lnTo>
                  <a:cubicBezTo>
                    <a:pt x="1438" y="121"/>
                    <a:pt x="1321"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a:off x="8578567" y="1040783"/>
              <a:ext cx="21824" cy="36416"/>
            </a:xfrm>
            <a:custGeom>
              <a:avLst/>
              <a:gdLst/>
              <a:ahLst/>
              <a:cxnLst/>
              <a:rect l="l" t="t" r="r" b="b"/>
              <a:pathLst>
                <a:path w="1002" h="1672" extrusionOk="0">
                  <a:moveTo>
                    <a:pt x="813" y="1"/>
                  </a:moveTo>
                  <a:cubicBezTo>
                    <a:pt x="752" y="1"/>
                    <a:pt x="689" y="37"/>
                    <a:pt x="668" y="102"/>
                  </a:cubicBezTo>
                  <a:lnTo>
                    <a:pt x="67" y="1403"/>
                  </a:lnTo>
                  <a:cubicBezTo>
                    <a:pt x="0" y="1470"/>
                    <a:pt x="34" y="1570"/>
                    <a:pt x="101" y="1636"/>
                  </a:cubicBezTo>
                  <a:cubicBezTo>
                    <a:pt x="136" y="1660"/>
                    <a:pt x="171" y="1671"/>
                    <a:pt x="205" y="1671"/>
                  </a:cubicBezTo>
                  <a:cubicBezTo>
                    <a:pt x="267" y="1671"/>
                    <a:pt x="324" y="1634"/>
                    <a:pt x="367" y="1570"/>
                  </a:cubicBezTo>
                  <a:lnTo>
                    <a:pt x="968" y="269"/>
                  </a:lnTo>
                  <a:cubicBezTo>
                    <a:pt x="1001" y="202"/>
                    <a:pt x="968" y="69"/>
                    <a:pt x="901" y="35"/>
                  </a:cubicBezTo>
                  <a:cubicBezTo>
                    <a:pt x="878" y="12"/>
                    <a:pt x="845" y="1"/>
                    <a:pt x="8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a:off x="8635939" y="1076636"/>
              <a:ext cx="31320" cy="50050"/>
            </a:xfrm>
            <a:custGeom>
              <a:avLst/>
              <a:gdLst/>
              <a:ahLst/>
              <a:cxnLst/>
              <a:rect l="l" t="t" r="r" b="b"/>
              <a:pathLst>
                <a:path w="1438" h="2298" extrusionOk="0">
                  <a:moveTo>
                    <a:pt x="1207" y="0"/>
                  </a:moveTo>
                  <a:cubicBezTo>
                    <a:pt x="1153" y="0"/>
                    <a:pt x="1101" y="27"/>
                    <a:pt x="1069" y="90"/>
                  </a:cubicBezTo>
                  <a:lnTo>
                    <a:pt x="68" y="2025"/>
                  </a:lnTo>
                  <a:cubicBezTo>
                    <a:pt x="0" y="2161"/>
                    <a:pt x="117" y="2297"/>
                    <a:pt x="230" y="2297"/>
                  </a:cubicBezTo>
                  <a:cubicBezTo>
                    <a:pt x="284" y="2297"/>
                    <a:pt x="337" y="2267"/>
                    <a:pt x="369" y="2192"/>
                  </a:cubicBezTo>
                  <a:lnTo>
                    <a:pt x="1369" y="257"/>
                  </a:lnTo>
                  <a:cubicBezTo>
                    <a:pt x="1438" y="121"/>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1"/>
            <p:cNvSpPr/>
            <p:nvPr/>
          </p:nvSpPr>
          <p:spPr>
            <a:xfrm>
              <a:off x="8622892" y="1063218"/>
              <a:ext cx="22564" cy="36024"/>
            </a:xfrm>
            <a:custGeom>
              <a:avLst/>
              <a:gdLst/>
              <a:ahLst/>
              <a:cxnLst/>
              <a:rect l="l" t="t" r="r" b="b"/>
              <a:pathLst>
                <a:path w="1036" h="1654" extrusionOk="0">
                  <a:moveTo>
                    <a:pt x="806" y="1"/>
                  </a:moveTo>
                  <a:cubicBezTo>
                    <a:pt x="752" y="1"/>
                    <a:pt x="700" y="31"/>
                    <a:pt x="667" y="106"/>
                  </a:cubicBezTo>
                  <a:lnTo>
                    <a:pt x="34" y="1407"/>
                  </a:lnTo>
                  <a:cubicBezTo>
                    <a:pt x="0" y="1474"/>
                    <a:pt x="34" y="1574"/>
                    <a:pt x="100" y="1640"/>
                  </a:cubicBezTo>
                  <a:cubicBezTo>
                    <a:pt x="127" y="1649"/>
                    <a:pt x="154" y="1654"/>
                    <a:pt x="180" y="1654"/>
                  </a:cubicBezTo>
                  <a:cubicBezTo>
                    <a:pt x="249" y="1654"/>
                    <a:pt x="309" y="1623"/>
                    <a:pt x="334" y="1574"/>
                  </a:cubicBezTo>
                  <a:lnTo>
                    <a:pt x="968" y="273"/>
                  </a:lnTo>
                  <a:cubicBezTo>
                    <a:pt x="1036" y="137"/>
                    <a:pt x="919" y="1"/>
                    <a:pt x="8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680264" y="1098831"/>
              <a:ext cx="31320" cy="50050"/>
            </a:xfrm>
            <a:custGeom>
              <a:avLst/>
              <a:gdLst/>
              <a:ahLst/>
              <a:cxnLst/>
              <a:rect l="l" t="t" r="r" b="b"/>
              <a:pathLst>
                <a:path w="1438" h="2298" extrusionOk="0">
                  <a:moveTo>
                    <a:pt x="1207" y="0"/>
                  </a:moveTo>
                  <a:cubicBezTo>
                    <a:pt x="1154" y="0"/>
                    <a:pt x="1101" y="31"/>
                    <a:pt x="1069" y="106"/>
                  </a:cubicBezTo>
                  <a:lnTo>
                    <a:pt x="68" y="2040"/>
                  </a:lnTo>
                  <a:cubicBezTo>
                    <a:pt x="0" y="2177"/>
                    <a:pt x="118" y="2297"/>
                    <a:pt x="231" y="2297"/>
                  </a:cubicBezTo>
                  <a:cubicBezTo>
                    <a:pt x="284" y="2297"/>
                    <a:pt x="337" y="2271"/>
                    <a:pt x="368" y="2207"/>
                  </a:cubicBezTo>
                  <a:lnTo>
                    <a:pt x="1369" y="272"/>
                  </a:lnTo>
                  <a:cubicBezTo>
                    <a:pt x="1437" y="136"/>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8666455" y="1085566"/>
              <a:ext cx="22564" cy="36024"/>
            </a:xfrm>
            <a:custGeom>
              <a:avLst/>
              <a:gdLst/>
              <a:ahLst/>
              <a:cxnLst/>
              <a:rect l="l" t="t" r="r" b="b"/>
              <a:pathLst>
                <a:path w="1036" h="1654" extrusionOk="0">
                  <a:moveTo>
                    <a:pt x="856" y="1"/>
                  </a:moveTo>
                  <a:cubicBezTo>
                    <a:pt x="784" y="1"/>
                    <a:pt x="718" y="32"/>
                    <a:pt x="669" y="81"/>
                  </a:cubicBezTo>
                  <a:lnTo>
                    <a:pt x="702" y="81"/>
                  </a:lnTo>
                  <a:lnTo>
                    <a:pt x="68" y="1382"/>
                  </a:lnTo>
                  <a:cubicBezTo>
                    <a:pt x="0" y="1518"/>
                    <a:pt x="117" y="1654"/>
                    <a:pt x="230" y="1654"/>
                  </a:cubicBezTo>
                  <a:cubicBezTo>
                    <a:pt x="284" y="1654"/>
                    <a:pt x="337" y="1623"/>
                    <a:pt x="369" y="1548"/>
                  </a:cubicBezTo>
                  <a:lnTo>
                    <a:pt x="1002" y="281"/>
                  </a:lnTo>
                  <a:cubicBezTo>
                    <a:pt x="1036" y="181"/>
                    <a:pt x="1002" y="81"/>
                    <a:pt x="936" y="14"/>
                  </a:cubicBezTo>
                  <a:cubicBezTo>
                    <a:pt x="909" y="5"/>
                    <a:pt x="882" y="1"/>
                    <a:pt x="8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8724568" y="1120961"/>
              <a:ext cx="31341" cy="50442"/>
            </a:xfrm>
            <a:custGeom>
              <a:avLst/>
              <a:gdLst/>
              <a:ahLst/>
              <a:cxnLst/>
              <a:rect l="l" t="t" r="r" b="b"/>
              <a:pathLst>
                <a:path w="1439" h="2316" extrusionOk="0">
                  <a:moveTo>
                    <a:pt x="1178" y="1"/>
                  </a:moveTo>
                  <a:cubicBezTo>
                    <a:pt x="1122" y="1"/>
                    <a:pt x="1068" y="28"/>
                    <a:pt x="1036" y="90"/>
                  </a:cubicBezTo>
                  <a:lnTo>
                    <a:pt x="69" y="2058"/>
                  </a:lnTo>
                  <a:cubicBezTo>
                    <a:pt x="1" y="2195"/>
                    <a:pt x="118" y="2315"/>
                    <a:pt x="232" y="2315"/>
                  </a:cubicBezTo>
                  <a:cubicBezTo>
                    <a:pt x="285" y="2315"/>
                    <a:pt x="337" y="2289"/>
                    <a:pt x="369" y="2225"/>
                  </a:cubicBezTo>
                  <a:lnTo>
                    <a:pt x="1370" y="290"/>
                  </a:lnTo>
                  <a:cubicBezTo>
                    <a:pt x="1439" y="130"/>
                    <a:pt x="1303" y="1"/>
                    <a:pt x="11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711521" y="1107631"/>
              <a:ext cx="21824" cy="36394"/>
            </a:xfrm>
            <a:custGeom>
              <a:avLst/>
              <a:gdLst/>
              <a:ahLst/>
              <a:cxnLst/>
              <a:rect l="l" t="t" r="r" b="b"/>
              <a:pathLst>
                <a:path w="1002" h="1671" extrusionOk="0">
                  <a:moveTo>
                    <a:pt x="797" y="0"/>
                  </a:moveTo>
                  <a:cubicBezTo>
                    <a:pt x="735" y="0"/>
                    <a:pt x="678" y="37"/>
                    <a:pt x="635" y="102"/>
                  </a:cubicBezTo>
                  <a:lnTo>
                    <a:pt x="34" y="1403"/>
                  </a:lnTo>
                  <a:cubicBezTo>
                    <a:pt x="1" y="1469"/>
                    <a:pt x="1" y="1603"/>
                    <a:pt x="101" y="1636"/>
                  </a:cubicBezTo>
                  <a:cubicBezTo>
                    <a:pt x="125" y="1660"/>
                    <a:pt x="157" y="1671"/>
                    <a:pt x="190" y="1671"/>
                  </a:cubicBezTo>
                  <a:cubicBezTo>
                    <a:pt x="250" y="1671"/>
                    <a:pt x="313" y="1634"/>
                    <a:pt x="334" y="1570"/>
                  </a:cubicBezTo>
                  <a:lnTo>
                    <a:pt x="935" y="269"/>
                  </a:lnTo>
                  <a:cubicBezTo>
                    <a:pt x="1002" y="202"/>
                    <a:pt x="968" y="102"/>
                    <a:pt x="901" y="35"/>
                  </a:cubicBezTo>
                  <a:cubicBezTo>
                    <a:pt x="866" y="12"/>
                    <a:pt x="831" y="0"/>
                    <a:pt x="7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a:off x="8768849" y="1143483"/>
              <a:ext cx="30644" cy="50290"/>
            </a:xfrm>
            <a:custGeom>
              <a:avLst/>
              <a:gdLst/>
              <a:ahLst/>
              <a:cxnLst/>
              <a:rect l="l" t="t" r="r" b="b"/>
              <a:pathLst>
                <a:path w="1407" h="2309" extrusionOk="0">
                  <a:moveTo>
                    <a:pt x="1176" y="0"/>
                  </a:moveTo>
                  <a:cubicBezTo>
                    <a:pt x="1122" y="0"/>
                    <a:pt x="1070" y="27"/>
                    <a:pt x="1038" y="90"/>
                  </a:cubicBezTo>
                  <a:lnTo>
                    <a:pt x="71" y="2025"/>
                  </a:lnTo>
                  <a:cubicBezTo>
                    <a:pt x="0" y="2167"/>
                    <a:pt x="129" y="2308"/>
                    <a:pt x="247" y="2308"/>
                  </a:cubicBezTo>
                  <a:cubicBezTo>
                    <a:pt x="295" y="2308"/>
                    <a:pt x="342" y="2284"/>
                    <a:pt x="371" y="2225"/>
                  </a:cubicBezTo>
                  <a:lnTo>
                    <a:pt x="1338" y="257"/>
                  </a:lnTo>
                  <a:cubicBezTo>
                    <a:pt x="1407" y="121"/>
                    <a:pt x="1289" y="0"/>
                    <a:pt x="11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1"/>
            <p:cNvSpPr/>
            <p:nvPr/>
          </p:nvSpPr>
          <p:spPr>
            <a:xfrm>
              <a:off x="8754604" y="1130153"/>
              <a:ext cx="23065" cy="36155"/>
            </a:xfrm>
            <a:custGeom>
              <a:avLst/>
              <a:gdLst/>
              <a:ahLst/>
              <a:cxnLst/>
              <a:rect l="l" t="t" r="r" b="b"/>
              <a:pathLst>
                <a:path w="1059" h="1660" extrusionOk="0">
                  <a:moveTo>
                    <a:pt x="844" y="1"/>
                  </a:moveTo>
                  <a:cubicBezTo>
                    <a:pt x="791" y="1"/>
                    <a:pt x="735" y="37"/>
                    <a:pt x="691" y="102"/>
                  </a:cubicBezTo>
                  <a:lnTo>
                    <a:pt x="91" y="1403"/>
                  </a:lnTo>
                  <a:cubicBezTo>
                    <a:pt x="0" y="1539"/>
                    <a:pt x="110" y="1660"/>
                    <a:pt x="232" y="1660"/>
                  </a:cubicBezTo>
                  <a:cubicBezTo>
                    <a:pt x="289" y="1660"/>
                    <a:pt x="349" y="1633"/>
                    <a:pt x="391" y="1570"/>
                  </a:cubicBezTo>
                  <a:lnTo>
                    <a:pt x="992" y="269"/>
                  </a:lnTo>
                  <a:cubicBezTo>
                    <a:pt x="1058" y="169"/>
                    <a:pt x="1025" y="69"/>
                    <a:pt x="925" y="35"/>
                  </a:cubicBezTo>
                  <a:cubicBezTo>
                    <a:pt x="901" y="12"/>
                    <a:pt x="873" y="1"/>
                    <a:pt x="8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812433" y="1166005"/>
              <a:ext cx="31385" cy="49550"/>
            </a:xfrm>
            <a:custGeom>
              <a:avLst/>
              <a:gdLst/>
              <a:ahLst/>
              <a:cxnLst/>
              <a:rect l="l" t="t" r="r" b="b"/>
              <a:pathLst>
                <a:path w="1441" h="2275" extrusionOk="0">
                  <a:moveTo>
                    <a:pt x="1209" y="0"/>
                  </a:moveTo>
                  <a:cubicBezTo>
                    <a:pt x="1156" y="0"/>
                    <a:pt x="1104" y="27"/>
                    <a:pt x="1072" y="90"/>
                  </a:cubicBezTo>
                  <a:lnTo>
                    <a:pt x="1072" y="57"/>
                  </a:lnTo>
                  <a:lnTo>
                    <a:pt x="71" y="1992"/>
                  </a:lnTo>
                  <a:cubicBezTo>
                    <a:pt x="0" y="2133"/>
                    <a:pt x="147" y="2275"/>
                    <a:pt x="274" y="2275"/>
                  </a:cubicBezTo>
                  <a:cubicBezTo>
                    <a:pt x="326" y="2275"/>
                    <a:pt x="375" y="2251"/>
                    <a:pt x="405" y="2192"/>
                  </a:cubicBezTo>
                  <a:lnTo>
                    <a:pt x="1372" y="257"/>
                  </a:lnTo>
                  <a:cubicBezTo>
                    <a:pt x="1440" y="121"/>
                    <a:pt x="1323" y="0"/>
                    <a:pt x="12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a:off x="8798842" y="1152413"/>
              <a:ext cx="22412" cy="36264"/>
            </a:xfrm>
            <a:custGeom>
              <a:avLst/>
              <a:gdLst/>
              <a:ahLst/>
              <a:cxnLst/>
              <a:rect l="l" t="t" r="r" b="b"/>
              <a:pathLst>
                <a:path w="1029" h="1665" extrusionOk="0">
                  <a:moveTo>
                    <a:pt x="864" y="1"/>
                  </a:moveTo>
                  <a:cubicBezTo>
                    <a:pt x="798" y="1"/>
                    <a:pt x="720" y="32"/>
                    <a:pt x="695" y="81"/>
                  </a:cubicBezTo>
                  <a:lnTo>
                    <a:pt x="95" y="1382"/>
                  </a:lnTo>
                  <a:cubicBezTo>
                    <a:pt x="0" y="1523"/>
                    <a:pt x="123" y="1665"/>
                    <a:pt x="250" y="1665"/>
                  </a:cubicBezTo>
                  <a:cubicBezTo>
                    <a:pt x="303" y="1665"/>
                    <a:pt x="356" y="1640"/>
                    <a:pt x="395" y="1582"/>
                  </a:cubicBezTo>
                  <a:lnTo>
                    <a:pt x="995" y="281"/>
                  </a:lnTo>
                  <a:cubicBezTo>
                    <a:pt x="1029" y="181"/>
                    <a:pt x="1029" y="81"/>
                    <a:pt x="929" y="14"/>
                  </a:cubicBezTo>
                  <a:cubicBezTo>
                    <a:pt x="911" y="5"/>
                    <a:pt x="888" y="1"/>
                    <a:pt x="8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a:off x="8266877" y="906392"/>
              <a:ext cx="283358" cy="215077"/>
            </a:xfrm>
            <a:custGeom>
              <a:avLst/>
              <a:gdLst/>
              <a:ahLst/>
              <a:cxnLst/>
              <a:rect l="l" t="t" r="r" b="b"/>
              <a:pathLst>
                <a:path w="13010" h="9875" extrusionOk="0">
                  <a:moveTo>
                    <a:pt x="2702" y="1"/>
                  </a:moveTo>
                  <a:lnTo>
                    <a:pt x="0" y="1569"/>
                  </a:lnTo>
                  <a:lnTo>
                    <a:pt x="467" y="4771"/>
                  </a:lnTo>
                  <a:lnTo>
                    <a:pt x="10574" y="9875"/>
                  </a:lnTo>
                  <a:cubicBezTo>
                    <a:pt x="11809" y="7606"/>
                    <a:pt x="11775" y="7439"/>
                    <a:pt x="13010" y="5171"/>
                  </a:cubicBezTo>
                  <a:lnTo>
                    <a:pt x="27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263239" y="901948"/>
              <a:ext cx="291373" cy="223223"/>
            </a:xfrm>
            <a:custGeom>
              <a:avLst/>
              <a:gdLst/>
              <a:ahLst/>
              <a:cxnLst/>
              <a:rect l="l" t="t" r="r" b="b"/>
              <a:pathLst>
                <a:path w="13378" h="10249" extrusionOk="0">
                  <a:moveTo>
                    <a:pt x="801" y="4887"/>
                  </a:moveTo>
                  <a:cubicBezTo>
                    <a:pt x="806" y="4895"/>
                    <a:pt x="807" y="4903"/>
                    <a:pt x="801" y="4908"/>
                  </a:cubicBezTo>
                  <a:cubicBezTo>
                    <a:pt x="801" y="4901"/>
                    <a:pt x="801" y="4894"/>
                    <a:pt x="801" y="4887"/>
                  </a:cubicBezTo>
                  <a:close/>
                  <a:moveTo>
                    <a:pt x="2891" y="383"/>
                  </a:moveTo>
                  <a:lnTo>
                    <a:pt x="6305" y="2106"/>
                  </a:lnTo>
                  <a:lnTo>
                    <a:pt x="11842" y="4875"/>
                  </a:lnTo>
                  <a:lnTo>
                    <a:pt x="12959" y="5433"/>
                  </a:lnTo>
                  <a:lnTo>
                    <a:pt x="12959" y="5433"/>
                  </a:lnTo>
                  <a:cubicBezTo>
                    <a:pt x="12183" y="6901"/>
                    <a:pt x="11461" y="8396"/>
                    <a:pt x="10656" y="9835"/>
                  </a:cubicBezTo>
                  <a:lnTo>
                    <a:pt x="10656" y="9835"/>
                  </a:lnTo>
                  <a:lnTo>
                    <a:pt x="5738" y="7343"/>
                  </a:lnTo>
                  <a:lnTo>
                    <a:pt x="2269" y="5609"/>
                  </a:lnTo>
                  <a:lnTo>
                    <a:pt x="1135" y="5008"/>
                  </a:lnTo>
                  <a:lnTo>
                    <a:pt x="834" y="4875"/>
                  </a:lnTo>
                  <a:cubicBezTo>
                    <a:pt x="821" y="4868"/>
                    <a:pt x="810" y="4863"/>
                    <a:pt x="800" y="4858"/>
                  </a:cubicBezTo>
                  <a:lnTo>
                    <a:pt x="800" y="4858"/>
                  </a:lnTo>
                  <a:cubicBezTo>
                    <a:pt x="794" y="4702"/>
                    <a:pt x="764" y="4521"/>
                    <a:pt x="734" y="4341"/>
                  </a:cubicBezTo>
                  <a:lnTo>
                    <a:pt x="568" y="3240"/>
                  </a:lnTo>
                  <a:lnTo>
                    <a:pt x="384" y="1806"/>
                  </a:lnTo>
                  <a:lnTo>
                    <a:pt x="2891" y="383"/>
                  </a:lnTo>
                  <a:close/>
                  <a:moveTo>
                    <a:pt x="2891" y="0"/>
                  </a:moveTo>
                  <a:cubicBezTo>
                    <a:pt x="2734" y="0"/>
                    <a:pt x="2557" y="147"/>
                    <a:pt x="2436" y="238"/>
                  </a:cubicBezTo>
                  <a:lnTo>
                    <a:pt x="1535" y="739"/>
                  </a:lnTo>
                  <a:lnTo>
                    <a:pt x="101" y="1572"/>
                  </a:lnTo>
                  <a:cubicBezTo>
                    <a:pt x="34" y="1606"/>
                    <a:pt x="0" y="1706"/>
                    <a:pt x="0" y="1773"/>
                  </a:cubicBezTo>
                  <a:lnTo>
                    <a:pt x="434" y="4875"/>
                  </a:lnTo>
                  <a:cubicBezTo>
                    <a:pt x="467" y="5108"/>
                    <a:pt x="534" y="5142"/>
                    <a:pt x="734" y="5208"/>
                  </a:cubicBezTo>
                  <a:lnTo>
                    <a:pt x="1668" y="5709"/>
                  </a:lnTo>
                  <a:lnTo>
                    <a:pt x="8673" y="9211"/>
                  </a:lnTo>
                  <a:lnTo>
                    <a:pt x="10641" y="10212"/>
                  </a:lnTo>
                  <a:cubicBezTo>
                    <a:pt x="10680" y="10237"/>
                    <a:pt x="10718" y="10248"/>
                    <a:pt x="10752" y="10248"/>
                  </a:cubicBezTo>
                  <a:cubicBezTo>
                    <a:pt x="10808" y="10248"/>
                    <a:pt x="10854" y="10220"/>
                    <a:pt x="10875" y="10179"/>
                  </a:cubicBezTo>
                  <a:cubicBezTo>
                    <a:pt x="11709" y="8611"/>
                    <a:pt x="12509" y="7010"/>
                    <a:pt x="13343" y="5475"/>
                  </a:cubicBezTo>
                  <a:cubicBezTo>
                    <a:pt x="13360" y="5443"/>
                    <a:pt x="13365" y="5411"/>
                    <a:pt x="13363" y="5382"/>
                  </a:cubicBezTo>
                  <a:lnTo>
                    <a:pt x="13363" y="5382"/>
                  </a:lnTo>
                  <a:cubicBezTo>
                    <a:pt x="13377" y="5317"/>
                    <a:pt x="13355" y="5248"/>
                    <a:pt x="13277" y="5208"/>
                  </a:cubicBezTo>
                  <a:lnTo>
                    <a:pt x="8106" y="2607"/>
                  </a:lnTo>
                  <a:lnTo>
                    <a:pt x="4570" y="839"/>
                  </a:lnTo>
                  <a:lnTo>
                    <a:pt x="3403" y="238"/>
                  </a:lnTo>
                  <a:cubicBezTo>
                    <a:pt x="3269" y="138"/>
                    <a:pt x="3103" y="71"/>
                    <a:pt x="2936" y="5"/>
                  </a:cubicBezTo>
                  <a:cubicBezTo>
                    <a:pt x="2921" y="2"/>
                    <a:pt x="2906" y="0"/>
                    <a:pt x="28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a:off x="8301640" y="997503"/>
              <a:ext cx="119398" cy="64120"/>
            </a:xfrm>
            <a:custGeom>
              <a:avLst/>
              <a:gdLst/>
              <a:ahLst/>
              <a:cxnLst/>
              <a:rect l="l" t="t" r="r" b="b"/>
              <a:pathLst>
                <a:path w="5482" h="2944" extrusionOk="0">
                  <a:moveTo>
                    <a:pt x="258" y="1"/>
                  </a:moveTo>
                  <a:cubicBezTo>
                    <a:pt x="99" y="1"/>
                    <a:pt x="0" y="235"/>
                    <a:pt x="172" y="321"/>
                  </a:cubicBezTo>
                  <a:lnTo>
                    <a:pt x="5142" y="2923"/>
                  </a:lnTo>
                  <a:cubicBezTo>
                    <a:pt x="5170" y="2937"/>
                    <a:pt x="5198" y="2943"/>
                    <a:pt x="5223" y="2943"/>
                  </a:cubicBezTo>
                  <a:cubicBezTo>
                    <a:pt x="5382" y="2943"/>
                    <a:pt x="5481" y="2709"/>
                    <a:pt x="5309" y="2623"/>
                  </a:cubicBezTo>
                  <a:lnTo>
                    <a:pt x="339" y="21"/>
                  </a:lnTo>
                  <a:cubicBezTo>
                    <a:pt x="311" y="7"/>
                    <a:pt x="284" y="1"/>
                    <a:pt x="2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a:off x="8444155" y="1066246"/>
              <a:ext cx="10193" cy="8015"/>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63499" y="1006390"/>
              <a:ext cx="42123" cy="22825"/>
            </a:xfrm>
            <a:custGeom>
              <a:avLst/>
              <a:gdLst/>
              <a:ahLst/>
              <a:cxnLst/>
              <a:rect l="l" t="t" r="r" b="b"/>
              <a:pathLst>
                <a:path w="1934" h="1048" extrusionOk="0">
                  <a:moveTo>
                    <a:pt x="222" y="0"/>
                  </a:moveTo>
                  <a:cubicBezTo>
                    <a:pt x="152" y="0"/>
                    <a:pt x="92" y="31"/>
                    <a:pt x="67" y="80"/>
                  </a:cubicBezTo>
                  <a:cubicBezTo>
                    <a:pt x="1" y="180"/>
                    <a:pt x="34" y="280"/>
                    <a:pt x="134" y="313"/>
                  </a:cubicBezTo>
                  <a:lnTo>
                    <a:pt x="134" y="347"/>
                  </a:lnTo>
                  <a:lnTo>
                    <a:pt x="1602" y="1014"/>
                  </a:lnTo>
                  <a:cubicBezTo>
                    <a:pt x="1637" y="1037"/>
                    <a:pt x="1671" y="1047"/>
                    <a:pt x="1702" y="1047"/>
                  </a:cubicBezTo>
                  <a:cubicBezTo>
                    <a:pt x="1849" y="1047"/>
                    <a:pt x="1934" y="824"/>
                    <a:pt x="1769" y="714"/>
                  </a:cubicBezTo>
                  <a:lnTo>
                    <a:pt x="301" y="13"/>
                  </a:lnTo>
                  <a:cubicBezTo>
                    <a:pt x="274" y="4"/>
                    <a:pt x="247"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a:off x="8298002" y="925755"/>
              <a:ext cx="33302" cy="19602"/>
            </a:xfrm>
            <a:custGeom>
              <a:avLst/>
              <a:gdLst/>
              <a:ahLst/>
              <a:cxnLst/>
              <a:rect l="l" t="t" r="r" b="b"/>
              <a:pathLst>
                <a:path w="1529" h="900" extrusionOk="0">
                  <a:moveTo>
                    <a:pt x="1286" y="0"/>
                  </a:moveTo>
                  <a:cubicBezTo>
                    <a:pt x="1250" y="0"/>
                    <a:pt x="1212" y="14"/>
                    <a:pt x="1173" y="46"/>
                  </a:cubicBezTo>
                  <a:lnTo>
                    <a:pt x="172" y="580"/>
                  </a:lnTo>
                  <a:cubicBezTo>
                    <a:pt x="0" y="666"/>
                    <a:pt x="100" y="900"/>
                    <a:pt x="258" y="900"/>
                  </a:cubicBezTo>
                  <a:cubicBezTo>
                    <a:pt x="284" y="900"/>
                    <a:pt x="311" y="894"/>
                    <a:pt x="339" y="880"/>
                  </a:cubicBezTo>
                  <a:lnTo>
                    <a:pt x="1340" y="346"/>
                  </a:lnTo>
                  <a:cubicBezTo>
                    <a:pt x="1528" y="238"/>
                    <a:pt x="1434" y="0"/>
                    <a:pt x="1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8409152" y="966269"/>
              <a:ext cx="81631" cy="43037"/>
            </a:xfrm>
            <a:custGeom>
              <a:avLst/>
              <a:gdLst/>
              <a:ahLst/>
              <a:cxnLst/>
              <a:rect l="l" t="t" r="r" b="b"/>
              <a:pathLst>
                <a:path w="3748" h="1976" extrusionOk="0">
                  <a:moveTo>
                    <a:pt x="259" y="0"/>
                  </a:moveTo>
                  <a:cubicBezTo>
                    <a:pt x="100" y="0"/>
                    <a:pt x="1" y="235"/>
                    <a:pt x="173" y="321"/>
                  </a:cubicBezTo>
                  <a:lnTo>
                    <a:pt x="3409" y="1955"/>
                  </a:lnTo>
                  <a:cubicBezTo>
                    <a:pt x="3437" y="1969"/>
                    <a:pt x="3464" y="1975"/>
                    <a:pt x="3490" y="1975"/>
                  </a:cubicBezTo>
                  <a:cubicBezTo>
                    <a:pt x="3648" y="1975"/>
                    <a:pt x="3748" y="1741"/>
                    <a:pt x="3575" y="1655"/>
                  </a:cubicBezTo>
                  <a:lnTo>
                    <a:pt x="340" y="20"/>
                  </a:lnTo>
                  <a:cubicBezTo>
                    <a:pt x="312" y="7"/>
                    <a:pt x="285"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a:off x="8378768" y="950717"/>
              <a:ext cx="10193" cy="8015"/>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a:off x="8348971" y="960126"/>
              <a:ext cx="40838" cy="22303"/>
            </a:xfrm>
            <a:custGeom>
              <a:avLst/>
              <a:gdLst/>
              <a:ahLst/>
              <a:cxnLst/>
              <a:rect l="l" t="t" r="r" b="b"/>
              <a:pathLst>
                <a:path w="1875" h="1024" extrusionOk="0">
                  <a:moveTo>
                    <a:pt x="196" y="1"/>
                  </a:moveTo>
                  <a:cubicBezTo>
                    <a:pt x="134" y="1"/>
                    <a:pt x="77" y="38"/>
                    <a:pt x="34" y="102"/>
                  </a:cubicBezTo>
                  <a:cubicBezTo>
                    <a:pt x="1" y="169"/>
                    <a:pt x="34" y="302"/>
                    <a:pt x="101" y="336"/>
                  </a:cubicBezTo>
                  <a:lnTo>
                    <a:pt x="1535" y="1003"/>
                  </a:lnTo>
                  <a:cubicBezTo>
                    <a:pt x="1563" y="1017"/>
                    <a:pt x="1590" y="1023"/>
                    <a:pt x="1616" y="1023"/>
                  </a:cubicBezTo>
                  <a:cubicBezTo>
                    <a:pt x="1775" y="1023"/>
                    <a:pt x="1874" y="789"/>
                    <a:pt x="1702" y="703"/>
                  </a:cubicBezTo>
                  <a:lnTo>
                    <a:pt x="301" y="36"/>
                  </a:lnTo>
                  <a:cubicBezTo>
                    <a:pt x="265" y="12"/>
                    <a:pt x="230" y="1"/>
                    <a:pt x="1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1"/>
            <p:cNvSpPr/>
            <p:nvPr/>
          </p:nvSpPr>
          <p:spPr>
            <a:xfrm>
              <a:off x="8492096" y="1053155"/>
              <a:ext cx="17468" cy="12937"/>
            </a:xfrm>
            <a:custGeom>
              <a:avLst/>
              <a:gdLst/>
              <a:ahLst/>
              <a:cxnLst/>
              <a:rect l="l" t="t" r="r" b="b"/>
              <a:pathLst>
                <a:path w="802" h="594" extrusionOk="0">
                  <a:moveTo>
                    <a:pt x="134" y="1"/>
                  </a:moveTo>
                  <a:cubicBezTo>
                    <a:pt x="101" y="34"/>
                    <a:pt x="68" y="34"/>
                    <a:pt x="34" y="101"/>
                  </a:cubicBezTo>
                  <a:cubicBezTo>
                    <a:pt x="1" y="168"/>
                    <a:pt x="1" y="268"/>
                    <a:pt x="101" y="335"/>
                  </a:cubicBezTo>
                  <a:lnTo>
                    <a:pt x="501" y="568"/>
                  </a:lnTo>
                  <a:cubicBezTo>
                    <a:pt x="535" y="585"/>
                    <a:pt x="560" y="593"/>
                    <a:pt x="585" y="593"/>
                  </a:cubicBezTo>
                  <a:cubicBezTo>
                    <a:pt x="610" y="593"/>
                    <a:pt x="635" y="585"/>
                    <a:pt x="668" y="568"/>
                  </a:cubicBezTo>
                  <a:cubicBezTo>
                    <a:pt x="701" y="568"/>
                    <a:pt x="735" y="535"/>
                    <a:pt x="768" y="501"/>
                  </a:cubicBezTo>
                  <a:cubicBezTo>
                    <a:pt x="802" y="401"/>
                    <a:pt x="768" y="301"/>
                    <a:pt x="701" y="268"/>
                  </a:cubicBezTo>
                  <a:lnTo>
                    <a:pt x="26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11"/>
          <p:cNvSpPr/>
          <p:nvPr/>
        </p:nvSpPr>
        <p:spPr>
          <a:xfrm flipH="1">
            <a:off x="664493" y="20649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flipH="1">
            <a:off x="664493" y="4410498"/>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1112457" y="2815750"/>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833"/>
        <p:cNvGrpSpPr/>
        <p:nvPr/>
      </p:nvGrpSpPr>
      <p:grpSpPr>
        <a:xfrm>
          <a:off x="0" y="0"/>
          <a:ext cx="0" cy="0"/>
          <a:chOff x="0" y="0"/>
          <a:chExt cx="0" cy="0"/>
        </a:xfrm>
      </p:grpSpPr>
      <p:sp>
        <p:nvSpPr>
          <p:cNvPr id="834" name="Google Shape;834;p13"/>
          <p:cNvSpPr txBox="1">
            <a:spLocks noGrp="1"/>
          </p:cNvSpPr>
          <p:nvPr>
            <p:ph type="title"/>
          </p:nvPr>
        </p:nvSpPr>
        <p:spPr>
          <a:xfrm>
            <a:off x="720000" y="445025"/>
            <a:ext cx="7704000" cy="572700"/>
          </a:xfrm>
          <a:prstGeom prst="rect">
            <a:avLst/>
          </a:prstGeom>
        </p:spPr>
        <p:txBody>
          <a:bodyPr spcFirstLastPara="1" wrap="square" lIns="0" tIns="91425" rIns="0"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352438" y="2526438"/>
            <a:ext cx="2914800" cy="609600"/>
          </a:xfrm>
          <a:prstGeom prst="rect">
            <a:avLst/>
          </a:prstGeom>
        </p:spPr>
        <p:txBody>
          <a:bodyPr spcFirstLastPara="1" wrap="square" lIns="0" tIns="91425" rIns="0"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1352438" y="1169388"/>
            <a:ext cx="2914800" cy="1395300"/>
          </a:xfrm>
          <a:prstGeom prst="rect">
            <a:avLst/>
          </a:prstGeom>
        </p:spPr>
        <p:txBody>
          <a:bodyPr spcFirstLastPara="1" wrap="square" lIns="0" tIns="91425" rIns="0" bIns="91425" anchor="ctr" anchorCtr="0">
            <a:noAutofit/>
          </a:bodyPr>
          <a:lstStyle>
            <a:lvl1pPr lvl="0" rtl="0">
              <a:spcBef>
                <a:spcPts val="0"/>
              </a:spcBef>
              <a:spcAft>
                <a:spcPts val="0"/>
              </a:spcAft>
              <a:buSzPts val="12000"/>
              <a:buNone/>
              <a:defRPr sz="12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 name="Google Shape;14;p3"/>
          <p:cNvSpPr txBox="1">
            <a:spLocks noGrp="1"/>
          </p:cNvSpPr>
          <p:nvPr>
            <p:ph type="subTitle" idx="1"/>
          </p:nvPr>
        </p:nvSpPr>
        <p:spPr>
          <a:xfrm>
            <a:off x="1352525" y="3258025"/>
            <a:ext cx="2914800" cy="678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SzPts val="1600"/>
              <a:buNone/>
              <a:defRPr sz="1600">
                <a:latin typeface="Montserrat"/>
                <a:ea typeface="Montserrat"/>
                <a:cs typeface="Montserrat"/>
                <a:sym typeface="Montserra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0" tIns="91425" rIns="0"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720000" y="1264525"/>
            <a:ext cx="5978400" cy="3304200"/>
          </a:xfrm>
          <a:prstGeom prst="rect">
            <a:avLst/>
          </a:prstGeom>
        </p:spPr>
        <p:txBody>
          <a:bodyPr spcFirstLastPara="1" wrap="square" lIns="0" tIns="91425" rIns="0" bIns="91425" anchor="t" anchorCtr="0">
            <a:noAutofit/>
          </a:bodyPr>
          <a:lstStyle>
            <a:lvl1pPr marL="457200" lvl="0" indent="-317500">
              <a:spcBef>
                <a:spcPts val="0"/>
              </a:spcBef>
              <a:spcAft>
                <a:spcPts val="0"/>
              </a:spcAft>
              <a:buClr>
                <a:schemeClr val="dk1"/>
              </a:buClr>
              <a:buSzPts val="1400"/>
              <a:buChar char="●"/>
              <a:defRPr/>
            </a:lvl1pPr>
            <a:lvl2pPr marL="914400" lvl="1" indent="-317500">
              <a:lnSpc>
                <a:spcPct val="115000"/>
              </a:lnSpc>
              <a:spcBef>
                <a:spcPts val="0"/>
              </a:spcBef>
              <a:spcAft>
                <a:spcPts val="0"/>
              </a:spcAft>
              <a:buClr>
                <a:schemeClr val="dk1"/>
              </a:buClr>
              <a:buSzPts val="1400"/>
              <a:buChar char="○"/>
              <a:defRPr/>
            </a:lvl2pPr>
            <a:lvl3pPr marL="1371600" lvl="2" indent="-317500">
              <a:spcBef>
                <a:spcPts val="0"/>
              </a:spcBef>
              <a:spcAft>
                <a:spcPts val="0"/>
              </a:spcAft>
              <a:buClr>
                <a:srgbClr val="434343"/>
              </a:buClr>
              <a:buSzPts val="1400"/>
              <a:buFont typeface="Roboto Condensed Light"/>
              <a:buChar char="■"/>
              <a:defRPr/>
            </a:lvl3pPr>
            <a:lvl4pPr marL="1828800" lvl="3" indent="-317500">
              <a:spcBef>
                <a:spcPts val="0"/>
              </a:spcBef>
              <a:spcAft>
                <a:spcPts val="0"/>
              </a:spcAft>
              <a:buClr>
                <a:srgbClr val="434343"/>
              </a:buClr>
              <a:buSzPts val="1400"/>
              <a:buFont typeface="Roboto Condensed Light"/>
              <a:buChar char="●"/>
              <a:defRPr/>
            </a:lvl4pPr>
            <a:lvl5pPr marL="2286000" lvl="4" indent="-317500">
              <a:spcBef>
                <a:spcPts val="0"/>
              </a:spcBef>
              <a:spcAft>
                <a:spcPts val="0"/>
              </a:spcAft>
              <a:buClr>
                <a:srgbClr val="434343"/>
              </a:buClr>
              <a:buSzPts val="1400"/>
              <a:buFont typeface="Roboto Condensed Light"/>
              <a:buChar char="○"/>
              <a:defRPr/>
            </a:lvl5pPr>
            <a:lvl6pPr marL="2743200" lvl="5" indent="-317500">
              <a:spcBef>
                <a:spcPts val="0"/>
              </a:spcBef>
              <a:spcAft>
                <a:spcPts val="0"/>
              </a:spcAft>
              <a:buClr>
                <a:srgbClr val="434343"/>
              </a:buClr>
              <a:buSzPts val="1400"/>
              <a:buFont typeface="Roboto Condensed Light"/>
              <a:buChar char="■"/>
              <a:defRPr/>
            </a:lvl6pPr>
            <a:lvl7pPr marL="3200400" lvl="6" indent="-317500">
              <a:spcBef>
                <a:spcPts val="0"/>
              </a:spcBef>
              <a:spcAft>
                <a:spcPts val="0"/>
              </a:spcAft>
              <a:buClr>
                <a:srgbClr val="434343"/>
              </a:buClr>
              <a:buSzPts val="1400"/>
              <a:buFont typeface="Roboto Condensed Light"/>
              <a:buChar char="●"/>
              <a:defRPr/>
            </a:lvl7pPr>
            <a:lvl8pPr marL="3657600" lvl="7" indent="-317500">
              <a:spcBef>
                <a:spcPts val="0"/>
              </a:spcBef>
              <a:spcAft>
                <a:spcPts val="0"/>
              </a:spcAft>
              <a:buClr>
                <a:srgbClr val="434343"/>
              </a:buClr>
              <a:buSzPts val="1400"/>
              <a:buFont typeface="Roboto Condensed Light"/>
              <a:buChar char="○"/>
              <a:defRPr/>
            </a:lvl8pPr>
            <a:lvl9pPr marL="4114800" lvl="8" indent="-317500">
              <a:spcBef>
                <a:spcPts val="0"/>
              </a:spcBef>
              <a:spcAft>
                <a:spcPts val="0"/>
              </a:spcAft>
              <a:buClr>
                <a:srgbClr val="434343"/>
              </a:buClr>
              <a:buSzPts val="1400"/>
              <a:buFont typeface="Roboto Condensed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515275"/>
            <a:ext cx="2947200" cy="894300"/>
          </a:xfrm>
          <a:prstGeom prst="rect">
            <a:avLst/>
          </a:prstGeom>
        </p:spPr>
        <p:txBody>
          <a:bodyPr spcFirstLastPara="1" wrap="square" lIns="0" tIns="91425" rIns="0" bIns="91425" anchor="t" anchorCtr="0">
            <a:noAutofit/>
          </a:bodyPr>
          <a:lstStyle>
            <a:lvl1pPr lvl="0">
              <a:lnSpc>
                <a:spcPct val="80000"/>
              </a:lnSpc>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5"/>
          <p:cNvSpPr txBox="1">
            <a:spLocks noGrp="1"/>
          </p:cNvSpPr>
          <p:nvPr>
            <p:ph type="subTitle" idx="1"/>
          </p:nvPr>
        </p:nvSpPr>
        <p:spPr>
          <a:xfrm>
            <a:off x="1820000" y="2891025"/>
            <a:ext cx="2216700" cy="399900"/>
          </a:xfrm>
          <a:prstGeom prst="rect">
            <a:avLst/>
          </a:prstGeom>
        </p:spPr>
        <p:txBody>
          <a:bodyPr spcFirstLastPara="1" wrap="square" lIns="0" tIns="91425" rIns="0" bIns="91425" anchor="ctr" anchorCtr="0">
            <a:noAutofit/>
          </a:bodyPr>
          <a:lstStyle>
            <a:lvl1pPr lvl="0"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1pPr>
            <a:lvl2pPr lvl="1"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2pPr>
            <a:lvl3pPr lvl="2"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3pPr>
            <a:lvl4pPr lvl="3"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4pPr>
            <a:lvl5pPr lvl="4"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5pPr>
            <a:lvl6pPr lvl="5"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6pPr>
            <a:lvl7pPr lvl="6"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7pPr>
            <a:lvl8pPr lvl="7"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8pPr>
            <a:lvl9pPr lvl="8"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9pPr>
          </a:lstStyle>
          <a:p>
            <a:endParaRPr/>
          </a:p>
        </p:txBody>
      </p:sp>
      <p:sp>
        <p:nvSpPr>
          <p:cNvPr id="21" name="Google Shape;21;p5"/>
          <p:cNvSpPr txBox="1">
            <a:spLocks noGrp="1"/>
          </p:cNvSpPr>
          <p:nvPr>
            <p:ph type="subTitle" idx="2"/>
          </p:nvPr>
        </p:nvSpPr>
        <p:spPr>
          <a:xfrm>
            <a:off x="1820025" y="3250129"/>
            <a:ext cx="2216700" cy="760200"/>
          </a:xfrm>
          <a:prstGeom prst="rect">
            <a:avLst/>
          </a:prstGeom>
        </p:spPr>
        <p:txBody>
          <a:bodyPr spcFirstLastPara="1" wrap="square" lIns="0" tIns="91425" rIns="0" bIns="91425" anchor="ctr" anchorCtr="0">
            <a:noAutofit/>
          </a:bodyPr>
          <a:lstStyle>
            <a:lvl1pPr lvl="0" algn="l" rtl="0">
              <a:lnSpc>
                <a:spcPct val="100000"/>
              </a:lnSpc>
              <a:spcBef>
                <a:spcPts val="0"/>
              </a:spcBef>
              <a:spcAft>
                <a:spcPts val="0"/>
              </a:spcAft>
              <a:buNone/>
              <a:defRPr sz="1400">
                <a:solidFill>
                  <a:schemeClr val="dk2"/>
                </a:solidFill>
              </a:defRPr>
            </a:lvl1pPr>
            <a:lvl2pPr lvl="1" algn="l" rtl="0">
              <a:lnSpc>
                <a:spcPct val="100000"/>
              </a:lnSpc>
              <a:spcBef>
                <a:spcPts val="0"/>
              </a:spcBef>
              <a:spcAft>
                <a:spcPts val="0"/>
              </a:spcAft>
              <a:buNone/>
              <a:defRPr sz="1400">
                <a:solidFill>
                  <a:schemeClr val="dk2"/>
                </a:solidFill>
              </a:defRPr>
            </a:lvl2pPr>
            <a:lvl3pPr lvl="2" algn="l" rtl="0">
              <a:lnSpc>
                <a:spcPct val="100000"/>
              </a:lnSpc>
              <a:spcBef>
                <a:spcPts val="0"/>
              </a:spcBef>
              <a:spcAft>
                <a:spcPts val="0"/>
              </a:spcAft>
              <a:buNone/>
              <a:defRPr sz="1400">
                <a:solidFill>
                  <a:schemeClr val="dk2"/>
                </a:solidFill>
              </a:defRPr>
            </a:lvl3pPr>
            <a:lvl4pPr lvl="3" algn="l" rtl="0">
              <a:lnSpc>
                <a:spcPct val="100000"/>
              </a:lnSpc>
              <a:spcBef>
                <a:spcPts val="0"/>
              </a:spcBef>
              <a:spcAft>
                <a:spcPts val="0"/>
              </a:spcAft>
              <a:buNone/>
              <a:defRPr sz="1400">
                <a:solidFill>
                  <a:schemeClr val="dk2"/>
                </a:solidFill>
              </a:defRPr>
            </a:lvl4pPr>
            <a:lvl5pPr lvl="4" algn="l" rtl="0">
              <a:lnSpc>
                <a:spcPct val="100000"/>
              </a:lnSpc>
              <a:spcBef>
                <a:spcPts val="0"/>
              </a:spcBef>
              <a:spcAft>
                <a:spcPts val="0"/>
              </a:spcAft>
              <a:buNone/>
              <a:defRPr sz="1400">
                <a:solidFill>
                  <a:schemeClr val="dk2"/>
                </a:solidFill>
              </a:defRPr>
            </a:lvl5pPr>
            <a:lvl6pPr lvl="5" algn="l" rtl="0">
              <a:lnSpc>
                <a:spcPct val="100000"/>
              </a:lnSpc>
              <a:spcBef>
                <a:spcPts val="0"/>
              </a:spcBef>
              <a:spcAft>
                <a:spcPts val="0"/>
              </a:spcAft>
              <a:buNone/>
              <a:defRPr sz="1400">
                <a:solidFill>
                  <a:schemeClr val="dk2"/>
                </a:solidFill>
              </a:defRPr>
            </a:lvl6pPr>
            <a:lvl7pPr lvl="6" algn="l" rtl="0">
              <a:lnSpc>
                <a:spcPct val="100000"/>
              </a:lnSpc>
              <a:spcBef>
                <a:spcPts val="0"/>
              </a:spcBef>
              <a:spcAft>
                <a:spcPts val="0"/>
              </a:spcAft>
              <a:buNone/>
              <a:defRPr sz="1400">
                <a:solidFill>
                  <a:schemeClr val="dk2"/>
                </a:solidFill>
              </a:defRPr>
            </a:lvl7pPr>
            <a:lvl8pPr lvl="7" algn="l" rtl="0">
              <a:lnSpc>
                <a:spcPct val="100000"/>
              </a:lnSpc>
              <a:spcBef>
                <a:spcPts val="0"/>
              </a:spcBef>
              <a:spcAft>
                <a:spcPts val="0"/>
              </a:spcAft>
              <a:buNone/>
              <a:defRPr sz="1400">
                <a:solidFill>
                  <a:schemeClr val="dk2"/>
                </a:solidFill>
              </a:defRPr>
            </a:lvl8pPr>
            <a:lvl9pPr lvl="8" algn="l" rtl="0">
              <a:lnSpc>
                <a:spcPct val="100000"/>
              </a:lnSpc>
              <a:spcBef>
                <a:spcPts val="0"/>
              </a:spcBef>
              <a:spcAft>
                <a:spcPts val="0"/>
              </a:spcAft>
              <a:buNone/>
              <a:defRPr sz="1400">
                <a:solidFill>
                  <a:schemeClr val="dk2"/>
                </a:solidFill>
              </a:defRPr>
            </a:lvl9pPr>
          </a:lstStyle>
          <a:p>
            <a:endParaRPr/>
          </a:p>
        </p:txBody>
      </p:sp>
      <p:sp>
        <p:nvSpPr>
          <p:cNvPr id="22" name="Google Shape;22;p5"/>
          <p:cNvSpPr txBox="1">
            <a:spLocks noGrp="1"/>
          </p:cNvSpPr>
          <p:nvPr>
            <p:ph type="subTitle" idx="3"/>
          </p:nvPr>
        </p:nvSpPr>
        <p:spPr>
          <a:xfrm>
            <a:off x="5107275" y="2891025"/>
            <a:ext cx="2216700" cy="399900"/>
          </a:xfrm>
          <a:prstGeom prst="rect">
            <a:avLst/>
          </a:prstGeom>
        </p:spPr>
        <p:txBody>
          <a:bodyPr spcFirstLastPara="1" wrap="square" lIns="0" tIns="91425" rIns="0" bIns="91425" anchor="ctr" anchorCtr="0">
            <a:noAutofit/>
          </a:bodyPr>
          <a:lstStyle>
            <a:lvl1pPr lvl="0"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1pPr>
            <a:lvl2pPr lvl="1"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2pPr>
            <a:lvl3pPr lvl="2"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3pPr>
            <a:lvl4pPr lvl="3"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4pPr>
            <a:lvl5pPr lvl="4"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5pPr>
            <a:lvl6pPr lvl="5"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6pPr>
            <a:lvl7pPr lvl="6"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7pPr>
            <a:lvl8pPr lvl="7"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8pPr>
            <a:lvl9pPr lvl="8"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9pPr>
          </a:lstStyle>
          <a:p>
            <a:endParaRPr/>
          </a:p>
        </p:txBody>
      </p:sp>
      <p:sp>
        <p:nvSpPr>
          <p:cNvPr id="23" name="Google Shape;23;p5"/>
          <p:cNvSpPr txBox="1">
            <a:spLocks noGrp="1"/>
          </p:cNvSpPr>
          <p:nvPr>
            <p:ph type="subTitle" idx="4"/>
          </p:nvPr>
        </p:nvSpPr>
        <p:spPr>
          <a:xfrm>
            <a:off x="5107300" y="3250129"/>
            <a:ext cx="2216700" cy="760200"/>
          </a:xfrm>
          <a:prstGeom prst="rect">
            <a:avLst/>
          </a:prstGeom>
        </p:spPr>
        <p:txBody>
          <a:bodyPr spcFirstLastPara="1" wrap="square" lIns="0" tIns="91425" rIns="0" bIns="91425" anchor="ctr" anchorCtr="0">
            <a:noAutofit/>
          </a:bodyPr>
          <a:lstStyle>
            <a:lvl1pPr lvl="0" algn="l" rtl="0">
              <a:lnSpc>
                <a:spcPct val="100000"/>
              </a:lnSpc>
              <a:spcBef>
                <a:spcPts val="0"/>
              </a:spcBef>
              <a:spcAft>
                <a:spcPts val="0"/>
              </a:spcAft>
              <a:buNone/>
              <a:defRPr sz="1400">
                <a:solidFill>
                  <a:schemeClr val="dk2"/>
                </a:solidFill>
              </a:defRPr>
            </a:lvl1pPr>
            <a:lvl2pPr lvl="1" algn="l" rtl="0">
              <a:lnSpc>
                <a:spcPct val="100000"/>
              </a:lnSpc>
              <a:spcBef>
                <a:spcPts val="0"/>
              </a:spcBef>
              <a:spcAft>
                <a:spcPts val="0"/>
              </a:spcAft>
              <a:buNone/>
              <a:defRPr sz="1400">
                <a:solidFill>
                  <a:schemeClr val="dk2"/>
                </a:solidFill>
              </a:defRPr>
            </a:lvl2pPr>
            <a:lvl3pPr lvl="2" algn="l" rtl="0">
              <a:lnSpc>
                <a:spcPct val="100000"/>
              </a:lnSpc>
              <a:spcBef>
                <a:spcPts val="0"/>
              </a:spcBef>
              <a:spcAft>
                <a:spcPts val="0"/>
              </a:spcAft>
              <a:buNone/>
              <a:defRPr sz="1400">
                <a:solidFill>
                  <a:schemeClr val="dk2"/>
                </a:solidFill>
              </a:defRPr>
            </a:lvl3pPr>
            <a:lvl4pPr lvl="3" algn="l" rtl="0">
              <a:lnSpc>
                <a:spcPct val="100000"/>
              </a:lnSpc>
              <a:spcBef>
                <a:spcPts val="0"/>
              </a:spcBef>
              <a:spcAft>
                <a:spcPts val="0"/>
              </a:spcAft>
              <a:buNone/>
              <a:defRPr sz="1400">
                <a:solidFill>
                  <a:schemeClr val="dk2"/>
                </a:solidFill>
              </a:defRPr>
            </a:lvl4pPr>
            <a:lvl5pPr lvl="4" algn="l" rtl="0">
              <a:lnSpc>
                <a:spcPct val="100000"/>
              </a:lnSpc>
              <a:spcBef>
                <a:spcPts val="0"/>
              </a:spcBef>
              <a:spcAft>
                <a:spcPts val="0"/>
              </a:spcAft>
              <a:buNone/>
              <a:defRPr sz="1400">
                <a:solidFill>
                  <a:schemeClr val="dk2"/>
                </a:solidFill>
              </a:defRPr>
            </a:lvl5pPr>
            <a:lvl6pPr lvl="5" algn="l" rtl="0">
              <a:lnSpc>
                <a:spcPct val="100000"/>
              </a:lnSpc>
              <a:spcBef>
                <a:spcPts val="0"/>
              </a:spcBef>
              <a:spcAft>
                <a:spcPts val="0"/>
              </a:spcAft>
              <a:buNone/>
              <a:defRPr sz="1400">
                <a:solidFill>
                  <a:schemeClr val="dk2"/>
                </a:solidFill>
              </a:defRPr>
            </a:lvl6pPr>
            <a:lvl7pPr lvl="6" algn="l" rtl="0">
              <a:lnSpc>
                <a:spcPct val="100000"/>
              </a:lnSpc>
              <a:spcBef>
                <a:spcPts val="0"/>
              </a:spcBef>
              <a:spcAft>
                <a:spcPts val="0"/>
              </a:spcAft>
              <a:buNone/>
              <a:defRPr sz="1400">
                <a:solidFill>
                  <a:schemeClr val="dk2"/>
                </a:solidFill>
              </a:defRPr>
            </a:lvl7pPr>
            <a:lvl8pPr lvl="7" algn="l" rtl="0">
              <a:lnSpc>
                <a:spcPct val="100000"/>
              </a:lnSpc>
              <a:spcBef>
                <a:spcPts val="0"/>
              </a:spcBef>
              <a:spcAft>
                <a:spcPts val="0"/>
              </a:spcAft>
              <a:buNone/>
              <a:defRPr sz="1400">
                <a:solidFill>
                  <a:schemeClr val="dk2"/>
                </a:solidFill>
              </a:defRPr>
            </a:lvl8pPr>
            <a:lvl9pPr lvl="8" algn="l" rtl="0">
              <a:lnSpc>
                <a:spcPct val="100000"/>
              </a:lnSpc>
              <a:spcBef>
                <a:spcPts val="0"/>
              </a:spcBef>
              <a:spcAft>
                <a:spcPts val="0"/>
              </a:spcAft>
              <a:buNone/>
              <a:defRPr sz="1400">
                <a:solidFill>
                  <a:schemeClr val="dk2"/>
                </a:solidFill>
              </a:defRPr>
            </a:lvl9pPr>
          </a:lstStyle>
          <a:p>
            <a:endParaRPr/>
          </a:p>
        </p:txBody>
      </p:sp>
      <p:grpSp>
        <p:nvGrpSpPr>
          <p:cNvPr id="24" name="Google Shape;24;p5"/>
          <p:cNvGrpSpPr/>
          <p:nvPr/>
        </p:nvGrpSpPr>
        <p:grpSpPr>
          <a:xfrm>
            <a:off x="124127" y="3981123"/>
            <a:ext cx="1199094" cy="1055243"/>
            <a:chOff x="124127" y="3981123"/>
            <a:chExt cx="1199094" cy="1055243"/>
          </a:xfrm>
        </p:grpSpPr>
        <p:grpSp>
          <p:nvGrpSpPr>
            <p:cNvPr id="25" name="Google Shape;25;p5"/>
            <p:cNvGrpSpPr/>
            <p:nvPr/>
          </p:nvGrpSpPr>
          <p:grpSpPr>
            <a:xfrm>
              <a:off x="136007" y="4791529"/>
              <a:ext cx="89233" cy="144772"/>
              <a:chOff x="9274044" y="2003067"/>
              <a:chExt cx="89233" cy="144772"/>
            </a:xfrm>
          </p:grpSpPr>
          <p:sp>
            <p:nvSpPr>
              <p:cNvPr id="26" name="Google Shape;26;p5"/>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5"/>
            <p:cNvGrpSpPr/>
            <p:nvPr/>
          </p:nvGrpSpPr>
          <p:grpSpPr>
            <a:xfrm>
              <a:off x="382263" y="4250745"/>
              <a:ext cx="192557" cy="161020"/>
              <a:chOff x="5918613" y="2596307"/>
              <a:chExt cx="192557" cy="161020"/>
            </a:xfrm>
          </p:grpSpPr>
          <p:sp>
            <p:nvSpPr>
              <p:cNvPr id="29" name="Google Shape;29;p5"/>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5"/>
            <p:cNvGrpSpPr/>
            <p:nvPr/>
          </p:nvGrpSpPr>
          <p:grpSpPr>
            <a:xfrm>
              <a:off x="461356" y="4626531"/>
              <a:ext cx="659825" cy="409834"/>
              <a:chOff x="7004106" y="4263831"/>
              <a:chExt cx="659825" cy="409834"/>
            </a:xfrm>
          </p:grpSpPr>
          <p:sp>
            <p:nvSpPr>
              <p:cNvPr id="32" name="Google Shape;32;p5"/>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5"/>
            <p:cNvSpPr/>
            <p:nvPr/>
          </p:nvSpPr>
          <p:spPr>
            <a:xfrm>
              <a:off x="124127" y="3981123"/>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1281077" y="494103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5"/>
          <p:cNvGrpSpPr/>
          <p:nvPr/>
        </p:nvGrpSpPr>
        <p:grpSpPr>
          <a:xfrm>
            <a:off x="4808644" y="-205656"/>
            <a:ext cx="4578659" cy="2971957"/>
            <a:chOff x="4808644" y="-205656"/>
            <a:chExt cx="4578659" cy="2971957"/>
          </a:xfrm>
        </p:grpSpPr>
        <p:sp>
          <p:nvSpPr>
            <p:cNvPr id="47" name="Google Shape;47;p5"/>
            <p:cNvSpPr/>
            <p:nvPr/>
          </p:nvSpPr>
          <p:spPr>
            <a:xfrm>
              <a:off x="8115362" y="1965389"/>
              <a:ext cx="42144" cy="40358"/>
            </a:xfrm>
            <a:custGeom>
              <a:avLst/>
              <a:gdLst/>
              <a:ahLst/>
              <a:cxnLst/>
              <a:rect l="l" t="t" r="r" b="b"/>
              <a:pathLst>
                <a:path w="1935" h="1853" extrusionOk="0">
                  <a:moveTo>
                    <a:pt x="938" y="363"/>
                  </a:moveTo>
                  <a:cubicBezTo>
                    <a:pt x="1066" y="363"/>
                    <a:pt x="1189" y="406"/>
                    <a:pt x="1301" y="481"/>
                  </a:cubicBezTo>
                  <a:cubicBezTo>
                    <a:pt x="1468" y="648"/>
                    <a:pt x="1568" y="914"/>
                    <a:pt x="1468" y="1148"/>
                  </a:cubicBezTo>
                  <a:cubicBezTo>
                    <a:pt x="1378" y="1358"/>
                    <a:pt x="1154" y="1487"/>
                    <a:pt x="916" y="1487"/>
                  </a:cubicBezTo>
                  <a:cubicBezTo>
                    <a:pt x="889" y="1487"/>
                    <a:pt x="861" y="1485"/>
                    <a:pt x="834" y="1482"/>
                  </a:cubicBezTo>
                  <a:cubicBezTo>
                    <a:pt x="818" y="1482"/>
                    <a:pt x="804" y="1484"/>
                    <a:pt x="790" y="1488"/>
                  </a:cubicBezTo>
                  <a:lnTo>
                    <a:pt x="790" y="1488"/>
                  </a:lnTo>
                  <a:cubicBezTo>
                    <a:pt x="590" y="1410"/>
                    <a:pt x="426" y="1255"/>
                    <a:pt x="367" y="1048"/>
                  </a:cubicBezTo>
                  <a:cubicBezTo>
                    <a:pt x="334" y="781"/>
                    <a:pt x="434" y="548"/>
                    <a:pt x="634" y="447"/>
                  </a:cubicBezTo>
                  <a:cubicBezTo>
                    <a:pt x="736" y="389"/>
                    <a:pt x="839" y="363"/>
                    <a:pt x="938" y="363"/>
                  </a:cubicBezTo>
                  <a:close/>
                  <a:moveTo>
                    <a:pt x="963" y="0"/>
                  </a:moveTo>
                  <a:cubicBezTo>
                    <a:pt x="843" y="0"/>
                    <a:pt x="720" y="26"/>
                    <a:pt x="601" y="81"/>
                  </a:cubicBezTo>
                  <a:cubicBezTo>
                    <a:pt x="234" y="214"/>
                    <a:pt x="0" y="581"/>
                    <a:pt x="0" y="948"/>
                  </a:cubicBezTo>
                  <a:cubicBezTo>
                    <a:pt x="33" y="1381"/>
                    <a:pt x="367" y="1748"/>
                    <a:pt x="767" y="1848"/>
                  </a:cubicBezTo>
                  <a:cubicBezTo>
                    <a:pt x="781" y="1848"/>
                    <a:pt x="795" y="1848"/>
                    <a:pt x="809" y="1846"/>
                  </a:cubicBezTo>
                  <a:lnTo>
                    <a:pt x="809" y="1846"/>
                  </a:lnTo>
                  <a:cubicBezTo>
                    <a:pt x="817" y="1848"/>
                    <a:pt x="826" y="1848"/>
                    <a:pt x="834" y="1848"/>
                  </a:cubicBezTo>
                  <a:cubicBezTo>
                    <a:pt x="861" y="1851"/>
                    <a:pt x="887" y="1852"/>
                    <a:pt x="914" y="1852"/>
                  </a:cubicBezTo>
                  <a:cubicBezTo>
                    <a:pt x="1253" y="1852"/>
                    <a:pt x="1580" y="1657"/>
                    <a:pt x="1735" y="1348"/>
                  </a:cubicBezTo>
                  <a:cubicBezTo>
                    <a:pt x="1935" y="1015"/>
                    <a:pt x="1868" y="614"/>
                    <a:pt x="1601" y="314"/>
                  </a:cubicBezTo>
                  <a:cubicBezTo>
                    <a:pt x="1444" y="112"/>
                    <a:pt x="1211" y="0"/>
                    <a:pt x="9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7136462" y="189340"/>
              <a:ext cx="41426" cy="40010"/>
            </a:xfrm>
            <a:custGeom>
              <a:avLst/>
              <a:gdLst/>
              <a:ahLst/>
              <a:cxnLst/>
              <a:rect l="l" t="t" r="r" b="b"/>
              <a:pathLst>
                <a:path w="1902" h="1837" extrusionOk="0">
                  <a:moveTo>
                    <a:pt x="908" y="344"/>
                  </a:moveTo>
                  <a:cubicBezTo>
                    <a:pt x="1040" y="344"/>
                    <a:pt x="1171" y="396"/>
                    <a:pt x="1268" y="493"/>
                  </a:cubicBezTo>
                  <a:cubicBezTo>
                    <a:pt x="1468" y="627"/>
                    <a:pt x="1535" y="894"/>
                    <a:pt x="1435" y="1127"/>
                  </a:cubicBezTo>
                  <a:cubicBezTo>
                    <a:pt x="1345" y="1338"/>
                    <a:pt x="1118" y="1494"/>
                    <a:pt x="879" y="1498"/>
                  </a:cubicBezTo>
                  <a:lnTo>
                    <a:pt x="879" y="1498"/>
                  </a:lnTo>
                  <a:cubicBezTo>
                    <a:pt x="875" y="1497"/>
                    <a:pt x="872" y="1495"/>
                    <a:pt x="868" y="1494"/>
                  </a:cubicBezTo>
                  <a:cubicBezTo>
                    <a:pt x="601" y="1461"/>
                    <a:pt x="401" y="1260"/>
                    <a:pt x="367" y="1027"/>
                  </a:cubicBezTo>
                  <a:cubicBezTo>
                    <a:pt x="301" y="793"/>
                    <a:pt x="434" y="560"/>
                    <a:pt x="634" y="427"/>
                  </a:cubicBezTo>
                  <a:cubicBezTo>
                    <a:pt x="718" y="371"/>
                    <a:pt x="813" y="344"/>
                    <a:pt x="908" y="344"/>
                  </a:cubicBezTo>
                  <a:close/>
                  <a:moveTo>
                    <a:pt x="912" y="1"/>
                  </a:moveTo>
                  <a:cubicBezTo>
                    <a:pt x="806" y="1"/>
                    <a:pt x="700" y="20"/>
                    <a:pt x="601" y="60"/>
                  </a:cubicBezTo>
                  <a:cubicBezTo>
                    <a:pt x="234" y="193"/>
                    <a:pt x="0" y="560"/>
                    <a:pt x="0" y="960"/>
                  </a:cubicBezTo>
                  <a:cubicBezTo>
                    <a:pt x="34" y="1394"/>
                    <a:pt x="334" y="1727"/>
                    <a:pt x="768" y="1828"/>
                  </a:cubicBezTo>
                  <a:cubicBezTo>
                    <a:pt x="789" y="1834"/>
                    <a:pt x="808" y="1836"/>
                    <a:pt x="827" y="1836"/>
                  </a:cubicBezTo>
                  <a:cubicBezTo>
                    <a:pt x="842" y="1836"/>
                    <a:pt x="855" y="1834"/>
                    <a:pt x="868" y="1831"/>
                  </a:cubicBezTo>
                  <a:lnTo>
                    <a:pt x="868" y="1831"/>
                  </a:lnTo>
                  <a:cubicBezTo>
                    <a:pt x="873" y="1831"/>
                    <a:pt x="877" y="1831"/>
                    <a:pt x="881" y="1831"/>
                  </a:cubicBezTo>
                  <a:cubicBezTo>
                    <a:pt x="1221" y="1831"/>
                    <a:pt x="1550" y="1639"/>
                    <a:pt x="1735" y="1361"/>
                  </a:cubicBezTo>
                  <a:cubicBezTo>
                    <a:pt x="1902" y="994"/>
                    <a:pt x="1868" y="593"/>
                    <a:pt x="1602" y="293"/>
                  </a:cubicBezTo>
                  <a:cubicBezTo>
                    <a:pt x="1414" y="106"/>
                    <a:pt x="1162" y="1"/>
                    <a:pt x="91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5"/>
            <p:cNvGrpSpPr/>
            <p:nvPr/>
          </p:nvGrpSpPr>
          <p:grpSpPr>
            <a:xfrm>
              <a:off x="7047147" y="487042"/>
              <a:ext cx="89298" cy="144467"/>
              <a:chOff x="5394859" y="3062779"/>
              <a:chExt cx="89298" cy="144467"/>
            </a:xfrm>
          </p:grpSpPr>
          <p:sp>
            <p:nvSpPr>
              <p:cNvPr id="50" name="Google Shape;50;p5"/>
              <p:cNvSpPr/>
              <p:nvPr/>
            </p:nvSpPr>
            <p:spPr>
              <a:xfrm>
                <a:off x="5399847" y="3066482"/>
                <a:ext cx="79954" cy="137345"/>
              </a:xfrm>
              <a:custGeom>
                <a:avLst/>
                <a:gdLst/>
                <a:ahLst/>
                <a:cxnLst/>
                <a:rect l="l" t="t" r="r" b="b"/>
                <a:pathLst>
                  <a:path w="3671" h="6306" extrusionOk="0">
                    <a:moveTo>
                      <a:pt x="1702" y="1"/>
                    </a:moveTo>
                    <a:cubicBezTo>
                      <a:pt x="1669" y="635"/>
                      <a:pt x="1535" y="1268"/>
                      <a:pt x="1335" y="1902"/>
                    </a:cubicBezTo>
                    <a:cubicBezTo>
                      <a:pt x="1102" y="2536"/>
                      <a:pt x="601" y="3036"/>
                      <a:pt x="1" y="3303"/>
                    </a:cubicBezTo>
                    <a:cubicBezTo>
                      <a:pt x="601" y="3503"/>
                      <a:pt x="1135" y="3970"/>
                      <a:pt x="1402" y="4537"/>
                    </a:cubicBezTo>
                    <a:cubicBezTo>
                      <a:pt x="1669" y="5104"/>
                      <a:pt x="1836" y="5705"/>
                      <a:pt x="1936" y="6305"/>
                    </a:cubicBezTo>
                    <a:cubicBezTo>
                      <a:pt x="2002" y="5672"/>
                      <a:pt x="2102" y="5038"/>
                      <a:pt x="2336" y="4437"/>
                    </a:cubicBezTo>
                    <a:cubicBezTo>
                      <a:pt x="2536" y="3770"/>
                      <a:pt x="3036" y="3270"/>
                      <a:pt x="3670" y="3003"/>
                    </a:cubicBezTo>
                    <a:cubicBezTo>
                      <a:pt x="3036" y="2803"/>
                      <a:pt x="2536" y="2369"/>
                      <a:pt x="2236" y="1769"/>
                    </a:cubicBezTo>
                    <a:cubicBezTo>
                      <a:pt x="1969" y="1202"/>
                      <a:pt x="1802" y="601"/>
                      <a:pt x="1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5394859" y="3062779"/>
                <a:ext cx="89298" cy="144467"/>
              </a:xfrm>
              <a:custGeom>
                <a:avLst/>
                <a:gdLst/>
                <a:ahLst/>
                <a:cxnLst/>
                <a:rect l="l" t="t" r="r" b="b"/>
                <a:pathLst>
                  <a:path w="4100" h="6633" extrusionOk="0">
                    <a:moveTo>
                      <a:pt x="1970" y="1128"/>
                    </a:moveTo>
                    <a:cubicBezTo>
                      <a:pt x="2234" y="1973"/>
                      <a:pt x="2635" y="2787"/>
                      <a:pt x="3438" y="3188"/>
                    </a:cubicBezTo>
                    <a:lnTo>
                      <a:pt x="3438" y="3188"/>
                    </a:lnTo>
                    <a:cubicBezTo>
                      <a:pt x="2617" y="3670"/>
                      <a:pt x="2284" y="4608"/>
                      <a:pt x="2118" y="5555"/>
                    </a:cubicBezTo>
                    <a:lnTo>
                      <a:pt x="2118" y="5555"/>
                    </a:lnTo>
                    <a:cubicBezTo>
                      <a:pt x="1862" y="4690"/>
                      <a:pt x="1452" y="3846"/>
                      <a:pt x="654" y="3453"/>
                    </a:cubicBezTo>
                    <a:lnTo>
                      <a:pt x="654" y="3453"/>
                    </a:lnTo>
                    <a:cubicBezTo>
                      <a:pt x="1467" y="2964"/>
                      <a:pt x="1802" y="2055"/>
                      <a:pt x="1970" y="1128"/>
                    </a:cubicBezTo>
                    <a:close/>
                    <a:moveTo>
                      <a:pt x="1940" y="0"/>
                    </a:moveTo>
                    <a:cubicBezTo>
                      <a:pt x="1848" y="0"/>
                      <a:pt x="1750" y="74"/>
                      <a:pt x="1731" y="171"/>
                    </a:cubicBezTo>
                    <a:cubicBezTo>
                      <a:pt x="1631" y="1338"/>
                      <a:pt x="1397" y="2839"/>
                      <a:pt x="163" y="3306"/>
                    </a:cubicBezTo>
                    <a:cubicBezTo>
                      <a:pt x="136" y="3316"/>
                      <a:pt x="114" y="3330"/>
                      <a:pt x="97" y="3349"/>
                    </a:cubicBezTo>
                    <a:lnTo>
                      <a:pt x="97" y="3349"/>
                    </a:lnTo>
                    <a:cubicBezTo>
                      <a:pt x="13" y="3419"/>
                      <a:pt x="0" y="3551"/>
                      <a:pt x="107" y="3616"/>
                    </a:cubicBezTo>
                    <a:lnTo>
                      <a:pt x="107" y="3616"/>
                    </a:lnTo>
                    <a:cubicBezTo>
                      <a:pt x="130" y="3641"/>
                      <a:pt x="161" y="3657"/>
                      <a:pt x="197" y="3657"/>
                    </a:cubicBezTo>
                    <a:cubicBezTo>
                      <a:pt x="203" y="3657"/>
                      <a:pt x="210" y="3657"/>
                      <a:pt x="217" y="3655"/>
                    </a:cubicBezTo>
                    <a:lnTo>
                      <a:pt x="217" y="3655"/>
                    </a:lnTo>
                    <a:cubicBezTo>
                      <a:pt x="1408" y="4016"/>
                      <a:pt x="1768" y="5424"/>
                      <a:pt x="1998" y="6509"/>
                    </a:cubicBezTo>
                    <a:cubicBezTo>
                      <a:pt x="2012" y="6596"/>
                      <a:pt x="2077" y="6632"/>
                      <a:pt x="2146" y="6632"/>
                    </a:cubicBezTo>
                    <a:cubicBezTo>
                      <a:pt x="2235" y="6632"/>
                      <a:pt x="2331" y="6570"/>
                      <a:pt x="2331" y="6475"/>
                    </a:cubicBezTo>
                    <a:cubicBezTo>
                      <a:pt x="2465" y="5308"/>
                      <a:pt x="2665" y="3773"/>
                      <a:pt x="3933" y="3340"/>
                    </a:cubicBezTo>
                    <a:cubicBezTo>
                      <a:pt x="4099" y="3273"/>
                      <a:pt x="4099" y="3040"/>
                      <a:pt x="3933" y="3006"/>
                    </a:cubicBezTo>
                    <a:cubicBezTo>
                      <a:pt x="2665" y="2639"/>
                      <a:pt x="2331" y="1238"/>
                      <a:pt x="2098" y="137"/>
                    </a:cubicBezTo>
                    <a:cubicBezTo>
                      <a:pt x="2070" y="39"/>
                      <a:pt x="2006" y="0"/>
                      <a:pt x="19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8042551" y="189338"/>
              <a:ext cx="149001" cy="125064"/>
              <a:chOff x="6315316" y="635299"/>
              <a:chExt cx="191838" cy="161020"/>
            </a:xfrm>
          </p:grpSpPr>
          <p:sp>
            <p:nvSpPr>
              <p:cNvPr id="53" name="Google Shape;53;p5"/>
              <p:cNvSpPr/>
              <p:nvPr/>
            </p:nvSpPr>
            <p:spPr>
              <a:xfrm>
                <a:off x="6326947" y="638937"/>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solidFill>
                <a:srgbClr val="FF8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5"/>
            <p:cNvGrpSpPr/>
            <p:nvPr/>
          </p:nvGrpSpPr>
          <p:grpSpPr>
            <a:xfrm>
              <a:off x="8945606" y="1476746"/>
              <a:ext cx="123536" cy="102584"/>
              <a:chOff x="6215056" y="2418396"/>
              <a:chExt cx="123536" cy="102584"/>
            </a:xfrm>
          </p:grpSpPr>
          <p:sp>
            <p:nvSpPr>
              <p:cNvPr id="56" name="Google Shape;56;p5"/>
              <p:cNvSpPr/>
              <p:nvPr/>
            </p:nvSpPr>
            <p:spPr>
              <a:xfrm>
                <a:off x="6225969" y="2422382"/>
                <a:ext cx="102453" cy="93959"/>
              </a:xfrm>
              <a:custGeom>
                <a:avLst/>
                <a:gdLst/>
                <a:ahLst/>
                <a:cxnLst/>
                <a:rect l="l" t="t" r="r" b="b"/>
                <a:pathLst>
                  <a:path w="4704" h="4314" extrusionOk="0">
                    <a:moveTo>
                      <a:pt x="3403" y="0"/>
                    </a:moveTo>
                    <a:cubicBezTo>
                      <a:pt x="3291" y="0"/>
                      <a:pt x="3179" y="17"/>
                      <a:pt x="3069" y="51"/>
                    </a:cubicBezTo>
                    <a:cubicBezTo>
                      <a:pt x="2735" y="184"/>
                      <a:pt x="2435" y="451"/>
                      <a:pt x="2302" y="818"/>
                    </a:cubicBezTo>
                    <a:cubicBezTo>
                      <a:pt x="2102" y="484"/>
                      <a:pt x="1768" y="251"/>
                      <a:pt x="1434" y="184"/>
                    </a:cubicBezTo>
                    <a:cubicBezTo>
                      <a:pt x="1375" y="176"/>
                      <a:pt x="1316" y="171"/>
                      <a:pt x="1258" y="171"/>
                    </a:cubicBezTo>
                    <a:cubicBezTo>
                      <a:pt x="860" y="171"/>
                      <a:pt x="504" y="368"/>
                      <a:pt x="300" y="718"/>
                    </a:cubicBezTo>
                    <a:cubicBezTo>
                      <a:pt x="67" y="1085"/>
                      <a:pt x="0" y="1552"/>
                      <a:pt x="100" y="1985"/>
                    </a:cubicBezTo>
                    <a:cubicBezTo>
                      <a:pt x="234" y="2419"/>
                      <a:pt x="434" y="2819"/>
                      <a:pt x="734" y="3153"/>
                    </a:cubicBezTo>
                    <a:cubicBezTo>
                      <a:pt x="1134" y="3587"/>
                      <a:pt x="1601" y="3953"/>
                      <a:pt x="2135" y="4220"/>
                    </a:cubicBezTo>
                    <a:cubicBezTo>
                      <a:pt x="2255" y="4280"/>
                      <a:pt x="2388" y="4313"/>
                      <a:pt x="2520" y="4313"/>
                    </a:cubicBezTo>
                    <a:cubicBezTo>
                      <a:pt x="2681" y="4313"/>
                      <a:pt x="2840" y="4264"/>
                      <a:pt x="2969" y="4154"/>
                    </a:cubicBezTo>
                    <a:cubicBezTo>
                      <a:pt x="3469" y="3820"/>
                      <a:pt x="3903" y="3386"/>
                      <a:pt x="4236" y="2919"/>
                    </a:cubicBezTo>
                    <a:cubicBezTo>
                      <a:pt x="4470" y="2519"/>
                      <a:pt x="4603" y="2085"/>
                      <a:pt x="4637" y="1652"/>
                    </a:cubicBezTo>
                    <a:cubicBezTo>
                      <a:pt x="4703" y="1218"/>
                      <a:pt x="4570" y="751"/>
                      <a:pt x="4270" y="418"/>
                    </a:cubicBezTo>
                    <a:cubicBezTo>
                      <a:pt x="4046" y="144"/>
                      <a:pt x="3729" y="0"/>
                      <a:pt x="3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215056" y="2418396"/>
                <a:ext cx="123536" cy="102584"/>
              </a:xfrm>
              <a:custGeom>
                <a:avLst/>
                <a:gdLst/>
                <a:ahLst/>
                <a:cxnLst/>
                <a:rect l="l" t="t" r="r" b="b"/>
                <a:pathLst>
                  <a:path w="5672" h="4710" extrusionOk="0">
                    <a:moveTo>
                      <a:pt x="3837" y="367"/>
                    </a:moveTo>
                    <a:cubicBezTo>
                      <a:pt x="4237" y="367"/>
                      <a:pt x="4604" y="601"/>
                      <a:pt x="4804" y="934"/>
                    </a:cubicBezTo>
                    <a:cubicBezTo>
                      <a:pt x="5204" y="1735"/>
                      <a:pt x="4804" y="2735"/>
                      <a:pt x="4270" y="3369"/>
                    </a:cubicBezTo>
                    <a:cubicBezTo>
                      <a:pt x="4137" y="3503"/>
                      <a:pt x="3970" y="3669"/>
                      <a:pt x="3803" y="3803"/>
                    </a:cubicBezTo>
                    <a:cubicBezTo>
                      <a:pt x="3637" y="3970"/>
                      <a:pt x="3470" y="4103"/>
                      <a:pt x="3236" y="4237"/>
                    </a:cubicBezTo>
                    <a:cubicBezTo>
                      <a:pt x="3155" y="4277"/>
                      <a:pt x="3072" y="4294"/>
                      <a:pt x="2990" y="4294"/>
                    </a:cubicBezTo>
                    <a:cubicBezTo>
                      <a:pt x="2665" y="4294"/>
                      <a:pt x="2341" y="4029"/>
                      <a:pt x="2102" y="3870"/>
                    </a:cubicBezTo>
                    <a:cubicBezTo>
                      <a:pt x="1402" y="3403"/>
                      <a:pt x="735" y="2602"/>
                      <a:pt x="735" y="1735"/>
                    </a:cubicBezTo>
                    <a:cubicBezTo>
                      <a:pt x="701" y="1234"/>
                      <a:pt x="1001" y="767"/>
                      <a:pt x="1435" y="601"/>
                    </a:cubicBezTo>
                    <a:cubicBezTo>
                      <a:pt x="1531" y="573"/>
                      <a:pt x="1629" y="560"/>
                      <a:pt x="1726" y="560"/>
                    </a:cubicBezTo>
                    <a:cubicBezTo>
                      <a:pt x="2097" y="560"/>
                      <a:pt x="2451" y="757"/>
                      <a:pt x="2636" y="1101"/>
                    </a:cubicBezTo>
                    <a:cubicBezTo>
                      <a:pt x="2675" y="1160"/>
                      <a:pt x="2731" y="1184"/>
                      <a:pt x="2788" y="1184"/>
                    </a:cubicBezTo>
                    <a:cubicBezTo>
                      <a:pt x="2793" y="1184"/>
                      <a:pt x="2798" y="1184"/>
                      <a:pt x="2803" y="1183"/>
                    </a:cubicBezTo>
                    <a:lnTo>
                      <a:pt x="2803" y="1183"/>
                    </a:lnTo>
                    <a:cubicBezTo>
                      <a:pt x="2808" y="1184"/>
                      <a:pt x="2813" y="1184"/>
                      <a:pt x="2817" y="1184"/>
                    </a:cubicBezTo>
                    <a:cubicBezTo>
                      <a:pt x="2874" y="1184"/>
                      <a:pt x="2930" y="1160"/>
                      <a:pt x="2969" y="1101"/>
                    </a:cubicBezTo>
                    <a:cubicBezTo>
                      <a:pt x="2972" y="1093"/>
                      <a:pt x="2975" y="1085"/>
                      <a:pt x="2978" y="1077"/>
                    </a:cubicBezTo>
                    <a:lnTo>
                      <a:pt x="2978" y="1077"/>
                    </a:lnTo>
                    <a:cubicBezTo>
                      <a:pt x="2987" y="1061"/>
                      <a:pt x="2994" y="1044"/>
                      <a:pt x="2997" y="1026"/>
                    </a:cubicBezTo>
                    <a:lnTo>
                      <a:pt x="2997" y="1026"/>
                    </a:lnTo>
                    <a:cubicBezTo>
                      <a:pt x="3146" y="668"/>
                      <a:pt x="3462" y="430"/>
                      <a:pt x="3837" y="367"/>
                    </a:cubicBezTo>
                    <a:close/>
                    <a:moveTo>
                      <a:pt x="3903" y="0"/>
                    </a:moveTo>
                    <a:cubicBezTo>
                      <a:pt x="3436" y="28"/>
                      <a:pt x="3037" y="282"/>
                      <a:pt x="2780" y="651"/>
                    </a:cubicBezTo>
                    <a:lnTo>
                      <a:pt x="2780" y="651"/>
                    </a:lnTo>
                    <a:cubicBezTo>
                      <a:pt x="2507" y="355"/>
                      <a:pt x="2125" y="160"/>
                      <a:pt x="1702" y="134"/>
                    </a:cubicBezTo>
                    <a:cubicBezTo>
                      <a:pt x="1202" y="167"/>
                      <a:pt x="768" y="467"/>
                      <a:pt x="534" y="934"/>
                    </a:cubicBezTo>
                    <a:cubicBezTo>
                      <a:pt x="1" y="1968"/>
                      <a:pt x="668" y="3202"/>
                      <a:pt x="1468" y="3903"/>
                    </a:cubicBezTo>
                    <a:cubicBezTo>
                      <a:pt x="1702" y="4070"/>
                      <a:pt x="1902" y="4203"/>
                      <a:pt x="2136" y="4370"/>
                    </a:cubicBezTo>
                    <a:cubicBezTo>
                      <a:pt x="2369" y="4537"/>
                      <a:pt x="2636" y="4637"/>
                      <a:pt x="2903" y="4704"/>
                    </a:cubicBezTo>
                    <a:cubicBezTo>
                      <a:pt x="2935" y="4708"/>
                      <a:pt x="2968" y="4710"/>
                      <a:pt x="3000" y="4710"/>
                    </a:cubicBezTo>
                    <a:cubicBezTo>
                      <a:pt x="3493" y="4710"/>
                      <a:pt x="3926" y="4249"/>
                      <a:pt x="4270" y="3936"/>
                    </a:cubicBezTo>
                    <a:cubicBezTo>
                      <a:pt x="5038" y="3202"/>
                      <a:pt x="5671" y="1968"/>
                      <a:pt x="5204" y="934"/>
                    </a:cubicBezTo>
                    <a:cubicBezTo>
                      <a:pt x="5004" y="400"/>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5"/>
            <p:cNvGrpSpPr/>
            <p:nvPr/>
          </p:nvGrpSpPr>
          <p:grpSpPr>
            <a:xfrm rot="9227773">
              <a:off x="5165892" y="205748"/>
              <a:ext cx="482935" cy="192638"/>
              <a:chOff x="5653425" y="2263552"/>
              <a:chExt cx="482897" cy="192622"/>
            </a:xfrm>
          </p:grpSpPr>
          <p:sp>
            <p:nvSpPr>
              <p:cNvPr id="59" name="Google Shape;59;p5"/>
              <p:cNvSpPr/>
              <p:nvPr/>
            </p:nvSpPr>
            <p:spPr>
              <a:xfrm>
                <a:off x="5666516" y="2268714"/>
                <a:ext cx="395242" cy="182386"/>
              </a:xfrm>
              <a:custGeom>
                <a:avLst/>
                <a:gdLst/>
                <a:ahLst/>
                <a:cxnLst/>
                <a:rect l="l" t="t" r="r" b="b"/>
                <a:pathLst>
                  <a:path w="18147" h="8374" extrusionOk="0">
                    <a:moveTo>
                      <a:pt x="13969" y="0"/>
                    </a:moveTo>
                    <a:cubicBezTo>
                      <a:pt x="13950" y="0"/>
                      <a:pt x="13930" y="0"/>
                      <a:pt x="13910" y="1"/>
                    </a:cubicBezTo>
                    <a:lnTo>
                      <a:pt x="4203" y="1"/>
                    </a:lnTo>
                    <a:cubicBezTo>
                      <a:pt x="1901" y="1"/>
                      <a:pt x="0" y="1869"/>
                      <a:pt x="0" y="4170"/>
                    </a:cubicBezTo>
                    <a:cubicBezTo>
                      <a:pt x="0" y="6505"/>
                      <a:pt x="1901" y="8373"/>
                      <a:pt x="4203" y="8373"/>
                    </a:cubicBezTo>
                    <a:lnTo>
                      <a:pt x="13910" y="8373"/>
                    </a:lnTo>
                    <a:cubicBezTo>
                      <a:pt x="16212" y="8373"/>
                      <a:pt x="18113" y="6539"/>
                      <a:pt x="18113" y="4237"/>
                    </a:cubicBezTo>
                    <a:cubicBezTo>
                      <a:pt x="18146" y="1922"/>
                      <a:pt x="16277" y="0"/>
                      <a:pt x="139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5653425" y="2263552"/>
                <a:ext cx="419221" cy="192622"/>
              </a:xfrm>
              <a:custGeom>
                <a:avLst/>
                <a:gdLst/>
                <a:ahLst/>
                <a:cxnLst/>
                <a:rect l="l" t="t" r="r" b="b"/>
                <a:pathLst>
                  <a:path w="19248" h="8844" extrusionOk="0">
                    <a:moveTo>
                      <a:pt x="14542" y="437"/>
                    </a:moveTo>
                    <a:cubicBezTo>
                      <a:pt x="16582" y="437"/>
                      <a:pt x="18282" y="1993"/>
                      <a:pt x="18480" y="4007"/>
                    </a:cubicBezTo>
                    <a:cubicBezTo>
                      <a:pt x="18714" y="6042"/>
                      <a:pt x="17313" y="7910"/>
                      <a:pt x="15312" y="8310"/>
                    </a:cubicBezTo>
                    <a:cubicBezTo>
                      <a:pt x="14911" y="8377"/>
                      <a:pt x="14511" y="8410"/>
                      <a:pt x="14111" y="8410"/>
                    </a:cubicBezTo>
                    <a:lnTo>
                      <a:pt x="5004" y="8410"/>
                    </a:lnTo>
                    <a:cubicBezTo>
                      <a:pt x="4404" y="8410"/>
                      <a:pt x="3837" y="8310"/>
                      <a:pt x="3270" y="8110"/>
                    </a:cubicBezTo>
                    <a:cubicBezTo>
                      <a:pt x="1" y="6742"/>
                      <a:pt x="1" y="2106"/>
                      <a:pt x="3270" y="738"/>
                    </a:cubicBezTo>
                    <a:cubicBezTo>
                      <a:pt x="3770" y="538"/>
                      <a:pt x="4270" y="438"/>
                      <a:pt x="4804" y="438"/>
                    </a:cubicBezTo>
                    <a:lnTo>
                      <a:pt x="14478" y="438"/>
                    </a:lnTo>
                    <a:cubicBezTo>
                      <a:pt x="14499" y="437"/>
                      <a:pt x="14521" y="437"/>
                      <a:pt x="14542" y="437"/>
                    </a:cubicBezTo>
                    <a:close/>
                    <a:moveTo>
                      <a:pt x="13801" y="0"/>
                    </a:moveTo>
                    <a:cubicBezTo>
                      <a:pt x="13547" y="0"/>
                      <a:pt x="13294" y="4"/>
                      <a:pt x="13043" y="4"/>
                    </a:cubicBezTo>
                    <a:lnTo>
                      <a:pt x="4804" y="4"/>
                    </a:lnTo>
                    <a:cubicBezTo>
                      <a:pt x="4758" y="4"/>
                      <a:pt x="4719" y="17"/>
                      <a:pt x="4689" y="39"/>
                    </a:cubicBezTo>
                    <a:lnTo>
                      <a:pt x="4689" y="39"/>
                    </a:lnTo>
                    <a:cubicBezTo>
                      <a:pt x="2504" y="96"/>
                      <a:pt x="664" y="1777"/>
                      <a:pt x="434" y="3974"/>
                    </a:cubicBezTo>
                    <a:cubicBezTo>
                      <a:pt x="201" y="6209"/>
                      <a:pt x="1702" y="8243"/>
                      <a:pt x="3903" y="8710"/>
                    </a:cubicBezTo>
                    <a:cubicBezTo>
                      <a:pt x="4526" y="8799"/>
                      <a:pt x="5164" y="8844"/>
                      <a:pt x="5806" y="8844"/>
                    </a:cubicBezTo>
                    <a:cubicBezTo>
                      <a:pt x="6127" y="8844"/>
                      <a:pt x="6450" y="8833"/>
                      <a:pt x="6772" y="8810"/>
                    </a:cubicBezTo>
                    <a:lnTo>
                      <a:pt x="14478" y="8810"/>
                    </a:lnTo>
                    <a:cubicBezTo>
                      <a:pt x="14501" y="8811"/>
                      <a:pt x="14524" y="8811"/>
                      <a:pt x="14548" y="8811"/>
                    </a:cubicBezTo>
                    <a:cubicBezTo>
                      <a:pt x="16620" y="8811"/>
                      <a:pt x="18419" y="7353"/>
                      <a:pt x="18847" y="5308"/>
                    </a:cubicBezTo>
                    <a:cubicBezTo>
                      <a:pt x="19248" y="3273"/>
                      <a:pt x="18180" y="1172"/>
                      <a:pt x="16246" y="371"/>
                    </a:cubicBezTo>
                    <a:cubicBezTo>
                      <a:pt x="15455" y="39"/>
                      <a:pt x="14625" y="0"/>
                      <a:pt x="138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5699493" y="2291715"/>
                <a:ext cx="110882" cy="57238"/>
              </a:xfrm>
              <a:custGeom>
                <a:avLst/>
                <a:gdLst/>
                <a:ahLst/>
                <a:cxnLst/>
                <a:rect l="l" t="t" r="r" b="b"/>
                <a:pathLst>
                  <a:path w="5091" h="2628" extrusionOk="0">
                    <a:moveTo>
                      <a:pt x="4077" y="0"/>
                    </a:moveTo>
                    <a:cubicBezTo>
                      <a:pt x="3240" y="0"/>
                      <a:pt x="2427" y="170"/>
                      <a:pt x="1655" y="479"/>
                    </a:cubicBezTo>
                    <a:cubicBezTo>
                      <a:pt x="854" y="813"/>
                      <a:pt x="254" y="1513"/>
                      <a:pt x="20" y="2380"/>
                    </a:cubicBezTo>
                    <a:cubicBezTo>
                      <a:pt x="0" y="2523"/>
                      <a:pt x="141" y="2628"/>
                      <a:pt x="269" y="2628"/>
                    </a:cubicBezTo>
                    <a:cubicBezTo>
                      <a:pt x="351" y="2628"/>
                      <a:pt x="428" y="2585"/>
                      <a:pt x="454" y="2480"/>
                    </a:cubicBezTo>
                    <a:lnTo>
                      <a:pt x="454" y="2447"/>
                    </a:lnTo>
                    <a:cubicBezTo>
                      <a:pt x="654" y="1713"/>
                      <a:pt x="1188" y="1079"/>
                      <a:pt x="1922" y="779"/>
                    </a:cubicBezTo>
                    <a:cubicBezTo>
                      <a:pt x="2610" y="558"/>
                      <a:pt x="3317" y="427"/>
                      <a:pt x="4041" y="427"/>
                    </a:cubicBezTo>
                    <a:cubicBezTo>
                      <a:pt x="4300" y="427"/>
                      <a:pt x="4561" y="444"/>
                      <a:pt x="4824" y="479"/>
                    </a:cubicBezTo>
                    <a:cubicBezTo>
                      <a:pt x="5091" y="479"/>
                      <a:pt x="5091" y="45"/>
                      <a:pt x="4824" y="45"/>
                    </a:cubicBezTo>
                    <a:cubicBezTo>
                      <a:pt x="4573" y="15"/>
                      <a:pt x="4324" y="0"/>
                      <a:pt x="40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5828525" y="2291236"/>
                <a:ext cx="12371" cy="9474"/>
              </a:xfrm>
              <a:custGeom>
                <a:avLst/>
                <a:gdLst/>
                <a:ahLst/>
                <a:cxnLst/>
                <a:rect l="l" t="t" r="r" b="b"/>
                <a:pathLst>
                  <a:path w="568" h="435" extrusionOk="0">
                    <a:moveTo>
                      <a:pt x="301" y="1"/>
                    </a:moveTo>
                    <a:cubicBezTo>
                      <a:pt x="1" y="1"/>
                      <a:pt x="1" y="434"/>
                      <a:pt x="301" y="434"/>
                    </a:cubicBezTo>
                    <a:cubicBezTo>
                      <a:pt x="568" y="434"/>
                      <a:pt x="568"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5766035" y="2378427"/>
                <a:ext cx="23283" cy="27639"/>
              </a:xfrm>
              <a:custGeom>
                <a:avLst/>
                <a:gdLst/>
                <a:ahLst/>
                <a:cxnLst/>
                <a:rect l="l" t="t" r="r" b="b"/>
                <a:pathLst>
                  <a:path w="1069" h="1269" extrusionOk="0">
                    <a:moveTo>
                      <a:pt x="802" y="1"/>
                    </a:moveTo>
                    <a:cubicBezTo>
                      <a:pt x="768" y="34"/>
                      <a:pt x="701" y="67"/>
                      <a:pt x="668" y="101"/>
                    </a:cubicBezTo>
                    <a:lnTo>
                      <a:pt x="34" y="968"/>
                    </a:lnTo>
                    <a:cubicBezTo>
                      <a:pt x="1" y="1001"/>
                      <a:pt x="1" y="1068"/>
                      <a:pt x="34" y="1135"/>
                    </a:cubicBezTo>
                    <a:cubicBezTo>
                      <a:pt x="34" y="1168"/>
                      <a:pt x="68" y="1235"/>
                      <a:pt x="134" y="1235"/>
                    </a:cubicBezTo>
                    <a:cubicBezTo>
                      <a:pt x="168" y="1268"/>
                      <a:pt x="234" y="1268"/>
                      <a:pt x="268" y="1268"/>
                    </a:cubicBezTo>
                    <a:cubicBezTo>
                      <a:pt x="335" y="1235"/>
                      <a:pt x="368" y="1201"/>
                      <a:pt x="401" y="1168"/>
                    </a:cubicBezTo>
                    <a:lnTo>
                      <a:pt x="1068" y="301"/>
                    </a:lnTo>
                    <a:cubicBezTo>
                      <a:pt x="1068" y="234"/>
                      <a:pt x="1068" y="201"/>
                      <a:pt x="1068" y="134"/>
                    </a:cubicBezTo>
                    <a:cubicBezTo>
                      <a:pt x="1035" y="101"/>
                      <a:pt x="1002" y="34"/>
                      <a:pt x="9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5784941" y="2386356"/>
                <a:ext cx="20190" cy="24807"/>
              </a:xfrm>
              <a:custGeom>
                <a:avLst/>
                <a:gdLst/>
                <a:ahLst/>
                <a:cxnLst/>
                <a:rect l="l" t="t" r="r" b="b"/>
                <a:pathLst>
                  <a:path w="927" h="1139" extrusionOk="0">
                    <a:moveTo>
                      <a:pt x="637" y="0"/>
                    </a:moveTo>
                    <a:cubicBezTo>
                      <a:pt x="572" y="0"/>
                      <a:pt x="509" y="31"/>
                      <a:pt x="467" y="104"/>
                    </a:cubicBezTo>
                    <a:lnTo>
                      <a:pt x="67" y="837"/>
                    </a:lnTo>
                    <a:cubicBezTo>
                      <a:pt x="0" y="904"/>
                      <a:pt x="34" y="1038"/>
                      <a:pt x="134" y="1104"/>
                    </a:cubicBezTo>
                    <a:cubicBezTo>
                      <a:pt x="169" y="1128"/>
                      <a:pt x="209" y="1139"/>
                      <a:pt x="247" y="1139"/>
                    </a:cubicBezTo>
                    <a:cubicBezTo>
                      <a:pt x="316" y="1139"/>
                      <a:pt x="379" y="1102"/>
                      <a:pt x="401" y="1038"/>
                    </a:cubicBezTo>
                    <a:lnTo>
                      <a:pt x="834" y="337"/>
                    </a:lnTo>
                    <a:cubicBezTo>
                      <a:pt x="926" y="153"/>
                      <a:pt x="780" y="0"/>
                      <a:pt x="6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5864138" y="2267712"/>
                <a:ext cx="272185" cy="184106"/>
              </a:xfrm>
              <a:custGeom>
                <a:avLst/>
                <a:gdLst/>
                <a:ahLst/>
                <a:cxnLst/>
                <a:rect l="l" t="t" r="r" b="b"/>
                <a:pathLst>
                  <a:path w="12497" h="8453" extrusionOk="0">
                    <a:moveTo>
                      <a:pt x="5747" y="1"/>
                    </a:moveTo>
                    <a:cubicBezTo>
                      <a:pt x="5628" y="1"/>
                      <a:pt x="5513" y="16"/>
                      <a:pt x="5404" y="47"/>
                    </a:cubicBezTo>
                    <a:lnTo>
                      <a:pt x="0" y="47"/>
                    </a:lnTo>
                    <a:lnTo>
                      <a:pt x="0" y="8453"/>
                    </a:lnTo>
                    <a:lnTo>
                      <a:pt x="5404" y="8386"/>
                    </a:lnTo>
                    <a:cubicBezTo>
                      <a:pt x="12496" y="6255"/>
                      <a:pt x="8187" y="1"/>
                      <a:pt x="5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5860500" y="2263639"/>
                <a:ext cx="218693" cy="191816"/>
              </a:xfrm>
              <a:custGeom>
                <a:avLst/>
                <a:gdLst/>
                <a:ahLst/>
                <a:cxnLst/>
                <a:rect l="l" t="t" r="r" b="b"/>
                <a:pathLst>
                  <a:path w="10041" h="8807" extrusionOk="0">
                    <a:moveTo>
                      <a:pt x="5892" y="358"/>
                    </a:moveTo>
                    <a:cubicBezTo>
                      <a:pt x="5927" y="358"/>
                      <a:pt x="5965" y="360"/>
                      <a:pt x="6005" y="367"/>
                    </a:cubicBezTo>
                    <a:cubicBezTo>
                      <a:pt x="6605" y="434"/>
                      <a:pt x="7172" y="734"/>
                      <a:pt x="7606" y="1168"/>
                    </a:cubicBezTo>
                    <a:cubicBezTo>
                      <a:pt x="8740" y="2168"/>
                      <a:pt x="9574" y="3836"/>
                      <a:pt x="9207" y="5371"/>
                    </a:cubicBezTo>
                    <a:cubicBezTo>
                      <a:pt x="8940" y="6271"/>
                      <a:pt x="8340" y="7038"/>
                      <a:pt x="7539" y="7505"/>
                    </a:cubicBezTo>
                    <a:cubicBezTo>
                      <a:pt x="6972" y="7872"/>
                      <a:pt x="6338" y="8139"/>
                      <a:pt x="5704" y="8339"/>
                    </a:cubicBezTo>
                    <a:cubicBezTo>
                      <a:pt x="5538" y="8406"/>
                      <a:pt x="5338" y="8406"/>
                      <a:pt x="5137" y="8406"/>
                    </a:cubicBezTo>
                    <a:lnTo>
                      <a:pt x="334" y="8472"/>
                    </a:lnTo>
                    <a:lnTo>
                      <a:pt x="334" y="8472"/>
                    </a:lnTo>
                    <a:lnTo>
                      <a:pt x="334" y="400"/>
                    </a:lnTo>
                    <a:lnTo>
                      <a:pt x="5471" y="400"/>
                    </a:lnTo>
                    <a:cubicBezTo>
                      <a:pt x="5631" y="400"/>
                      <a:pt x="5748" y="358"/>
                      <a:pt x="5892" y="358"/>
                    </a:cubicBezTo>
                    <a:close/>
                    <a:moveTo>
                      <a:pt x="5805" y="0"/>
                    </a:moveTo>
                    <a:cubicBezTo>
                      <a:pt x="5638" y="33"/>
                      <a:pt x="5471" y="33"/>
                      <a:pt x="5304" y="33"/>
                    </a:cubicBezTo>
                    <a:lnTo>
                      <a:pt x="167" y="33"/>
                    </a:lnTo>
                    <a:cubicBezTo>
                      <a:pt x="67" y="33"/>
                      <a:pt x="0" y="134"/>
                      <a:pt x="0" y="234"/>
                    </a:cubicBezTo>
                    <a:lnTo>
                      <a:pt x="0" y="8640"/>
                    </a:lnTo>
                    <a:cubicBezTo>
                      <a:pt x="10" y="8695"/>
                      <a:pt x="37" y="8736"/>
                      <a:pt x="73" y="8760"/>
                    </a:cubicBezTo>
                    <a:lnTo>
                      <a:pt x="73" y="8760"/>
                    </a:lnTo>
                    <a:cubicBezTo>
                      <a:pt x="96" y="8783"/>
                      <a:pt x="128" y="8800"/>
                      <a:pt x="167" y="8806"/>
                    </a:cubicBezTo>
                    <a:lnTo>
                      <a:pt x="4837" y="8773"/>
                    </a:lnTo>
                    <a:lnTo>
                      <a:pt x="5538" y="8773"/>
                    </a:lnTo>
                    <a:cubicBezTo>
                      <a:pt x="5771" y="8740"/>
                      <a:pt x="5971" y="8673"/>
                      <a:pt x="6138" y="8606"/>
                    </a:cubicBezTo>
                    <a:cubicBezTo>
                      <a:pt x="6472" y="8473"/>
                      <a:pt x="6772" y="8339"/>
                      <a:pt x="7105" y="8173"/>
                    </a:cubicBezTo>
                    <a:cubicBezTo>
                      <a:pt x="8039" y="7739"/>
                      <a:pt x="8840" y="7005"/>
                      <a:pt x="9340" y="6038"/>
                    </a:cubicBezTo>
                    <a:cubicBezTo>
                      <a:pt x="10041" y="4470"/>
                      <a:pt x="9407" y="2669"/>
                      <a:pt x="8373" y="1434"/>
                    </a:cubicBezTo>
                    <a:cubicBezTo>
                      <a:pt x="7906" y="867"/>
                      <a:pt x="7306" y="434"/>
                      <a:pt x="6638" y="134"/>
                    </a:cubicBezTo>
                    <a:cubicBezTo>
                      <a:pt x="6372" y="33"/>
                      <a:pt x="6071" y="0"/>
                      <a:pt x="58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5859041" y="2267995"/>
                <a:ext cx="45498" cy="52512"/>
              </a:xfrm>
              <a:custGeom>
                <a:avLst/>
                <a:gdLst/>
                <a:ahLst/>
                <a:cxnLst/>
                <a:rect l="l" t="t" r="r" b="b"/>
                <a:pathLst>
                  <a:path w="2089" h="2411" extrusionOk="0">
                    <a:moveTo>
                      <a:pt x="1783" y="1"/>
                    </a:moveTo>
                    <a:cubicBezTo>
                      <a:pt x="1734" y="1"/>
                      <a:pt x="1682" y="20"/>
                      <a:pt x="1635" y="67"/>
                    </a:cubicBezTo>
                    <a:cubicBezTo>
                      <a:pt x="1101" y="734"/>
                      <a:pt x="601" y="1401"/>
                      <a:pt x="67" y="2035"/>
                    </a:cubicBezTo>
                    <a:cubicBezTo>
                      <a:pt x="1" y="2135"/>
                      <a:pt x="1" y="2269"/>
                      <a:pt x="67" y="2335"/>
                    </a:cubicBezTo>
                    <a:cubicBezTo>
                      <a:pt x="117" y="2385"/>
                      <a:pt x="176" y="2410"/>
                      <a:pt x="230" y="2410"/>
                    </a:cubicBezTo>
                    <a:cubicBezTo>
                      <a:pt x="284" y="2410"/>
                      <a:pt x="334" y="2385"/>
                      <a:pt x="368" y="2335"/>
                    </a:cubicBezTo>
                    <a:lnTo>
                      <a:pt x="1935" y="367"/>
                    </a:lnTo>
                    <a:cubicBezTo>
                      <a:pt x="2089" y="214"/>
                      <a:pt x="1948" y="1"/>
                      <a:pt x="17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5858605" y="2264750"/>
                <a:ext cx="87316" cy="99143"/>
              </a:xfrm>
              <a:custGeom>
                <a:avLst/>
                <a:gdLst/>
                <a:ahLst/>
                <a:cxnLst/>
                <a:rect l="l" t="t" r="r" b="b"/>
                <a:pathLst>
                  <a:path w="4009" h="4552" extrusionOk="0">
                    <a:moveTo>
                      <a:pt x="3712" y="0"/>
                    </a:moveTo>
                    <a:cubicBezTo>
                      <a:pt x="3653" y="0"/>
                      <a:pt x="3595" y="25"/>
                      <a:pt x="3557" y="83"/>
                    </a:cubicBezTo>
                    <a:cubicBezTo>
                      <a:pt x="2456" y="1517"/>
                      <a:pt x="1322" y="2885"/>
                      <a:pt x="154" y="4185"/>
                    </a:cubicBezTo>
                    <a:cubicBezTo>
                      <a:pt x="0" y="4339"/>
                      <a:pt x="142" y="4552"/>
                      <a:pt x="291" y="4552"/>
                    </a:cubicBezTo>
                    <a:cubicBezTo>
                      <a:pt x="336" y="4552"/>
                      <a:pt x="382" y="4532"/>
                      <a:pt x="421" y="4486"/>
                    </a:cubicBezTo>
                    <a:cubicBezTo>
                      <a:pt x="1655" y="3118"/>
                      <a:pt x="2823" y="1750"/>
                      <a:pt x="3890" y="316"/>
                    </a:cubicBezTo>
                    <a:cubicBezTo>
                      <a:pt x="4009" y="150"/>
                      <a:pt x="3857" y="0"/>
                      <a:pt x="37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5856972" y="2267276"/>
                <a:ext cx="127674" cy="143116"/>
              </a:xfrm>
              <a:custGeom>
                <a:avLst/>
                <a:gdLst/>
                <a:ahLst/>
                <a:cxnLst/>
                <a:rect l="l" t="t" r="r" b="b"/>
                <a:pathLst>
                  <a:path w="5862" h="6571" extrusionOk="0">
                    <a:moveTo>
                      <a:pt x="5563" y="1"/>
                    </a:moveTo>
                    <a:cubicBezTo>
                      <a:pt x="5518" y="1"/>
                      <a:pt x="5472" y="20"/>
                      <a:pt x="5433" y="67"/>
                    </a:cubicBezTo>
                    <a:cubicBezTo>
                      <a:pt x="3598" y="2068"/>
                      <a:pt x="1830" y="4136"/>
                      <a:pt x="129" y="6204"/>
                    </a:cubicBezTo>
                    <a:cubicBezTo>
                      <a:pt x="1" y="6358"/>
                      <a:pt x="148" y="6571"/>
                      <a:pt x="299" y="6571"/>
                    </a:cubicBezTo>
                    <a:cubicBezTo>
                      <a:pt x="344" y="6571"/>
                      <a:pt x="390" y="6551"/>
                      <a:pt x="429" y="6505"/>
                    </a:cubicBezTo>
                    <a:cubicBezTo>
                      <a:pt x="2130" y="4403"/>
                      <a:pt x="3898" y="2368"/>
                      <a:pt x="5733" y="367"/>
                    </a:cubicBezTo>
                    <a:cubicBezTo>
                      <a:pt x="5861" y="213"/>
                      <a:pt x="5714" y="1"/>
                      <a:pt x="556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5858453" y="2276729"/>
                <a:ext cx="160170" cy="173630"/>
              </a:xfrm>
              <a:custGeom>
                <a:avLst/>
                <a:gdLst/>
                <a:ahLst/>
                <a:cxnLst/>
                <a:rect l="l" t="t" r="r" b="b"/>
                <a:pathLst>
                  <a:path w="7354" h="7972" extrusionOk="0">
                    <a:moveTo>
                      <a:pt x="7063" y="0"/>
                    </a:moveTo>
                    <a:cubicBezTo>
                      <a:pt x="7017" y="0"/>
                      <a:pt x="6971" y="20"/>
                      <a:pt x="6933" y="66"/>
                    </a:cubicBezTo>
                    <a:lnTo>
                      <a:pt x="128" y="7638"/>
                    </a:lnTo>
                    <a:cubicBezTo>
                      <a:pt x="0" y="7766"/>
                      <a:pt x="146" y="7972"/>
                      <a:pt x="296" y="7972"/>
                    </a:cubicBezTo>
                    <a:cubicBezTo>
                      <a:pt x="342" y="7972"/>
                      <a:pt x="389" y="7952"/>
                      <a:pt x="428" y="7905"/>
                    </a:cubicBezTo>
                    <a:lnTo>
                      <a:pt x="7199" y="366"/>
                    </a:lnTo>
                    <a:cubicBezTo>
                      <a:pt x="7353" y="213"/>
                      <a:pt x="7212" y="0"/>
                      <a:pt x="70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5900142" y="2296333"/>
                <a:ext cx="139544" cy="159517"/>
              </a:xfrm>
              <a:custGeom>
                <a:avLst/>
                <a:gdLst/>
                <a:ahLst/>
                <a:cxnLst/>
                <a:rect l="l" t="t" r="r" b="b"/>
                <a:pathLst>
                  <a:path w="6407" h="7324" extrusionOk="0">
                    <a:moveTo>
                      <a:pt x="6116" y="1"/>
                    </a:moveTo>
                    <a:cubicBezTo>
                      <a:pt x="6071" y="1"/>
                      <a:pt x="6025" y="20"/>
                      <a:pt x="5986" y="67"/>
                    </a:cubicBezTo>
                    <a:lnTo>
                      <a:pt x="148" y="6972"/>
                    </a:lnTo>
                    <a:cubicBezTo>
                      <a:pt x="0" y="7120"/>
                      <a:pt x="127" y="7324"/>
                      <a:pt x="270" y="7324"/>
                    </a:cubicBezTo>
                    <a:cubicBezTo>
                      <a:pt x="320" y="7324"/>
                      <a:pt x="372" y="7299"/>
                      <a:pt x="415" y="7239"/>
                    </a:cubicBezTo>
                    <a:lnTo>
                      <a:pt x="6253" y="367"/>
                    </a:lnTo>
                    <a:cubicBezTo>
                      <a:pt x="6406" y="213"/>
                      <a:pt x="6265" y="1"/>
                      <a:pt x="61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944968" y="2321665"/>
                <a:ext cx="112799" cy="130244"/>
              </a:xfrm>
              <a:custGeom>
                <a:avLst/>
                <a:gdLst/>
                <a:ahLst/>
                <a:cxnLst/>
                <a:rect l="l" t="t" r="r" b="b"/>
                <a:pathLst>
                  <a:path w="5179" h="5980" extrusionOk="0">
                    <a:moveTo>
                      <a:pt x="4888" y="1"/>
                    </a:moveTo>
                    <a:cubicBezTo>
                      <a:pt x="4835" y="1"/>
                      <a:pt x="4779" y="21"/>
                      <a:pt x="4729" y="71"/>
                    </a:cubicBezTo>
                    <a:cubicBezTo>
                      <a:pt x="3127" y="1873"/>
                      <a:pt x="1560" y="3741"/>
                      <a:pt x="92" y="5675"/>
                    </a:cubicBezTo>
                    <a:cubicBezTo>
                      <a:pt x="0" y="5835"/>
                      <a:pt x="128" y="5980"/>
                      <a:pt x="271" y="5980"/>
                    </a:cubicBezTo>
                    <a:cubicBezTo>
                      <a:pt x="337" y="5980"/>
                      <a:pt x="406" y="5949"/>
                      <a:pt x="459" y="5876"/>
                    </a:cubicBezTo>
                    <a:cubicBezTo>
                      <a:pt x="1893" y="3974"/>
                      <a:pt x="3428" y="2140"/>
                      <a:pt x="5029" y="338"/>
                    </a:cubicBezTo>
                    <a:cubicBezTo>
                      <a:pt x="5179" y="188"/>
                      <a:pt x="5047" y="1"/>
                      <a:pt x="488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5976311" y="2353008"/>
                <a:ext cx="90431" cy="100253"/>
              </a:xfrm>
              <a:custGeom>
                <a:avLst/>
                <a:gdLst/>
                <a:ahLst/>
                <a:cxnLst/>
                <a:rect l="l" t="t" r="r" b="b"/>
                <a:pathLst>
                  <a:path w="4152" h="4603" extrusionOk="0">
                    <a:moveTo>
                      <a:pt x="3854" y="1"/>
                    </a:moveTo>
                    <a:cubicBezTo>
                      <a:pt x="3808" y="1"/>
                      <a:pt x="3762" y="20"/>
                      <a:pt x="3723" y="67"/>
                    </a:cubicBezTo>
                    <a:cubicBezTo>
                      <a:pt x="2622" y="1534"/>
                      <a:pt x="1388" y="2902"/>
                      <a:pt x="154" y="4236"/>
                    </a:cubicBezTo>
                    <a:cubicBezTo>
                      <a:pt x="0" y="4390"/>
                      <a:pt x="142" y="4603"/>
                      <a:pt x="306" y="4603"/>
                    </a:cubicBezTo>
                    <a:cubicBezTo>
                      <a:pt x="356" y="4603"/>
                      <a:pt x="408" y="4583"/>
                      <a:pt x="454" y="4537"/>
                    </a:cubicBezTo>
                    <a:cubicBezTo>
                      <a:pt x="1655" y="3169"/>
                      <a:pt x="2889" y="1801"/>
                      <a:pt x="4023" y="367"/>
                    </a:cubicBezTo>
                    <a:cubicBezTo>
                      <a:pt x="4151" y="213"/>
                      <a:pt x="4004" y="1"/>
                      <a:pt x="38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5653425" y="2263552"/>
                <a:ext cx="419221" cy="192622"/>
              </a:xfrm>
              <a:custGeom>
                <a:avLst/>
                <a:gdLst/>
                <a:ahLst/>
                <a:cxnLst/>
                <a:rect l="l" t="t" r="r" b="b"/>
                <a:pathLst>
                  <a:path w="19248" h="8844" extrusionOk="0">
                    <a:moveTo>
                      <a:pt x="14542" y="437"/>
                    </a:moveTo>
                    <a:cubicBezTo>
                      <a:pt x="16582" y="437"/>
                      <a:pt x="18282" y="1993"/>
                      <a:pt x="18480" y="4007"/>
                    </a:cubicBezTo>
                    <a:cubicBezTo>
                      <a:pt x="18714" y="6042"/>
                      <a:pt x="17313" y="7910"/>
                      <a:pt x="15312" y="8310"/>
                    </a:cubicBezTo>
                    <a:cubicBezTo>
                      <a:pt x="14911" y="8377"/>
                      <a:pt x="14511" y="8410"/>
                      <a:pt x="14111" y="8410"/>
                    </a:cubicBezTo>
                    <a:lnTo>
                      <a:pt x="5004" y="8410"/>
                    </a:lnTo>
                    <a:cubicBezTo>
                      <a:pt x="4404" y="8410"/>
                      <a:pt x="3837" y="8310"/>
                      <a:pt x="3270" y="8110"/>
                    </a:cubicBezTo>
                    <a:cubicBezTo>
                      <a:pt x="1" y="6742"/>
                      <a:pt x="1" y="2106"/>
                      <a:pt x="3270" y="738"/>
                    </a:cubicBezTo>
                    <a:cubicBezTo>
                      <a:pt x="3770" y="538"/>
                      <a:pt x="4270" y="438"/>
                      <a:pt x="4804" y="438"/>
                    </a:cubicBezTo>
                    <a:lnTo>
                      <a:pt x="14478" y="438"/>
                    </a:lnTo>
                    <a:cubicBezTo>
                      <a:pt x="14499" y="437"/>
                      <a:pt x="14521" y="437"/>
                      <a:pt x="14542" y="437"/>
                    </a:cubicBezTo>
                    <a:close/>
                    <a:moveTo>
                      <a:pt x="13801" y="0"/>
                    </a:moveTo>
                    <a:cubicBezTo>
                      <a:pt x="13547" y="0"/>
                      <a:pt x="13294" y="4"/>
                      <a:pt x="13043" y="4"/>
                    </a:cubicBezTo>
                    <a:lnTo>
                      <a:pt x="4804" y="4"/>
                    </a:lnTo>
                    <a:cubicBezTo>
                      <a:pt x="4758" y="4"/>
                      <a:pt x="4719" y="17"/>
                      <a:pt x="4689" y="39"/>
                    </a:cubicBezTo>
                    <a:lnTo>
                      <a:pt x="4689" y="39"/>
                    </a:lnTo>
                    <a:cubicBezTo>
                      <a:pt x="2504" y="96"/>
                      <a:pt x="664" y="1777"/>
                      <a:pt x="434" y="3974"/>
                    </a:cubicBezTo>
                    <a:cubicBezTo>
                      <a:pt x="201" y="6209"/>
                      <a:pt x="1702" y="8243"/>
                      <a:pt x="3903" y="8710"/>
                    </a:cubicBezTo>
                    <a:cubicBezTo>
                      <a:pt x="4526" y="8799"/>
                      <a:pt x="5164" y="8844"/>
                      <a:pt x="5806" y="8844"/>
                    </a:cubicBezTo>
                    <a:cubicBezTo>
                      <a:pt x="6127" y="8844"/>
                      <a:pt x="6450" y="8833"/>
                      <a:pt x="6772" y="8810"/>
                    </a:cubicBezTo>
                    <a:lnTo>
                      <a:pt x="14478" y="8810"/>
                    </a:lnTo>
                    <a:cubicBezTo>
                      <a:pt x="14501" y="8811"/>
                      <a:pt x="14524" y="8811"/>
                      <a:pt x="14548" y="8811"/>
                    </a:cubicBezTo>
                    <a:cubicBezTo>
                      <a:pt x="16620" y="8811"/>
                      <a:pt x="18419" y="7353"/>
                      <a:pt x="18847" y="5308"/>
                    </a:cubicBezTo>
                    <a:cubicBezTo>
                      <a:pt x="19248" y="3273"/>
                      <a:pt x="18180" y="1172"/>
                      <a:pt x="16246" y="371"/>
                    </a:cubicBezTo>
                    <a:cubicBezTo>
                      <a:pt x="15455" y="39"/>
                      <a:pt x="14625" y="0"/>
                      <a:pt x="138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5"/>
            <p:cNvGrpSpPr/>
            <p:nvPr/>
          </p:nvGrpSpPr>
          <p:grpSpPr>
            <a:xfrm>
              <a:off x="6182815" y="142849"/>
              <a:ext cx="498588" cy="606203"/>
              <a:chOff x="7888340" y="1259012"/>
              <a:chExt cx="498588" cy="606203"/>
            </a:xfrm>
          </p:grpSpPr>
          <p:sp>
            <p:nvSpPr>
              <p:cNvPr id="76" name="Google Shape;76;p5"/>
              <p:cNvSpPr/>
              <p:nvPr/>
            </p:nvSpPr>
            <p:spPr>
              <a:xfrm>
                <a:off x="7892696" y="1262867"/>
                <a:ext cx="480968" cy="598819"/>
              </a:xfrm>
              <a:custGeom>
                <a:avLst/>
                <a:gdLst/>
                <a:ahLst/>
                <a:cxnLst/>
                <a:rect l="l" t="t" r="r" b="b"/>
                <a:pathLst>
                  <a:path w="22083" h="27494" extrusionOk="0">
                    <a:moveTo>
                      <a:pt x="21165" y="1"/>
                    </a:moveTo>
                    <a:cubicBezTo>
                      <a:pt x="21009" y="1"/>
                      <a:pt x="20853" y="38"/>
                      <a:pt x="20715" y="113"/>
                    </a:cubicBezTo>
                    <a:cubicBezTo>
                      <a:pt x="20281" y="313"/>
                      <a:pt x="19915" y="647"/>
                      <a:pt x="19648" y="1047"/>
                    </a:cubicBezTo>
                    <a:cubicBezTo>
                      <a:pt x="19548" y="1147"/>
                      <a:pt x="19481" y="1281"/>
                      <a:pt x="19381" y="1381"/>
                    </a:cubicBezTo>
                    <a:cubicBezTo>
                      <a:pt x="19166" y="1343"/>
                      <a:pt x="18948" y="1324"/>
                      <a:pt x="18731" y="1324"/>
                    </a:cubicBezTo>
                    <a:cubicBezTo>
                      <a:pt x="18173" y="1324"/>
                      <a:pt x="17617" y="1450"/>
                      <a:pt x="17113" y="1714"/>
                    </a:cubicBezTo>
                    <a:cubicBezTo>
                      <a:pt x="16012" y="2282"/>
                      <a:pt x="15178" y="3282"/>
                      <a:pt x="14411" y="4283"/>
                    </a:cubicBezTo>
                    <a:cubicBezTo>
                      <a:pt x="10341" y="9453"/>
                      <a:pt x="6772" y="14957"/>
                      <a:pt x="3169" y="20461"/>
                    </a:cubicBezTo>
                    <a:cubicBezTo>
                      <a:pt x="2615" y="20053"/>
                      <a:pt x="1932" y="19848"/>
                      <a:pt x="1257" y="19848"/>
                    </a:cubicBezTo>
                    <a:cubicBezTo>
                      <a:pt x="1160" y="19848"/>
                      <a:pt x="1064" y="19852"/>
                      <a:pt x="968" y="19861"/>
                    </a:cubicBezTo>
                    <a:cubicBezTo>
                      <a:pt x="634" y="19861"/>
                      <a:pt x="334" y="20028"/>
                      <a:pt x="134" y="20294"/>
                    </a:cubicBezTo>
                    <a:cubicBezTo>
                      <a:pt x="0" y="20561"/>
                      <a:pt x="34" y="20861"/>
                      <a:pt x="200" y="21128"/>
                    </a:cubicBezTo>
                    <a:cubicBezTo>
                      <a:pt x="367" y="21362"/>
                      <a:pt x="601" y="21562"/>
                      <a:pt x="868" y="21729"/>
                    </a:cubicBezTo>
                    <a:cubicBezTo>
                      <a:pt x="2402" y="22796"/>
                      <a:pt x="4003" y="23864"/>
                      <a:pt x="5638" y="24831"/>
                    </a:cubicBezTo>
                    <a:cubicBezTo>
                      <a:pt x="6605" y="25431"/>
                      <a:pt x="7572" y="26065"/>
                      <a:pt x="8573" y="26599"/>
                    </a:cubicBezTo>
                    <a:cubicBezTo>
                      <a:pt x="9107" y="26899"/>
                      <a:pt x="9674" y="27133"/>
                      <a:pt x="10241" y="27333"/>
                    </a:cubicBezTo>
                    <a:cubicBezTo>
                      <a:pt x="10461" y="27399"/>
                      <a:pt x="10767" y="27493"/>
                      <a:pt x="11046" y="27493"/>
                    </a:cubicBezTo>
                    <a:cubicBezTo>
                      <a:pt x="11190" y="27493"/>
                      <a:pt x="11328" y="27468"/>
                      <a:pt x="11442" y="27399"/>
                    </a:cubicBezTo>
                    <a:cubicBezTo>
                      <a:pt x="12509" y="26699"/>
                      <a:pt x="10007" y="24931"/>
                      <a:pt x="10007" y="24931"/>
                    </a:cubicBezTo>
                    <a:cubicBezTo>
                      <a:pt x="13143" y="20328"/>
                      <a:pt x="16279" y="15724"/>
                      <a:pt x="19114" y="10921"/>
                    </a:cubicBezTo>
                    <a:cubicBezTo>
                      <a:pt x="19614" y="10087"/>
                      <a:pt x="20115" y="9220"/>
                      <a:pt x="20582" y="8386"/>
                    </a:cubicBezTo>
                    <a:cubicBezTo>
                      <a:pt x="21215" y="7285"/>
                      <a:pt x="21816" y="6118"/>
                      <a:pt x="21916" y="4883"/>
                    </a:cubicBezTo>
                    <a:cubicBezTo>
                      <a:pt x="21983" y="4016"/>
                      <a:pt x="21716" y="3182"/>
                      <a:pt x="21215" y="2515"/>
                    </a:cubicBezTo>
                    <a:cubicBezTo>
                      <a:pt x="21382" y="2181"/>
                      <a:pt x="21582" y="1848"/>
                      <a:pt x="21716" y="1514"/>
                    </a:cubicBezTo>
                    <a:cubicBezTo>
                      <a:pt x="21916" y="1114"/>
                      <a:pt x="22083" y="647"/>
                      <a:pt x="21849" y="313"/>
                    </a:cubicBezTo>
                    <a:cubicBezTo>
                      <a:pt x="21682" y="105"/>
                      <a:pt x="21424" y="1"/>
                      <a:pt x="21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7888340" y="1259012"/>
                <a:ext cx="498588" cy="606203"/>
              </a:xfrm>
              <a:custGeom>
                <a:avLst/>
                <a:gdLst/>
                <a:ahLst/>
                <a:cxnLst/>
                <a:rect l="l" t="t" r="r" b="b"/>
                <a:pathLst>
                  <a:path w="22892" h="27833" extrusionOk="0">
                    <a:moveTo>
                      <a:pt x="21371" y="361"/>
                    </a:moveTo>
                    <a:cubicBezTo>
                      <a:pt x="21451" y="361"/>
                      <a:pt x="21532" y="370"/>
                      <a:pt x="21616" y="390"/>
                    </a:cubicBezTo>
                    <a:cubicBezTo>
                      <a:pt x="22516" y="624"/>
                      <a:pt x="21516" y="2158"/>
                      <a:pt x="21249" y="2592"/>
                    </a:cubicBezTo>
                    <a:cubicBezTo>
                      <a:pt x="21215" y="2659"/>
                      <a:pt x="21215" y="2759"/>
                      <a:pt x="21282" y="2792"/>
                    </a:cubicBezTo>
                    <a:cubicBezTo>
                      <a:pt x="22283" y="4126"/>
                      <a:pt x="21949" y="5828"/>
                      <a:pt x="21282" y="7229"/>
                    </a:cubicBezTo>
                    <a:cubicBezTo>
                      <a:pt x="20548" y="8730"/>
                      <a:pt x="19648" y="10164"/>
                      <a:pt x="18814" y="11598"/>
                    </a:cubicBezTo>
                    <a:cubicBezTo>
                      <a:pt x="17046" y="14534"/>
                      <a:pt x="15178" y="17403"/>
                      <a:pt x="13276" y="20205"/>
                    </a:cubicBezTo>
                    <a:cubicBezTo>
                      <a:pt x="12209" y="21806"/>
                      <a:pt x="11108" y="23407"/>
                      <a:pt x="10041" y="25008"/>
                    </a:cubicBezTo>
                    <a:cubicBezTo>
                      <a:pt x="9955" y="25137"/>
                      <a:pt x="10049" y="25266"/>
                      <a:pt x="10163" y="25279"/>
                    </a:cubicBezTo>
                    <a:lnTo>
                      <a:pt x="10163" y="25279"/>
                    </a:lnTo>
                    <a:cubicBezTo>
                      <a:pt x="10640" y="25605"/>
                      <a:pt x="11055" y="25991"/>
                      <a:pt x="11408" y="26409"/>
                    </a:cubicBezTo>
                    <a:cubicBezTo>
                      <a:pt x="11575" y="26609"/>
                      <a:pt x="11842" y="26976"/>
                      <a:pt x="11709" y="27243"/>
                    </a:cubicBezTo>
                    <a:cubicBezTo>
                      <a:pt x="11616" y="27428"/>
                      <a:pt x="11431" y="27493"/>
                      <a:pt x="11214" y="27493"/>
                    </a:cubicBezTo>
                    <a:cubicBezTo>
                      <a:pt x="10805" y="27493"/>
                      <a:pt x="10280" y="27263"/>
                      <a:pt x="10041" y="27176"/>
                    </a:cubicBezTo>
                    <a:cubicBezTo>
                      <a:pt x="8506" y="26576"/>
                      <a:pt x="7139" y="25608"/>
                      <a:pt x="5771" y="24741"/>
                    </a:cubicBezTo>
                    <a:cubicBezTo>
                      <a:pt x="4370" y="23907"/>
                      <a:pt x="2969" y="23007"/>
                      <a:pt x="1635" y="22073"/>
                    </a:cubicBezTo>
                    <a:cubicBezTo>
                      <a:pt x="1268" y="21872"/>
                      <a:pt x="901" y="21606"/>
                      <a:pt x="634" y="21305"/>
                    </a:cubicBezTo>
                    <a:cubicBezTo>
                      <a:pt x="267" y="20972"/>
                      <a:pt x="434" y="20338"/>
                      <a:pt x="901" y="20271"/>
                    </a:cubicBezTo>
                    <a:cubicBezTo>
                      <a:pt x="1116" y="20220"/>
                      <a:pt x="1334" y="20195"/>
                      <a:pt x="1550" y="20195"/>
                    </a:cubicBezTo>
                    <a:cubicBezTo>
                      <a:pt x="2170" y="20195"/>
                      <a:pt x="2774" y="20401"/>
                      <a:pt x="3269" y="20772"/>
                    </a:cubicBezTo>
                    <a:cubicBezTo>
                      <a:pt x="3305" y="20795"/>
                      <a:pt x="3340" y="20806"/>
                      <a:pt x="3374" y="20806"/>
                    </a:cubicBezTo>
                    <a:cubicBezTo>
                      <a:pt x="3436" y="20806"/>
                      <a:pt x="3493" y="20770"/>
                      <a:pt x="3536" y="20705"/>
                    </a:cubicBezTo>
                    <a:cubicBezTo>
                      <a:pt x="5371" y="17836"/>
                      <a:pt x="7239" y="15001"/>
                      <a:pt x="9173" y="12165"/>
                    </a:cubicBezTo>
                    <a:cubicBezTo>
                      <a:pt x="11108" y="9330"/>
                      <a:pt x="13043" y="6561"/>
                      <a:pt x="15211" y="3960"/>
                    </a:cubicBezTo>
                    <a:cubicBezTo>
                      <a:pt x="16154" y="2811"/>
                      <a:pt x="17383" y="1662"/>
                      <a:pt x="18921" y="1662"/>
                    </a:cubicBezTo>
                    <a:cubicBezTo>
                      <a:pt x="19124" y="1662"/>
                      <a:pt x="19333" y="1682"/>
                      <a:pt x="19547" y="1725"/>
                    </a:cubicBezTo>
                    <a:cubicBezTo>
                      <a:pt x="19565" y="1734"/>
                      <a:pt x="19583" y="1738"/>
                      <a:pt x="19601" y="1738"/>
                    </a:cubicBezTo>
                    <a:cubicBezTo>
                      <a:pt x="19650" y="1738"/>
                      <a:pt x="19699" y="1707"/>
                      <a:pt x="19748" y="1658"/>
                    </a:cubicBezTo>
                    <a:cubicBezTo>
                      <a:pt x="20108" y="1118"/>
                      <a:pt x="20657" y="361"/>
                      <a:pt x="21371" y="361"/>
                    </a:cubicBezTo>
                    <a:close/>
                    <a:moveTo>
                      <a:pt x="21384" y="1"/>
                    </a:moveTo>
                    <a:cubicBezTo>
                      <a:pt x="20597" y="1"/>
                      <a:pt x="19937" y="758"/>
                      <a:pt x="19510" y="1367"/>
                    </a:cubicBezTo>
                    <a:lnTo>
                      <a:pt x="19510" y="1367"/>
                    </a:lnTo>
                    <a:cubicBezTo>
                      <a:pt x="19315" y="1336"/>
                      <a:pt x="19123" y="1321"/>
                      <a:pt x="18934" y="1321"/>
                    </a:cubicBezTo>
                    <a:cubicBezTo>
                      <a:pt x="17690" y="1321"/>
                      <a:pt x="16582" y="1960"/>
                      <a:pt x="15711" y="2859"/>
                    </a:cubicBezTo>
                    <a:cubicBezTo>
                      <a:pt x="15144" y="3426"/>
                      <a:pt x="14644" y="4060"/>
                      <a:pt x="14177" y="4693"/>
                    </a:cubicBezTo>
                    <a:cubicBezTo>
                      <a:pt x="13643" y="5394"/>
                      <a:pt x="13110" y="6061"/>
                      <a:pt x="12609" y="6795"/>
                    </a:cubicBezTo>
                    <a:cubicBezTo>
                      <a:pt x="10474" y="9630"/>
                      <a:pt x="8473" y="12566"/>
                      <a:pt x="6505" y="15535"/>
                    </a:cubicBezTo>
                    <a:cubicBezTo>
                      <a:pt x="5438" y="17151"/>
                      <a:pt x="4371" y="18768"/>
                      <a:pt x="3334" y="20385"/>
                    </a:cubicBezTo>
                    <a:lnTo>
                      <a:pt x="3334" y="20385"/>
                    </a:lnTo>
                    <a:cubicBezTo>
                      <a:pt x="2776" y="20043"/>
                      <a:pt x="2159" y="19848"/>
                      <a:pt x="1516" y="19848"/>
                    </a:cubicBezTo>
                    <a:cubicBezTo>
                      <a:pt x="1390" y="19848"/>
                      <a:pt x="1262" y="19856"/>
                      <a:pt x="1134" y="19871"/>
                    </a:cubicBezTo>
                    <a:cubicBezTo>
                      <a:pt x="801" y="19871"/>
                      <a:pt x="467" y="20004"/>
                      <a:pt x="267" y="20271"/>
                    </a:cubicBezTo>
                    <a:cubicBezTo>
                      <a:pt x="34" y="20538"/>
                      <a:pt x="0" y="20905"/>
                      <a:pt x="167" y="21239"/>
                    </a:cubicBezTo>
                    <a:cubicBezTo>
                      <a:pt x="367" y="21539"/>
                      <a:pt x="634" y="21806"/>
                      <a:pt x="934" y="22006"/>
                    </a:cubicBezTo>
                    <a:cubicBezTo>
                      <a:pt x="1368" y="22306"/>
                      <a:pt x="1768" y="22573"/>
                      <a:pt x="2168" y="22840"/>
                    </a:cubicBezTo>
                    <a:cubicBezTo>
                      <a:pt x="3002" y="23407"/>
                      <a:pt x="3803" y="23941"/>
                      <a:pt x="4670" y="24474"/>
                    </a:cubicBezTo>
                    <a:cubicBezTo>
                      <a:pt x="5537" y="25008"/>
                      <a:pt x="6305" y="25475"/>
                      <a:pt x="7105" y="25975"/>
                    </a:cubicBezTo>
                    <a:cubicBezTo>
                      <a:pt x="7906" y="26476"/>
                      <a:pt x="8740" y="26943"/>
                      <a:pt x="9607" y="27343"/>
                    </a:cubicBezTo>
                    <a:cubicBezTo>
                      <a:pt x="10007" y="27510"/>
                      <a:pt x="10408" y="27643"/>
                      <a:pt x="10808" y="27777"/>
                    </a:cubicBezTo>
                    <a:cubicBezTo>
                      <a:pt x="10933" y="27814"/>
                      <a:pt x="11058" y="27833"/>
                      <a:pt x="11181" y="27833"/>
                    </a:cubicBezTo>
                    <a:cubicBezTo>
                      <a:pt x="11387" y="27833"/>
                      <a:pt x="11588" y="27781"/>
                      <a:pt x="11775" y="27677"/>
                    </a:cubicBezTo>
                    <a:cubicBezTo>
                      <a:pt x="12075" y="27443"/>
                      <a:pt x="12176" y="27043"/>
                      <a:pt x="12009" y="26709"/>
                    </a:cubicBezTo>
                    <a:cubicBezTo>
                      <a:pt x="11702" y="26034"/>
                      <a:pt x="11028" y="25472"/>
                      <a:pt x="10428" y="25048"/>
                    </a:cubicBezTo>
                    <a:lnTo>
                      <a:pt x="10428" y="25048"/>
                    </a:lnTo>
                    <a:cubicBezTo>
                      <a:pt x="12400" y="22187"/>
                      <a:pt x="14372" y="19294"/>
                      <a:pt x="16278" y="16368"/>
                    </a:cubicBezTo>
                    <a:cubicBezTo>
                      <a:pt x="17246" y="14867"/>
                      <a:pt x="18180" y="13366"/>
                      <a:pt x="19080" y="11832"/>
                    </a:cubicBezTo>
                    <a:cubicBezTo>
                      <a:pt x="19547" y="11065"/>
                      <a:pt x="20014" y="10297"/>
                      <a:pt x="20448" y="9530"/>
                    </a:cubicBezTo>
                    <a:cubicBezTo>
                      <a:pt x="20882" y="8730"/>
                      <a:pt x="21282" y="8063"/>
                      <a:pt x="21649" y="7295"/>
                    </a:cubicBezTo>
                    <a:cubicBezTo>
                      <a:pt x="22334" y="5794"/>
                      <a:pt x="22604" y="4038"/>
                      <a:pt x="21617" y="2651"/>
                    </a:cubicBezTo>
                    <a:lnTo>
                      <a:pt x="21617" y="2651"/>
                    </a:lnTo>
                    <a:cubicBezTo>
                      <a:pt x="22049" y="1963"/>
                      <a:pt x="22892" y="533"/>
                      <a:pt x="21849" y="90"/>
                    </a:cubicBezTo>
                    <a:cubicBezTo>
                      <a:pt x="21690" y="29"/>
                      <a:pt x="21535" y="1"/>
                      <a:pt x="213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243745" y="1333635"/>
                <a:ext cx="111775" cy="229931"/>
              </a:xfrm>
              <a:custGeom>
                <a:avLst/>
                <a:gdLst/>
                <a:ahLst/>
                <a:cxnLst/>
                <a:rect l="l" t="t" r="r" b="b"/>
                <a:pathLst>
                  <a:path w="5132" h="10557" extrusionOk="0">
                    <a:moveTo>
                      <a:pt x="4699" y="0"/>
                    </a:moveTo>
                    <a:cubicBezTo>
                      <a:pt x="4580" y="0"/>
                      <a:pt x="4471" y="93"/>
                      <a:pt x="4531" y="233"/>
                    </a:cubicBezTo>
                    <a:cubicBezTo>
                      <a:pt x="4732" y="1134"/>
                      <a:pt x="4665" y="2068"/>
                      <a:pt x="4265" y="2902"/>
                    </a:cubicBezTo>
                    <a:cubicBezTo>
                      <a:pt x="3898" y="3769"/>
                      <a:pt x="3497" y="4637"/>
                      <a:pt x="3030" y="5470"/>
                    </a:cubicBezTo>
                    <a:cubicBezTo>
                      <a:pt x="2163" y="7138"/>
                      <a:pt x="1129" y="8706"/>
                      <a:pt x="95" y="10274"/>
                    </a:cubicBezTo>
                    <a:cubicBezTo>
                      <a:pt x="1" y="10415"/>
                      <a:pt x="123" y="10557"/>
                      <a:pt x="250" y="10557"/>
                    </a:cubicBezTo>
                    <a:cubicBezTo>
                      <a:pt x="303" y="10557"/>
                      <a:pt x="356" y="10533"/>
                      <a:pt x="395" y="10474"/>
                    </a:cubicBezTo>
                    <a:cubicBezTo>
                      <a:pt x="1496" y="8806"/>
                      <a:pt x="2597" y="7138"/>
                      <a:pt x="3497" y="5404"/>
                    </a:cubicBezTo>
                    <a:cubicBezTo>
                      <a:pt x="3964" y="4570"/>
                      <a:pt x="4365" y="3703"/>
                      <a:pt x="4698" y="2802"/>
                    </a:cubicBezTo>
                    <a:cubicBezTo>
                      <a:pt x="5065" y="1968"/>
                      <a:pt x="5132" y="1034"/>
                      <a:pt x="4898" y="133"/>
                    </a:cubicBezTo>
                    <a:cubicBezTo>
                      <a:pt x="4859" y="41"/>
                      <a:pt x="4777" y="0"/>
                      <a:pt x="46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8230546" y="1574124"/>
                <a:ext cx="9474" cy="8015"/>
              </a:xfrm>
              <a:custGeom>
                <a:avLst/>
                <a:gdLst/>
                <a:ahLst/>
                <a:cxnLst/>
                <a:rect l="l" t="t" r="r" b="b"/>
                <a:pathLst>
                  <a:path w="435" h="368" extrusionOk="0">
                    <a:moveTo>
                      <a:pt x="234" y="0"/>
                    </a:moveTo>
                    <a:cubicBezTo>
                      <a:pt x="0" y="33"/>
                      <a:pt x="0" y="334"/>
                      <a:pt x="234" y="367"/>
                    </a:cubicBezTo>
                    <a:cubicBezTo>
                      <a:pt x="434" y="334"/>
                      <a:pt x="434" y="33"/>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11317" y="1458247"/>
                <a:ext cx="159321" cy="235137"/>
              </a:xfrm>
              <a:custGeom>
                <a:avLst/>
                <a:gdLst/>
                <a:ahLst/>
                <a:cxnLst/>
                <a:rect l="l" t="t" r="r" b="b"/>
                <a:pathLst>
                  <a:path w="7315" h="10796" extrusionOk="0">
                    <a:moveTo>
                      <a:pt x="7048" y="0"/>
                    </a:moveTo>
                    <a:cubicBezTo>
                      <a:pt x="6992" y="0"/>
                      <a:pt x="6936" y="24"/>
                      <a:pt x="6896" y="83"/>
                    </a:cubicBezTo>
                    <a:cubicBezTo>
                      <a:pt x="4495" y="3485"/>
                      <a:pt x="2226" y="6955"/>
                      <a:pt x="92" y="10524"/>
                    </a:cubicBezTo>
                    <a:cubicBezTo>
                      <a:pt x="1" y="10660"/>
                      <a:pt x="126" y="10796"/>
                      <a:pt x="247" y="10796"/>
                    </a:cubicBezTo>
                    <a:cubicBezTo>
                      <a:pt x="304" y="10796"/>
                      <a:pt x="360" y="10765"/>
                      <a:pt x="392" y="10691"/>
                    </a:cubicBezTo>
                    <a:cubicBezTo>
                      <a:pt x="2527" y="7155"/>
                      <a:pt x="4795" y="3652"/>
                      <a:pt x="7197" y="283"/>
                    </a:cubicBezTo>
                    <a:cubicBezTo>
                      <a:pt x="7315" y="142"/>
                      <a:pt x="7182" y="0"/>
                      <a:pt x="70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8054683" y="1578851"/>
                <a:ext cx="58262" cy="86946"/>
              </a:xfrm>
              <a:custGeom>
                <a:avLst/>
                <a:gdLst/>
                <a:ahLst/>
                <a:cxnLst/>
                <a:rect l="l" t="t" r="r" b="b"/>
                <a:pathLst>
                  <a:path w="2675" h="3992" extrusionOk="0">
                    <a:moveTo>
                      <a:pt x="2416" y="0"/>
                    </a:moveTo>
                    <a:cubicBezTo>
                      <a:pt x="2363" y="0"/>
                      <a:pt x="2309" y="25"/>
                      <a:pt x="2270" y="83"/>
                    </a:cubicBezTo>
                    <a:lnTo>
                      <a:pt x="69" y="3719"/>
                    </a:lnTo>
                    <a:cubicBezTo>
                      <a:pt x="1" y="3855"/>
                      <a:pt x="133" y="3991"/>
                      <a:pt x="256" y="3991"/>
                    </a:cubicBezTo>
                    <a:cubicBezTo>
                      <a:pt x="314" y="3991"/>
                      <a:pt x="370" y="3961"/>
                      <a:pt x="402" y="3886"/>
                    </a:cubicBezTo>
                    <a:cubicBezTo>
                      <a:pt x="1136" y="2685"/>
                      <a:pt x="1870" y="1484"/>
                      <a:pt x="2604" y="283"/>
                    </a:cubicBezTo>
                    <a:cubicBezTo>
                      <a:pt x="2675" y="142"/>
                      <a:pt x="2545" y="0"/>
                      <a:pt x="2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8134643" y="1538512"/>
                <a:ext cx="9453" cy="8015"/>
              </a:xfrm>
              <a:custGeom>
                <a:avLst/>
                <a:gdLst/>
                <a:ahLst/>
                <a:cxnLst/>
                <a:rect l="l" t="t" r="r" b="b"/>
                <a:pathLst>
                  <a:path w="434" h="368" extrusionOk="0">
                    <a:moveTo>
                      <a:pt x="234" y="1"/>
                    </a:moveTo>
                    <a:cubicBezTo>
                      <a:pt x="0" y="34"/>
                      <a:pt x="0" y="334"/>
                      <a:pt x="234" y="368"/>
                    </a:cubicBezTo>
                    <a:cubicBezTo>
                      <a:pt x="434" y="334"/>
                      <a:pt x="434" y="34"/>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8267596" y="1334898"/>
                <a:ext cx="24306" cy="11282"/>
              </a:xfrm>
              <a:custGeom>
                <a:avLst/>
                <a:gdLst/>
                <a:ahLst/>
                <a:cxnLst/>
                <a:rect l="l" t="t" r="r" b="b"/>
                <a:pathLst>
                  <a:path w="1116" h="518" extrusionOk="0">
                    <a:moveTo>
                      <a:pt x="856" y="1"/>
                    </a:moveTo>
                    <a:cubicBezTo>
                      <a:pt x="839" y="1"/>
                      <a:pt x="821" y="3"/>
                      <a:pt x="801" y="9"/>
                    </a:cubicBezTo>
                    <a:lnTo>
                      <a:pt x="167" y="142"/>
                    </a:lnTo>
                    <a:cubicBezTo>
                      <a:pt x="67" y="175"/>
                      <a:pt x="1" y="275"/>
                      <a:pt x="34" y="376"/>
                    </a:cubicBezTo>
                    <a:cubicBezTo>
                      <a:pt x="61" y="458"/>
                      <a:pt x="134" y="518"/>
                      <a:pt x="215" y="518"/>
                    </a:cubicBezTo>
                    <a:cubicBezTo>
                      <a:pt x="232" y="518"/>
                      <a:pt x="250" y="515"/>
                      <a:pt x="267" y="509"/>
                    </a:cubicBezTo>
                    <a:lnTo>
                      <a:pt x="901" y="376"/>
                    </a:lnTo>
                    <a:cubicBezTo>
                      <a:pt x="1115" y="314"/>
                      <a:pt x="1049" y="1"/>
                      <a:pt x="8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8276308" y="1346704"/>
                <a:ext cx="21824" cy="8734"/>
              </a:xfrm>
              <a:custGeom>
                <a:avLst/>
                <a:gdLst/>
                <a:ahLst/>
                <a:cxnLst/>
                <a:rect l="l" t="t" r="r" b="b"/>
                <a:pathLst>
                  <a:path w="1002" h="401" extrusionOk="0">
                    <a:moveTo>
                      <a:pt x="801" y="0"/>
                    </a:moveTo>
                    <a:lnTo>
                      <a:pt x="201" y="34"/>
                    </a:lnTo>
                    <a:cubicBezTo>
                      <a:pt x="101" y="34"/>
                      <a:pt x="1" y="100"/>
                      <a:pt x="1" y="234"/>
                    </a:cubicBezTo>
                    <a:cubicBezTo>
                      <a:pt x="1" y="334"/>
                      <a:pt x="101" y="401"/>
                      <a:pt x="201" y="401"/>
                    </a:cubicBezTo>
                    <a:lnTo>
                      <a:pt x="801" y="367"/>
                    </a:lnTo>
                    <a:cubicBezTo>
                      <a:pt x="835" y="367"/>
                      <a:pt x="902" y="334"/>
                      <a:pt x="935" y="301"/>
                    </a:cubicBezTo>
                    <a:cubicBezTo>
                      <a:pt x="968" y="267"/>
                      <a:pt x="1002" y="234"/>
                      <a:pt x="1002" y="167"/>
                    </a:cubicBezTo>
                    <a:cubicBezTo>
                      <a:pt x="1002" y="67"/>
                      <a:pt x="902" y="0"/>
                      <a:pt x="8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8110792" y="1635374"/>
                <a:ext cx="86162" cy="122926"/>
              </a:xfrm>
              <a:custGeom>
                <a:avLst/>
                <a:gdLst/>
                <a:ahLst/>
                <a:cxnLst/>
                <a:rect l="l" t="t" r="r" b="b"/>
                <a:pathLst>
                  <a:path w="3956" h="5644" extrusionOk="0">
                    <a:moveTo>
                      <a:pt x="3694" y="1"/>
                    </a:moveTo>
                    <a:cubicBezTo>
                      <a:pt x="3633" y="1"/>
                      <a:pt x="3572" y="28"/>
                      <a:pt x="3530" y="90"/>
                    </a:cubicBezTo>
                    <a:cubicBezTo>
                      <a:pt x="2463" y="1891"/>
                      <a:pt x="1329" y="3659"/>
                      <a:pt x="95" y="5361"/>
                    </a:cubicBezTo>
                    <a:cubicBezTo>
                      <a:pt x="0" y="5502"/>
                      <a:pt x="139" y="5644"/>
                      <a:pt x="276" y="5644"/>
                    </a:cubicBezTo>
                    <a:cubicBezTo>
                      <a:pt x="333" y="5644"/>
                      <a:pt x="389" y="5619"/>
                      <a:pt x="428" y="5561"/>
                    </a:cubicBezTo>
                    <a:cubicBezTo>
                      <a:pt x="1662" y="3860"/>
                      <a:pt x="2796" y="2092"/>
                      <a:pt x="3864" y="290"/>
                    </a:cubicBezTo>
                    <a:cubicBezTo>
                      <a:pt x="3956" y="130"/>
                      <a:pt x="3827" y="1"/>
                      <a:pt x="36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7968909" y="1721193"/>
                <a:ext cx="97357" cy="75206"/>
              </a:xfrm>
              <a:custGeom>
                <a:avLst/>
                <a:gdLst/>
                <a:ahLst/>
                <a:cxnLst/>
                <a:rect l="l" t="t" r="r" b="b"/>
                <a:pathLst>
                  <a:path w="4470" h="3453" extrusionOk="0">
                    <a:moveTo>
                      <a:pt x="254" y="0"/>
                    </a:moveTo>
                    <a:cubicBezTo>
                      <a:pt x="118" y="0"/>
                      <a:pt x="0" y="190"/>
                      <a:pt x="104" y="320"/>
                    </a:cubicBezTo>
                    <a:cubicBezTo>
                      <a:pt x="1205" y="1621"/>
                      <a:pt x="2572" y="2655"/>
                      <a:pt x="4073" y="3422"/>
                    </a:cubicBezTo>
                    <a:cubicBezTo>
                      <a:pt x="4111" y="3444"/>
                      <a:pt x="4148" y="3453"/>
                      <a:pt x="4182" y="3453"/>
                    </a:cubicBezTo>
                    <a:cubicBezTo>
                      <a:pt x="4360" y="3453"/>
                      <a:pt x="4469" y="3200"/>
                      <a:pt x="4274" y="3088"/>
                    </a:cubicBezTo>
                    <a:cubicBezTo>
                      <a:pt x="2772" y="2355"/>
                      <a:pt x="1472" y="1321"/>
                      <a:pt x="371" y="53"/>
                    </a:cubicBezTo>
                    <a:cubicBezTo>
                      <a:pt x="334" y="16"/>
                      <a:pt x="293" y="0"/>
                      <a:pt x="2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8080865" y="1801523"/>
                <a:ext cx="9474" cy="8015"/>
              </a:xfrm>
              <a:custGeom>
                <a:avLst/>
                <a:gdLst/>
                <a:ahLst/>
                <a:cxnLst/>
                <a:rect l="l" t="t" r="r" b="b"/>
                <a:pathLst>
                  <a:path w="435" h="368" extrusionOk="0">
                    <a:moveTo>
                      <a:pt x="234" y="1"/>
                    </a:moveTo>
                    <a:cubicBezTo>
                      <a:pt x="1" y="34"/>
                      <a:pt x="1" y="334"/>
                      <a:pt x="234" y="368"/>
                    </a:cubicBezTo>
                    <a:cubicBezTo>
                      <a:pt x="434" y="334"/>
                      <a:pt x="434" y="34"/>
                      <a:pt x="2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5"/>
            <p:cNvGrpSpPr/>
            <p:nvPr/>
          </p:nvGrpSpPr>
          <p:grpSpPr>
            <a:xfrm>
              <a:off x="8667000" y="2071651"/>
              <a:ext cx="167358" cy="277804"/>
              <a:chOff x="7562600" y="1002513"/>
              <a:chExt cx="167358" cy="277804"/>
            </a:xfrm>
          </p:grpSpPr>
          <p:sp>
            <p:nvSpPr>
              <p:cNvPr id="89" name="Google Shape;89;p5"/>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5"/>
            <p:cNvGrpSpPr/>
            <p:nvPr/>
          </p:nvGrpSpPr>
          <p:grpSpPr>
            <a:xfrm>
              <a:off x="8862183" y="2080429"/>
              <a:ext cx="90605" cy="144793"/>
              <a:chOff x="7757783" y="1011291"/>
              <a:chExt cx="90605" cy="144793"/>
            </a:xfrm>
          </p:grpSpPr>
          <p:sp>
            <p:nvSpPr>
              <p:cNvPr id="92" name="Google Shape;92;p5"/>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756801" y="1541701"/>
              <a:ext cx="149001" cy="125064"/>
              <a:chOff x="6315316" y="635299"/>
              <a:chExt cx="191838" cy="161020"/>
            </a:xfrm>
          </p:grpSpPr>
          <p:sp>
            <p:nvSpPr>
              <p:cNvPr id="95" name="Google Shape;95;p5"/>
              <p:cNvSpPr/>
              <p:nvPr/>
            </p:nvSpPr>
            <p:spPr>
              <a:xfrm>
                <a:off x="6326947" y="638937"/>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5"/>
            <p:cNvGrpSpPr/>
            <p:nvPr/>
          </p:nvGrpSpPr>
          <p:grpSpPr>
            <a:xfrm>
              <a:off x="6823527" y="889127"/>
              <a:ext cx="346918" cy="359849"/>
              <a:chOff x="8593814" y="3876840"/>
              <a:chExt cx="346918" cy="359849"/>
            </a:xfrm>
          </p:grpSpPr>
          <p:sp>
            <p:nvSpPr>
              <p:cNvPr id="98" name="Google Shape;98;p5"/>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5"/>
            <p:cNvGrpSpPr/>
            <p:nvPr/>
          </p:nvGrpSpPr>
          <p:grpSpPr>
            <a:xfrm>
              <a:off x="8777914" y="307057"/>
              <a:ext cx="167684" cy="277782"/>
              <a:chOff x="8721126" y="1960920"/>
              <a:chExt cx="167684" cy="277782"/>
            </a:xfrm>
          </p:grpSpPr>
          <p:sp>
            <p:nvSpPr>
              <p:cNvPr id="115" name="Google Shape;115;p5"/>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5"/>
            <p:cNvGrpSpPr/>
            <p:nvPr/>
          </p:nvGrpSpPr>
          <p:grpSpPr>
            <a:xfrm>
              <a:off x="4808644" y="44567"/>
              <a:ext cx="89233" cy="144772"/>
              <a:chOff x="9274044" y="2003067"/>
              <a:chExt cx="89233" cy="144772"/>
            </a:xfrm>
          </p:grpSpPr>
          <p:sp>
            <p:nvSpPr>
              <p:cNvPr id="118" name="Google Shape;118;p5"/>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5"/>
            <p:cNvSpPr/>
            <p:nvPr/>
          </p:nvSpPr>
          <p:spPr>
            <a:xfrm>
              <a:off x="8945607" y="2726313"/>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5775644" y="520000"/>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5"/>
            <p:cNvGrpSpPr/>
            <p:nvPr/>
          </p:nvGrpSpPr>
          <p:grpSpPr>
            <a:xfrm>
              <a:off x="8576395" y="229341"/>
              <a:ext cx="90605" cy="144793"/>
              <a:chOff x="7757783" y="1011291"/>
              <a:chExt cx="90605" cy="144793"/>
            </a:xfrm>
          </p:grpSpPr>
          <p:sp>
            <p:nvSpPr>
              <p:cNvPr id="123" name="Google Shape;123;p5"/>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5"/>
            <p:cNvGrpSpPr/>
            <p:nvPr/>
          </p:nvGrpSpPr>
          <p:grpSpPr>
            <a:xfrm rot="-3148302">
              <a:off x="7870500" y="613708"/>
              <a:ext cx="1262842" cy="1262842"/>
              <a:chOff x="5592821" y="2337567"/>
              <a:chExt cx="2748354" cy="2748354"/>
            </a:xfrm>
          </p:grpSpPr>
          <p:sp>
            <p:nvSpPr>
              <p:cNvPr id="126" name="Google Shape;126;p5"/>
              <p:cNvSpPr/>
              <p:nvPr/>
            </p:nvSpPr>
            <p:spPr>
              <a:xfrm rot="2700000">
                <a:off x="6170604" y="2564759"/>
                <a:ext cx="1592788" cy="2293971"/>
              </a:xfrm>
              <a:custGeom>
                <a:avLst/>
                <a:gdLst/>
                <a:ahLst/>
                <a:cxnLst/>
                <a:rect l="l" t="t" r="r" b="b"/>
                <a:pathLst>
                  <a:path w="72220" h="104013" extrusionOk="0">
                    <a:moveTo>
                      <a:pt x="35893" y="7892"/>
                    </a:moveTo>
                    <a:cubicBezTo>
                      <a:pt x="37482" y="7892"/>
                      <a:pt x="39080" y="8059"/>
                      <a:pt x="40663" y="8410"/>
                    </a:cubicBezTo>
                    <a:cubicBezTo>
                      <a:pt x="54273" y="10979"/>
                      <a:pt x="63546" y="26290"/>
                      <a:pt x="60177" y="39533"/>
                    </a:cubicBezTo>
                    <a:cubicBezTo>
                      <a:pt x="57355" y="50529"/>
                      <a:pt x="46239" y="58597"/>
                      <a:pt x="35009" y="58597"/>
                    </a:cubicBezTo>
                    <a:cubicBezTo>
                      <a:pt x="33498" y="58597"/>
                      <a:pt x="31985" y="58451"/>
                      <a:pt x="30489" y="58146"/>
                    </a:cubicBezTo>
                    <a:cubicBezTo>
                      <a:pt x="17847" y="55544"/>
                      <a:pt x="8507" y="42101"/>
                      <a:pt x="10508" y="29359"/>
                    </a:cubicBezTo>
                    <a:cubicBezTo>
                      <a:pt x="12335" y="17429"/>
                      <a:pt x="23889" y="7892"/>
                      <a:pt x="35893" y="7892"/>
                    </a:cubicBezTo>
                    <a:close/>
                    <a:moveTo>
                      <a:pt x="35965" y="1"/>
                    </a:moveTo>
                    <a:cubicBezTo>
                      <a:pt x="20204" y="1"/>
                      <a:pt x="5049" y="12478"/>
                      <a:pt x="2603" y="28158"/>
                    </a:cubicBezTo>
                    <a:cubicBezTo>
                      <a:pt x="1" y="44870"/>
                      <a:pt x="12276" y="62516"/>
                      <a:pt x="28821" y="65918"/>
                    </a:cubicBezTo>
                    <a:cubicBezTo>
                      <a:pt x="29555" y="66052"/>
                      <a:pt x="30323" y="66185"/>
                      <a:pt x="31056" y="66252"/>
                    </a:cubicBezTo>
                    <a:lnTo>
                      <a:pt x="31056" y="83197"/>
                    </a:lnTo>
                    <a:lnTo>
                      <a:pt x="21750" y="83197"/>
                    </a:lnTo>
                    <a:lnTo>
                      <a:pt x="21816" y="92771"/>
                    </a:lnTo>
                    <a:lnTo>
                      <a:pt x="31056" y="92771"/>
                    </a:lnTo>
                    <a:lnTo>
                      <a:pt x="31056" y="104012"/>
                    </a:lnTo>
                    <a:lnTo>
                      <a:pt x="40630" y="104012"/>
                    </a:lnTo>
                    <a:lnTo>
                      <a:pt x="40630" y="92771"/>
                    </a:lnTo>
                    <a:lnTo>
                      <a:pt x="49937" y="92771"/>
                    </a:lnTo>
                    <a:lnTo>
                      <a:pt x="49937" y="83197"/>
                    </a:lnTo>
                    <a:lnTo>
                      <a:pt x="40630" y="83197"/>
                    </a:lnTo>
                    <a:lnTo>
                      <a:pt x="40630" y="65952"/>
                    </a:lnTo>
                    <a:cubicBezTo>
                      <a:pt x="53206" y="63617"/>
                      <a:pt x="64580" y="54010"/>
                      <a:pt x="67783" y="41501"/>
                    </a:cubicBezTo>
                    <a:cubicBezTo>
                      <a:pt x="72219" y="24122"/>
                      <a:pt x="60044" y="4074"/>
                      <a:pt x="42198" y="672"/>
                    </a:cubicBezTo>
                    <a:cubicBezTo>
                      <a:pt x="40128" y="217"/>
                      <a:pt x="38041" y="1"/>
                      <a:pt x="35965" y="1"/>
                    </a:cubicBezTo>
                    <a:close/>
                  </a:path>
                </a:pathLst>
              </a:custGeom>
              <a:gradFill>
                <a:gsLst>
                  <a:gs pos="0">
                    <a:srgbClr val="B98DFF"/>
                  </a:gs>
                  <a:gs pos="50000">
                    <a:srgbClr val="FF83BB"/>
                  </a:gs>
                  <a:gs pos="100000">
                    <a:srgbClr val="FF83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rot="2700000">
                <a:off x="6208282" y="2550059"/>
                <a:ext cx="1494931" cy="2301117"/>
              </a:xfrm>
              <a:custGeom>
                <a:avLst/>
                <a:gdLst/>
                <a:ahLst/>
                <a:cxnLst/>
                <a:rect l="l" t="t" r="r" b="b"/>
                <a:pathLst>
                  <a:path w="67783" h="104337" extrusionOk="0">
                    <a:moveTo>
                      <a:pt x="34398" y="363"/>
                    </a:moveTo>
                    <a:cubicBezTo>
                      <a:pt x="35620" y="363"/>
                      <a:pt x="36844" y="439"/>
                      <a:pt x="38061" y="596"/>
                    </a:cubicBezTo>
                    <a:cubicBezTo>
                      <a:pt x="38929" y="696"/>
                      <a:pt x="39763" y="830"/>
                      <a:pt x="40630" y="1030"/>
                    </a:cubicBezTo>
                    <a:cubicBezTo>
                      <a:pt x="40639" y="1031"/>
                      <a:pt x="40649" y="1032"/>
                      <a:pt x="40658" y="1032"/>
                    </a:cubicBezTo>
                    <a:cubicBezTo>
                      <a:pt x="40679" y="1032"/>
                      <a:pt x="40699" y="1028"/>
                      <a:pt x="40717" y="1020"/>
                    </a:cubicBezTo>
                    <a:lnTo>
                      <a:pt x="40717" y="1020"/>
                    </a:lnTo>
                    <a:cubicBezTo>
                      <a:pt x="46375" y="2169"/>
                      <a:pt x="51601" y="4894"/>
                      <a:pt x="55774" y="8869"/>
                    </a:cubicBezTo>
                    <a:cubicBezTo>
                      <a:pt x="59977" y="12838"/>
                      <a:pt x="63179" y="17742"/>
                      <a:pt x="65081" y="23212"/>
                    </a:cubicBezTo>
                    <a:cubicBezTo>
                      <a:pt x="67015" y="28649"/>
                      <a:pt x="67482" y="34487"/>
                      <a:pt x="66415" y="40158"/>
                    </a:cubicBezTo>
                    <a:cubicBezTo>
                      <a:pt x="65214" y="46295"/>
                      <a:pt x="61945" y="51866"/>
                      <a:pt x="57509" y="56269"/>
                    </a:cubicBezTo>
                    <a:cubicBezTo>
                      <a:pt x="53039" y="60672"/>
                      <a:pt x="47435" y="63841"/>
                      <a:pt x="41330" y="65442"/>
                    </a:cubicBezTo>
                    <a:cubicBezTo>
                      <a:pt x="40597" y="65609"/>
                      <a:pt x="39863" y="65776"/>
                      <a:pt x="39096" y="65909"/>
                    </a:cubicBezTo>
                    <a:cubicBezTo>
                      <a:pt x="39029" y="65943"/>
                      <a:pt x="38962" y="66010"/>
                      <a:pt x="38962" y="66110"/>
                    </a:cubicBezTo>
                    <a:lnTo>
                      <a:pt x="38962" y="83322"/>
                    </a:lnTo>
                    <a:cubicBezTo>
                      <a:pt x="38962" y="83422"/>
                      <a:pt x="39029" y="83489"/>
                      <a:pt x="39129" y="83489"/>
                    </a:cubicBezTo>
                    <a:lnTo>
                      <a:pt x="48269" y="83489"/>
                    </a:lnTo>
                    <a:lnTo>
                      <a:pt x="48269" y="92729"/>
                    </a:lnTo>
                    <a:lnTo>
                      <a:pt x="39129" y="92729"/>
                    </a:lnTo>
                    <a:cubicBezTo>
                      <a:pt x="39029" y="92729"/>
                      <a:pt x="38962" y="92829"/>
                      <a:pt x="38962" y="92929"/>
                    </a:cubicBezTo>
                    <a:lnTo>
                      <a:pt x="38962" y="103970"/>
                    </a:lnTo>
                    <a:lnTo>
                      <a:pt x="29722" y="103970"/>
                    </a:lnTo>
                    <a:lnTo>
                      <a:pt x="29722" y="92929"/>
                    </a:lnTo>
                    <a:cubicBezTo>
                      <a:pt x="29722" y="92829"/>
                      <a:pt x="29655" y="92762"/>
                      <a:pt x="29555" y="92762"/>
                    </a:cubicBezTo>
                    <a:lnTo>
                      <a:pt x="20482" y="92762"/>
                    </a:lnTo>
                    <a:lnTo>
                      <a:pt x="20449" y="84556"/>
                    </a:lnTo>
                    <a:lnTo>
                      <a:pt x="20449" y="83522"/>
                    </a:lnTo>
                    <a:lnTo>
                      <a:pt x="29555" y="83522"/>
                    </a:lnTo>
                    <a:cubicBezTo>
                      <a:pt x="29655" y="83522"/>
                      <a:pt x="29722" y="83422"/>
                      <a:pt x="29722" y="83355"/>
                    </a:cubicBezTo>
                    <a:lnTo>
                      <a:pt x="29722" y="66410"/>
                    </a:lnTo>
                    <a:cubicBezTo>
                      <a:pt x="29722" y="66343"/>
                      <a:pt x="29655" y="66243"/>
                      <a:pt x="29555" y="66243"/>
                    </a:cubicBezTo>
                    <a:cubicBezTo>
                      <a:pt x="22484" y="65342"/>
                      <a:pt x="15946" y="61807"/>
                      <a:pt x="10975" y="56703"/>
                    </a:cubicBezTo>
                    <a:cubicBezTo>
                      <a:pt x="6139" y="51799"/>
                      <a:pt x="2870" y="45562"/>
                      <a:pt x="1502" y="38790"/>
                    </a:cubicBezTo>
                    <a:cubicBezTo>
                      <a:pt x="168" y="32019"/>
                      <a:pt x="1202" y="24980"/>
                      <a:pt x="4404" y="18876"/>
                    </a:cubicBezTo>
                    <a:cubicBezTo>
                      <a:pt x="7640" y="12871"/>
                      <a:pt x="12543" y="7935"/>
                      <a:pt x="18514" y="4632"/>
                    </a:cubicBezTo>
                    <a:cubicBezTo>
                      <a:pt x="23351" y="1927"/>
                      <a:pt x="28860" y="363"/>
                      <a:pt x="34398" y="363"/>
                    </a:cubicBezTo>
                    <a:close/>
                    <a:moveTo>
                      <a:pt x="34472" y="1"/>
                    </a:moveTo>
                    <a:cubicBezTo>
                      <a:pt x="29696" y="1"/>
                      <a:pt x="24954" y="1123"/>
                      <a:pt x="20616" y="3165"/>
                    </a:cubicBezTo>
                    <a:cubicBezTo>
                      <a:pt x="14345" y="6067"/>
                      <a:pt x="9041" y="10737"/>
                      <a:pt x="5338" y="16574"/>
                    </a:cubicBezTo>
                    <a:cubicBezTo>
                      <a:pt x="1602" y="22478"/>
                      <a:pt x="1" y="29483"/>
                      <a:pt x="768" y="36455"/>
                    </a:cubicBezTo>
                    <a:cubicBezTo>
                      <a:pt x="1635" y="43360"/>
                      <a:pt x="4504" y="49865"/>
                      <a:pt x="9074" y="55168"/>
                    </a:cubicBezTo>
                    <a:cubicBezTo>
                      <a:pt x="13611" y="60472"/>
                      <a:pt x="19715" y="64508"/>
                      <a:pt x="26553" y="66076"/>
                    </a:cubicBezTo>
                    <a:cubicBezTo>
                      <a:pt x="27467" y="66297"/>
                      <a:pt x="28410" y="66458"/>
                      <a:pt x="29355" y="66587"/>
                    </a:cubicBezTo>
                    <a:lnTo>
                      <a:pt x="29355" y="66587"/>
                    </a:lnTo>
                    <a:lnTo>
                      <a:pt x="29355" y="83155"/>
                    </a:lnTo>
                    <a:lnTo>
                      <a:pt x="20249" y="83155"/>
                    </a:lnTo>
                    <a:cubicBezTo>
                      <a:pt x="20149" y="83155"/>
                      <a:pt x="20082" y="83255"/>
                      <a:pt x="20082" y="83355"/>
                    </a:cubicBezTo>
                    <a:lnTo>
                      <a:pt x="20115" y="91728"/>
                    </a:lnTo>
                    <a:lnTo>
                      <a:pt x="20115" y="92929"/>
                    </a:lnTo>
                    <a:cubicBezTo>
                      <a:pt x="20115" y="93029"/>
                      <a:pt x="20215" y="93096"/>
                      <a:pt x="20315" y="93096"/>
                    </a:cubicBezTo>
                    <a:lnTo>
                      <a:pt x="29389" y="93096"/>
                    </a:lnTo>
                    <a:lnTo>
                      <a:pt x="29389" y="104170"/>
                    </a:lnTo>
                    <a:cubicBezTo>
                      <a:pt x="29389" y="104270"/>
                      <a:pt x="29455" y="104337"/>
                      <a:pt x="29555" y="104337"/>
                    </a:cubicBezTo>
                    <a:lnTo>
                      <a:pt x="39129" y="104337"/>
                    </a:lnTo>
                    <a:cubicBezTo>
                      <a:pt x="39229" y="104337"/>
                      <a:pt x="39329" y="104270"/>
                      <a:pt x="39329" y="104170"/>
                    </a:cubicBezTo>
                    <a:lnTo>
                      <a:pt x="39329" y="93096"/>
                    </a:lnTo>
                    <a:lnTo>
                      <a:pt x="48436" y="93096"/>
                    </a:lnTo>
                    <a:cubicBezTo>
                      <a:pt x="48536" y="93096"/>
                      <a:pt x="48602" y="93029"/>
                      <a:pt x="48602" y="92929"/>
                    </a:cubicBezTo>
                    <a:lnTo>
                      <a:pt x="48602" y="83355"/>
                    </a:lnTo>
                    <a:cubicBezTo>
                      <a:pt x="48602" y="83255"/>
                      <a:pt x="48536" y="83155"/>
                      <a:pt x="48436" y="83155"/>
                    </a:cubicBezTo>
                    <a:lnTo>
                      <a:pt x="39329" y="83155"/>
                    </a:lnTo>
                    <a:lnTo>
                      <a:pt x="39329" y="66251"/>
                    </a:lnTo>
                    <a:lnTo>
                      <a:pt x="39329" y="66251"/>
                    </a:lnTo>
                    <a:cubicBezTo>
                      <a:pt x="45550" y="65035"/>
                      <a:pt x="51338" y="62177"/>
                      <a:pt x="56108" y="58037"/>
                    </a:cubicBezTo>
                    <a:cubicBezTo>
                      <a:pt x="60844" y="53901"/>
                      <a:pt x="64514" y="48497"/>
                      <a:pt x="66248" y="42426"/>
                    </a:cubicBezTo>
                    <a:cubicBezTo>
                      <a:pt x="67783" y="36755"/>
                      <a:pt x="67716" y="30784"/>
                      <a:pt x="66081" y="25147"/>
                    </a:cubicBezTo>
                    <a:cubicBezTo>
                      <a:pt x="64480" y="19510"/>
                      <a:pt x="61545" y="14373"/>
                      <a:pt x="57542" y="10103"/>
                    </a:cubicBezTo>
                    <a:cubicBezTo>
                      <a:pt x="53539" y="5833"/>
                      <a:pt x="48469" y="2731"/>
                      <a:pt x="42865" y="1163"/>
                    </a:cubicBezTo>
                    <a:cubicBezTo>
                      <a:pt x="42183" y="968"/>
                      <a:pt x="41470" y="805"/>
                      <a:pt x="40756" y="674"/>
                    </a:cubicBezTo>
                    <a:lnTo>
                      <a:pt x="40756" y="674"/>
                    </a:lnTo>
                    <a:cubicBezTo>
                      <a:pt x="40748" y="669"/>
                      <a:pt x="40739" y="666"/>
                      <a:pt x="40730" y="663"/>
                    </a:cubicBezTo>
                    <a:cubicBezTo>
                      <a:pt x="38658" y="216"/>
                      <a:pt x="36562" y="1"/>
                      <a:pt x="34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2700000">
                <a:off x="6686394" y="2848511"/>
                <a:ext cx="1128493" cy="1124766"/>
              </a:xfrm>
              <a:custGeom>
                <a:avLst/>
                <a:gdLst/>
                <a:ahLst/>
                <a:cxnLst/>
                <a:rect l="l" t="t" r="r" b="b"/>
                <a:pathLst>
                  <a:path w="51168" h="50999" extrusionOk="0">
                    <a:moveTo>
                      <a:pt x="25844" y="314"/>
                    </a:moveTo>
                    <a:cubicBezTo>
                      <a:pt x="27275" y="314"/>
                      <a:pt x="28709" y="450"/>
                      <a:pt x="30122" y="710"/>
                    </a:cubicBezTo>
                    <a:cubicBezTo>
                      <a:pt x="32624" y="1177"/>
                      <a:pt x="34992" y="2011"/>
                      <a:pt x="37227" y="3212"/>
                    </a:cubicBezTo>
                    <a:cubicBezTo>
                      <a:pt x="39395" y="4413"/>
                      <a:pt x="41364" y="5947"/>
                      <a:pt x="43098" y="7748"/>
                    </a:cubicBezTo>
                    <a:cubicBezTo>
                      <a:pt x="44833" y="9550"/>
                      <a:pt x="46334" y="11585"/>
                      <a:pt x="47501" y="13786"/>
                    </a:cubicBezTo>
                    <a:cubicBezTo>
                      <a:pt x="48702" y="15988"/>
                      <a:pt x="49569" y="18323"/>
                      <a:pt x="50103" y="20758"/>
                    </a:cubicBezTo>
                    <a:cubicBezTo>
                      <a:pt x="50637" y="23193"/>
                      <a:pt x="50837" y="25695"/>
                      <a:pt x="50603" y="28163"/>
                    </a:cubicBezTo>
                    <a:cubicBezTo>
                      <a:pt x="50503" y="29364"/>
                      <a:pt x="50303" y="30565"/>
                      <a:pt x="50003" y="31732"/>
                    </a:cubicBezTo>
                    <a:cubicBezTo>
                      <a:pt x="49369" y="34234"/>
                      <a:pt x="48302" y="36602"/>
                      <a:pt x="46867" y="38737"/>
                    </a:cubicBezTo>
                    <a:cubicBezTo>
                      <a:pt x="45466" y="40906"/>
                      <a:pt x="43732" y="42807"/>
                      <a:pt x="41730" y="44441"/>
                    </a:cubicBezTo>
                    <a:cubicBezTo>
                      <a:pt x="39762" y="46076"/>
                      <a:pt x="37561" y="47444"/>
                      <a:pt x="35192" y="48478"/>
                    </a:cubicBezTo>
                    <a:cubicBezTo>
                      <a:pt x="32824" y="49512"/>
                      <a:pt x="30289" y="50212"/>
                      <a:pt x="27720" y="50512"/>
                    </a:cubicBezTo>
                    <a:cubicBezTo>
                      <a:pt x="26875" y="50601"/>
                      <a:pt x="26023" y="50646"/>
                      <a:pt x="25169" y="50646"/>
                    </a:cubicBezTo>
                    <a:cubicBezTo>
                      <a:pt x="23462" y="50646"/>
                      <a:pt x="21750" y="50468"/>
                      <a:pt x="20082" y="50112"/>
                    </a:cubicBezTo>
                    <a:cubicBezTo>
                      <a:pt x="17547" y="49512"/>
                      <a:pt x="15111" y="48511"/>
                      <a:pt x="12910" y="47110"/>
                    </a:cubicBezTo>
                    <a:cubicBezTo>
                      <a:pt x="10708" y="45709"/>
                      <a:pt x="8707" y="44008"/>
                      <a:pt x="7006" y="42040"/>
                    </a:cubicBezTo>
                    <a:cubicBezTo>
                      <a:pt x="5271" y="40072"/>
                      <a:pt x="3837" y="37837"/>
                      <a:pt x="2736" y="35468"/>
                    </a:cubicBezTo>
                    <a:cubicBezTo>
                      <a:pt x="1669" y="33100"/>
                      <a:pt x="935" y="30565"/>
                      <a:pt x="601" y="27996"/>
                    </a:cubicBezTo>
                    <a:cubicBezTo>
                      <a:pt x="268" y="25394"/>
                      <a:pt x="401" y="22759"/>
                      <a:pt x="935" y="20224"/>
                    </a:cubicBezTo>
                    <a:cubicBezTo>
                      <a:pt x="1502" y="17722"/>
                      <a:pt x="2502" y="15321"/>
                      <a:pt x="3837" y="13119"/>
                    </a:cubicBezTo>
                    <a:cubicBezTo>
                      <a:pt x="5171" y="10917"/>
                      <a:pt x="6839" y="8916"/>
                      <a:pt x="8740" y="7181"/>
                    </a:cubicBezTo>
                    <a:cubicBezTo>
                      <a:pt x="10642" y="5480"/>
                      <a:pt x="12810" y="4012"/>
                      <a:pt x="15111" y="2878"/>
                    </a:cubicBezTo>
                    <a:cubicBezTo>
                      <a:pt x="17413" y="1744"/>
                      <a:pt x="19882" y="977"/>
                      <a:pt x="22450" y="577"/>
                    </a:cubicBezTo>
                    <a:cubicBezTo>
                      <a:pt x="23572" y="400"/>
                      <a:pt x="24707" y="314"/>
                      <a:pt x="25844" y="314"/>
                    </a:cubicBezTo>
                    <a:close/>
                    <a:moveTo>
                      <a:pt x="25920" y="0"/>
                    </a:moveTo>
                    <a:cubicBezTo>
                      <a:pt x="23407" y="0"/>
                      <a:pt x="20893" y="401"/>
                      <a:pt x="18481" y="1210"/>
                    </a:cubicBezTo>
                    <a:cubicBezTo>
                      <a:pt x="15979" y="2011"/>
                      <a:pt x="13644" y="3145"/>
                      <a:pt x="11476" y="4646"/>
                    </a:cubicBezTo>
                    <a:cubicBezTo>
                      <a:pt x="9307" y="6114"/>
                      <a:pt x="7339" y="7915"/>
                      <a:pt x="5671" y="9950"/>
                    </a:cubicBezTo>
                    <a:cubicBezTo>
                      <a:pt x="4037" y="11951"/>
                      <a:pt x="2703" y="14186"/>
                      <a:pt x="1735" y="16621"/>
                    </a:cubicBezTo>
                    <a:cubicBezTo>
                      <a:pt x="735" y="19023"/>
                      <a:pt x="201" y="21592"/>
                      <a:pt x="101" y="24194"/>
                    </a:cubicBezTo>
                    <a:cubicBezTo>
                      <a:pt x="1" y="26829"/>
                      <a:pt x="334" y="29464"/>
                      <a:pt x="1101" y="31999"/>
                    </a:cubicBezTo>
                    <a:cubicBezTo>
                      <a:pt x="2636" y="37103"/>
                      <a:pt x="5605" y="41673"/>
                      <a:pt x="9641" y="45142"/>
                    </a:cubicBezTo>
                    <a:cubicBezTo>
                      <a:pt x="11642" y="46843"/>
                      <a:pt x="13911" y="48244"/>
                      <a:pt x="16312" y="49245"/>
                    </a:cubicBezTo>
                    <a:cubicBezTo>
                      <a:pt x="18781" y="50279"/>
                      <a:pt x="21383" y="50846"/>
                      <a:pt x="24018" y="50979"/>
                    </a:cubicBezTo>
                    <a:cubicBezTo>
                      <a:pt x="24343" y="50992"/>
                      <a:pt x="24668" y="50998"/>
                      <a:pt x="24993" y="50998"/>
                    </a:cubicBezTo>
                    <a:cubicBezTo>
                      <a:pt x="27269" y="50998"/>
                      <a:pt x="29534" y="50692"/>
                      <a:pt x="31723" y="50079"/>
                    </a:cubicBezTo>
                    <a:cubicBezTo>
                      <a:pt x="36794" y="48678"/>
                      <a:pt x="41364" y="45842"/>
                      <a:pt x="44866" y="41906"/>
                    </a:cubicBezTo>
                    <a:cubicBezTo>
                      <a:pt x="46634" y="39972"/>
                      <a:pt x="48035" y="37770"/>
                      <a:pt x="49102" y="35402"/>
                    </a:cubicBezTo>
                    <a:cubicBezTo>
                      <a:pt x="49636" y="34234"/>
                      <a:pt x="50036" y="33067"/>
                      <a:pt x="50370" y="31832"/>
                    </a:cubicBezTo>
                    <a:cubicBezTo>
                      <a:pt x="50383" y="31788"/>
                      <a:pt x="50380" y="31749"/>
                      <a:pt x="50367" y="31716"/>
                    </a:cubicBezTo>
                    <a:lnTo>
                      <a:pt x="50367" y="31716"/>
                    </a:lnTo>
                    <a:cubicBezTo>
                      <a:pt x="50977" y="29317"/>
                      <a:pt x="51168" y="26822"/>
                      <a:pt x="51004" y="24327"/>
                    </a:cubicBezTo>
                    <a:cubicBezTo>
                      <a:pt x="50804" y="21825"/>
                      <a:pt x="50237" y="19323"/>
                      <a:pt x="49336" y="16955"/>
                    </a:cubicBezTo>
                    <a:cubicBezTo>
                      <a:pt x="48435" y="14587"/>
                      <a:pt x="47201" y="12352"/>
                      <a:pt x="45700" y="10284"/>
                    </a:cubicBezTo>
                    <a:cubicBezTo>
                      <a:pt x="44199" y="8249"/>
                      <a:pt x="42431" y="6448"/>
                      <a:pt x="40430" y="4913"/>
                    </a:cubicBezTo>
                    <a:cubicBezTo>
                      <a:pt x="38428" y="3379"/>
                      <a:pt x="36193" y="2178"/>
                      <a:pt x="33791" y="1344"/>
                    </a:cubicBezTo>
                    <a:cubicBezTo>
                      <a:pt x="31250" y="451"/>
                      <a:pt x="28586" y="0"/>
                      <a:pt x="259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2700000">
                <a:off x="7102076" y="2651096"/>
                <a:ext cx="163116" cy="176570"/>
              </a:xfrm>
              <a:custGeom>
                <a:avLst/>
                <a:gdLst/>
                <a:ahLst/>
                <a:cxnLst/>
                <a:rect l="l" t="t" r="r" b="b"/>
                <a:pathLst>
                  <a:path w="7396" h="8006" extrusionOk="0">
                    <a:moveTo>
                      <a:pt x="7087" y="1"/>
                    </a:moveTo>
                    <a:cubicBezTo>
                      <a:pt x="7057" y="1"/>
                      <a:pt x="7026" y="9"/>
                      <a:pt x="6996" y="29"/>
                    </a:cubicBezTo>
                    <a:cubicBezTo>
                      <a:pt x="4161" y="2064"/>
                      <a:pt x="1826" y="4666"/>
                      <a:pt x="91" y="7702"/>
                    </a:cubicBezTo>
                    <a:cubicBezTo>
                      <a:pt x="0" y="7862"/>
                      <a:pt x="128" y="8006"/>
                      <a:pt x="271" y="8006"/>
                    </a:cubicBezTo>
                    <a:cubicBezTo>
                      <a:pt x="337" y="8006"/>
                      <a:pt x="406" y="7975"/>
                      <a:pt x="458" y="7902"/>
                    </a:cubicBezTo>
                    <a:cubicBezTo>
                      <a:pt x="2126" y="4933"/>
                      <a:pt x="4428" y="2398"/>
                      <a:pt x="7197" y="396"/>
                    </a:cubicBezTo>
                    <a:cubicBezTo>
                      <a:pt x="7395" y="283"/>
                      <a:pt x="7256" y="1"/>
                      <a:pt x="70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2700000">
                <a:off x="7182859" y="2737091"/>
                <a:ext cx="47837" cy="58952"/>
              </a:xfrm>
              <a:custGeom>
                <a:avLst/>
                <a:gdLst/>
                <a:ahLst/>
                <a:cxnLst/>
                <a:rect l="l" t="t" r="r" b="b"/>
                <a:pathLst>
                  <a:path w="2169" h="2673" extrusionOk="0">
                    <a:moveTo>
                      <a:pt x="1921" y="1"/>
                    </a:moveTo>
                    <a:cubicBezTo>
                      <a:pt x="1849" y="1"/>
                      <a:pt x="1778" y="38"/>
                      <a:pt x="1735" y="102"/>
                    </a:cubicBezTo>
                    <a:lnTo>
                      <a:pt x="1702" y="102"/>
                    </a:lnTo>
                    <a:lnTo>
                      <a:pt x="34" y="2370"/>
                    </a:lnTo>
                    <a:cubicBezTo>
                      <a:pt x="1" y="2471"/>
                      <a:pt x="34" y="2604"/>
                      <a:pt x="134" y="2637"/>
                    </a:cubicBezTo>
                    <a:cubicBezTo>
                      <a:pt x="158" y="2661"/>
                      <a:pt x="190" y="2672"/>
                      <a:pt x="224" y="2672"/>
                    </a:cubicBezTo>
                    <a:cubicBezTo>
                      <a:pt x="287" y="2672"/>
                      <a:pt x="358" y="2635"/>
                      <a:pt x="401" y="2571"/>
                    </a:cubicBezTo>
                    <a:lnTo>
                      <a:pt x="2102" y="302"/>
                    </a:lnTo>
                    <a:cubicBezTo>
                      <a:pt x="2169" y="202"/>
                      <a:pt x="2136" y="69"/>
                      <a:pt x="2036" y="35"/>
                    </a:cubicBezTo>
                    <a:cubicBezTo>
                      <a:pt x="2000" y="12"/>
                      <a:pt x="1960" y="1"/>
                      <a:pt x="19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rot="2700000">
                <a:off x="6604320" y="3001412"/>
                <a:ext cx="280138" cy="513124"/>
              </a:xfrm>
              <a:custGeom>
                <a:avLst/>
                <a:gdLst/>
                <a:ahLst/>
                <a:cxnLst/>
                <a:rect l="l" t="t" r="r" b="b"/>
                <a:pathLst>
                  <a:path w="12702" h="23266" extrusionOk="0">
                    <a:moveTo>
                      <a:pt x="205" y="0"/>
                    </a:moveTo>
                    <a:cubicBezTo>
                      <a:pt x="100" y="0"/>
                      <a:pt x="0" y="67"/>
                      <a:pt x="0" y="200"/>
                    </a:cubicBezTo>
                    <a:cubicBezTo>
                      <a:pt x="234" y="3703"/>
                      <a:pt x="1068" y="7139"/>
                      <a:pt x="2435" y="10374"/>
                    </a:cubicBezTo>
                    <a:cubicBezTo>
                      <a:pt x="3770" y="13577"/>
                      <a:pt x="5638" y="16545"/>
                      <a:pt x="7939" y="19181"/>
                    </a:cubicBezTo>
                    <a:cubicBezTo>
                      <a:pt x="9240" y="20648"/>
                      <a:pt x="10675" y="22016"/>
                      <a:pt x="12242" y="23217"/>
                    </a:cubicBezTo>
                    <a:cubicBezTo>
                      <a:pt x="12284" y="23251"/>
                      <a:pt x="12329" y="23266"/>
                      <a:pt x="12373" y="23266"/>
                    </a:cubicBezTo>
                    <a:cubicBezTo>
                      <a:pt x="12545" y="23266"/>
                      <a:pt x="12702" y="23049"/>
                      <a:pt x="12543" y="22917"/>
                    </a:cubicBezTo>
                    <a:cubicBezTo>
                      <a:pt x="9807" y="20782"/>
                      <a:pt x="7439" y="18247"/>
                      <a:pt x="5571" y="15345"/>
                    </a:cubicBezTo>
                    <a:cubicBezTo>
                      <a:pt x="3670" y="12443"/>
                      <a:pt x="2235" y="9274"/>
                      <a:pt x="1368" y="5938"/>
                    </a:cubicBezTo>
                    <a:cubicBezTo>
                      <a:pt x="868" y="4070"/>
                      <a:pt x="534" y="2135"/>
                      <a:pt x="434" y="200"/>
                    </a:cubicBezTo>
                    <a:cubicBezTo>
                      <a:pt x="417" y="67"/>
                      <a:pt x="309" y="0"/>
                      <a:pt x="2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2700000">
                <a:off x="6629827" y="3075230"/>
                <a:ext cx="90336" cy="172975"/>
              </a:xfrm>
              <a:custGeom>
                <a:avLst/>
                <a:gdLst/>
                <a:ahLst/>
                <a:cxnLst/>
                <a:rect l="l" t="t" r="r" b="b"/>
                <a:pathLst>
                  <a:path w="4096" h="7843" extrusionOk="0">
                    <a:moveTo>
                      <a:pt x="274" y="1"/>
                    </a:moveTo>
                    <a:cubicBezTo>
                      <a:pt x="141" y="1"/>
                      <a:pt x="1" y="109"/>
                      <a:pt x="41" y="289"/>
                    </a:cubicBezTo>
                    <a:lnTo>
                      <a:pt x="74" y="289"/>
                    </a:lnTo>
                    <a:cubicBezTo>
                      <a:pt x="842" y="2957"/>
                      <a:pt x="2042" y="5459"/>
                      <a:pt x="3610" y="7761"/>
                    </a:cubicBezTo>
                    <a:cubicBezTo>
                      <a:pt x="3658" y="7818"/>
                      <a:pt x="3723" y="7843"/>
                      <a:pt x="3787" y="7843"/>
                    </a:cubicBezTo>
                    <a:cubicBezTo>
                      <a:pt x="3944" y="7843"/>
                      <a:pt x="4096" y="7694"/>
                      <a:pt x="3977" y="7527"/>
                    </a:cubicBezTo>
                    <a:cubicBezTo>
                      <a:pt x="2409" y="5292"/>
                      <a:pt x="1242" y="2791"/>
                      <a:pt x="475" y="155"/>
                    </a:cubicBezTo>
                    <a:cubicBezTo>
                      <a:pt x="448" y="49"/>
                      <a:pt x="363" y="1"/>
                      <a:pt x="2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2700000">
                <a:off x="6741943" y="3017471"/>
                <a:ext cx="12527" cy="9572"/>
              </a:xfrm>
              <a:custGeom>
                <a:avLst/>
                <a:gdLst/>
                <a:ahLst/>
                <a:cxnLst/>
                <a:rect l="l" t="t" r="r" b="b"/>
                <a:pathLst>
                  <a:path w="568" h="434" extrusionOk="0">
                    <a:moveTo>
                      <a:pt x="268" y="0"/>
                    </a:moveTo>
                    <a:cubicBezTo>
                      <a:pt x="1" y="0"/>
                      <a:pt x="1" y="434"/>
                      <a:pt x="268" y="434"/>
                    </a:cubicBezTo>
                    <a:cubicBezTo>
                      <a:pt x="568" y="434"/>
                      <a:pt x="568"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2700000">
                <a:off x="6587566" y="3335390"/>
                <a:ext cx="27789" cy="38397"/>
              </a:xfrm>
              <a:custGeom>
                <a:avLst/>
                <a:gdLst/>
                <a:ahLst/>
                <a:cxnLst/>
                <a:rect l="l" t="t" r="r" b="b"/>
                <a:pathLst>
                  <a:path w="1260" h="1741" extrusionOk="0">
                    <a:moveTo>
                      <a:pt x="974" y="1"/>
                    </a:moveTo>
                    <a:cubicBezTo>
                      <a:pt x="909" y="1"/>
                      <a:pt x="843" y="31"/>
                      <a:pt x="801" y="105"/>
                    </a:cubicBezTo>
                    <a:cubicBezTo>
                      <a:pt x="534" y="539"/>
                      <a:pt x="301" y="972"/>
                      <a:pt x="34" y="1406"/>
                    </a:cubicBezTo>
                    <a:cubicBezTo>
                      <a:pt x="1" y="1506"/>
                      <a:pt x="34" y="1639"/>
                      <a:pt x="134" y="1706"/>
                    </a:cubicBezTo>
                    <a:cubicBezTo>
                      <a:pt x="170" y="1730"/>
                      <a:pt x="205" y="1741"/>
                      <a:pt x="239" y="1741"/>
                    </a:cubicBezTo>
                    <a:cubicBezTo>
                      <a:pt x="301" y="1741"/>
                      <a:pt x="358" y="1704"/>
                      <a:pt x="401" y="1639"/>
                    </a:cubicBezTo>
                    <a:cubicBezTo>
                      <a:pt x="668" y="1206"/>
                      <a:pt x="901" y="739"/>
                      <a:pt x="1168" y="305"/>
                    </a:cubicBezTo>
                    <a:cubicBezTo>
                      <a:pt x="1260" y="145"/>
                      <a:pt x="1116"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2700000">
                <a:off x="6592262" y="3361467"/>
                <a:ext cx="23885" cy="36743"/>
              </a:xfrm>
              <a:custGeom>
                <a:avLst/>
                <a:gdLst/>
                <a:ahLst/>
                <a:cxnLst/>
                <a:rect l="l" t="t" r="r" b="b"/>
                <a:pathLst>
                  <a:path w="1083" h="1666" extrusionOk="0">
                    <a:moveTo>
                      <a:pt x="875" y="1"/>
                    </a:moveTo>
                    <a:cubicBezTo>
                      <a:pt x="801" y="1"/>
                      <a:pt x="733" y="38"/>
                      <a:pt x="683" y="113"/>
                    </a:cubicBezTo>
                    <a:lnTo>
                      <a:pt x="115" y="1314"/>
                    </a:lnTo>
                    <a:cubicBezTo>
                      <a:pt x="1" y="1498"/>
                      <a:pt x="154" y="1665"/>
                      <a:pt x="305" y="1665"/>
                    </a:cubicBezTo>
                    <a:cubicBezTo>
                      <a:pt x="373" y="1665"/>
                      <a:pt x="441" y="1631"/>
                      <a:pt x="482" y="1547"/>
                    </a:cubicBezTo>
                    <a:lnTo>
                      <a:pt x="1049" y="313"/>
                    </a:lnTo>
                    <a:cubicBezTo>
                      <a:pt x="1083" y="213"/>
                      <a:pt x="1049" y="80"/>
                      <a:pt x="949" y="13"/>
                    </a:cubicBezTo>
                    <a:cubicBezTo>
                      <a:pt x="924" y="5"/>
                      <a:pt x="899" y="1"/>
                      <a:pt x="8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2700000">
                <a:off x="6482075" y="3670469"/>
                <a:ext cx="236867" cy="288144"/>
              </a:xfrm>
              <a:custGeom>
                <a:avLst/>
                <a:gdLst/>
                <a:ahLst/>
                <a:cxnLst/>
                <a:rect l="l" t="t" r="r" b="b"/>
                <a:pathLst>
                  <a:path w="10740" h="13065" extrusionOk="0">
                    <a:moveTo>
                      <a:pt x="297" y="1"/>
                    </a:moveTo>
                    <a:cubicBezTo>
                      <a:pt x="115" y="1"/>
                      <a:pt x="0" y="283"/>
                      <a:pt x="199" y="397"/>
                    </a:cubicBezTo>
                    <a:cubicBezTo>
                      <a:pt x="3244" y="2329"/>
                      <a:pt x="6739" y="3393"/>
                      <a:pt x="10338" y="3494"/>
                    </a:cubicBezTo>
                    <a:lnTo>
                      <a:pt x="10338" y="3494"/>
                    </a:lnTo>
                    <a:lnTo>
                      <a:pt x="10272" y="12839"/>
                    </a:lnTo>
                    <a:cubicBezTo>
                      <a:pt x="10272" y="12989"/>
                      <a:pt x="10381" y="13064"/>
                      <a:pt x="10489" y="13064"/>
                    </a:cubicBezTo>
                    <a:cubicBezTo>
                      <a:pt x="10598" y="13064"/>
                      <a:pt x="10706" y="12989"/>
                      <a:pt x="10706" y="12839"/>
                    </a:cubicBezTo>
                    <a:lnTo>
                      <a:pt x="10739" y="3299"/>
                    </a:lnTo>
                    <a:cubicBezTo>
                      <a:pt x="10739" y="3199"/>
                      <a:pt x="10673" y="3099"/>
                      <a:pt x="10539" y="3099"/>
                    </a:cubicBezTo>
                    <a:cubicBezTo>
                      <a:pt x="6937" y="3032"/>
                      <a:pt x="3434" y="1964"/>
                      <a:pt x="399" y="30"/>
                    </a:cubicBezTo>
                    <a:cubicBezTo>
                      <a:pt x="364" y="10"/>
                      <a:pt x="330" y="1"/>
                      <a:pt x="2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2700000">
                <a:off x="6583462" y="3927191"/>
                <a:ext cx="14755" cy="193508"/>
              </a:xfrm>
              <a:custGeom>
                <a:avLst/>
                <a:gdLst/>
                <a:ahLst/>
                <a:cxnLst/>
                <a:rect l="l" t="t" r="r" b="b"/>
                <a:pathLst>
                  <a:path w="669" h="8774" extrusionOk="0">
                    <a:moveTo>
                      <a:pt x="468" y="1"/>
                    </a:moveTo>
                    <a:cubicBezTo>
                      <a:pt x="368" y="1"/>
                      <a:pt x="268" y="67"/>
                      <a:pt x="268" y="201"/>
                    </a:cubicBezTo>
                    <a:cubicBezTo>
                      <a:pt x="168" y="2969"/>
                      <a:pt x="68" y="5771"/>
                      <a:pt x="1" y="8573"/>
                    </a:cubicBezTo>
                    <a:cubicBezTo>
                      <a:pt x="1" y="8707"/>
                      <a:pt x="101" y="8774"/>
                      <a:pt x="201" y="8774"/>
                    </a:cubicBezTo>
                    <a:cubicBezTo>
                      <a:pt x="301" y="8774"/>
                      <a:pt x="401" y="8707"/>
                      <a:pt x="401" y="8573"/>
                    </a:cubicBezTo>
                    <a:cubicBezTo>
                      <a:pt x="501" y="5771"/>
                      <a:pt x="568" y="3003"/>
                      <a:pt x="668" y="201"/>
                    </a:cubicBezTo>
                    <a:cubicBezTo>
                      <a:pt x="668" y="67"/>
                      <a:pt x="568" y="1"/>
                      <a:pt x="4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2700000">
                <a:off x="6692113" y="3919280"/>
                <a:ext cx="11777" cy="9572"/>
              </a:xfrm>
              <a:custGeom>
                <a:avLst/>
                <a:gdLst/>
                <a:ahLst/>
                <a:cxnLst/>
                <a:rect l="l" t="t" r="r" b="b"/>
                <a:pathLst>
                  <a:path w="534" h="434" extrusionOk="0">
                    <a:moveTo>
                      <a:pt x="267" y="0"/>
                    </a:moveTo>
                    <a:cubicBezTo>
                      <a:pt x="0" y="0"/>
                      <a:pt x="0"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rot="2700000">
                <a:off x="6558195" y="4147833"/>
                <a:ext cx="17092" cy="30171"/>
              </a:xfrm>
              <a:custGeom>
                <a:avLst/>
                <a:gdLst/>
                <a:ahLst/>
                <a:cxnLst/>
                <a:rect l="l" t="t" r="r" b="b"/>
                <a:pathLst>
                  <a:path w="775" h="1368" extrusionOk="0">
                    <a:moveTo>
                      <a:pt x="521" y="1"/>
                    </a:moveTo>
                    <a:cubicBezTo>
                      <a:pt x="441" y="1"/>
                      <a:pt x="368" y="60"/>
                      <a:pt x="340" y="143"/>
                    </a:cubicBezTo>
                    <a:lnTo>
                      <a:pt x="307" y="143"/>
                    </a:lnTo>
                    <a:lnTo>
                      <a:pt x="40" y="1110"/>
                    </a:lnTo>
                    <a:cubicBezTo>
                      <a:pt x="1" y="1268"/>
                      <a:pt x="124" y="1367"/>
                      <a:pt x="246" y="1367"/>
                    </a:cubicBezTo>
                    <a:cubicBezTo>
                      <a:pt x="330" y="1367"/>
                      <a:pt x="413" y="1319"/>
                      <a:pt x="441" y="1210"/>
                    </a:cubicBezTo>
                    <a:lnTo>
                      <a:pt x="741" y="276"/>
                    </a:lnTo>
                    <a:cubicBezTo>
                      <a:pt x="774" y="143"/>
                      <a:pt x="707" y="43"/>
                      <a:pt x="574" y="9"/>
                    </a:cubicBezTo>
                    <a:cubicBezTo>
                      <a:pt x="556" y="3"/>
                      <a:pt x="539" y="1"/>
                      <a:pt x="5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2700000">
                <a:off x="6574099" y="4163906"/>
                <a:ext cx="18394" cy="37934"/>
              </a:xfrm>
              <a:custGeom>
                <a:avLst/>
                <a:gdLst/>
                <a:ahLst/>
                <a:cxnLst/>
                <a:rect l="l" t="t" r="r" b="b"/>
                <a:pathLst>
                  <a:path w="834" h="1720" extrusionOk="0">
                    <a:moveTo>
                      <a:pt x="600" y="1"/>
                    </a:moveTo>
                    <a:cubicBezTo>
                      <a:pt x="500" y="1"/>
                      <a:pt x="428" y="61"/>
                      <a:pt x="400" y="143"/>
                    </a:cubicBezTo>
                    <a:lnTo>
                      <a:pt x="33" y="1477"/>
                    </a:lnTo>
                    <a:cubicBezTo>
                      <a:pt x="0" y="1577"/>
                      <a:pt x="67" y="1677"/>
                      <a:pt x="167" y="1711"/>
                    </a:cubicBezTo>
                    <a:cubicBezTo>
                      <a:pt x="185" y="1717"/>
                      <a:pt x="203" y="1720"/>
                      <a:pt x="222" y="1720"/>
                    </a:cubicBezTo>
                    <a:cubicBezTo>
                      <a:pt x="311" y="1720"/>
                      <a:pt x="406" y="1660"/>
                      <a:pt x="434" y="1577"/>
                    </a:cubicBezTo>
                    <a:cubicBezTo>
                      <a:pt x="567" y="1144"/>
                      <a:pt x="667" y="710"/>
                      <a:pt x="801" y="243"/>
                    </a:cubicBezTo>
                    <a:cubicBezTo>
                      <a:pt x="834" y="143"/>
                      <a:pt x="767" y="43"/>
                      <a:pt x="667" y="10"/>
                    </a:cubicBezTo>
                    <a:cubicBezTo>
                      <a:pt x="644" y="4"/>
                      <a:pt x="621" y="1"/>
                      <a:pt x="6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2700000">
                <a:off x="6222704" y="4091991"/>
                <a:ext cx="211879" cy="9572"/>
              </a:xfrm>
              <a:custGeom>
                <a:avLst/>
                <a:gdLst/>
                <a:ahLst/>
                <a:cxnLst/>
                <a:rect l="l" t="t" r="r" b="b"/>
                <a:pathLst>
                  <a:path w="9607" h="434" extrusionOk="0">
                    <a:moveTo>
                      <a:pt x="267" y="0"/>
                    </a:moveTo>
                    <a:cubicBezTo>
                      <a:pt x="0" y="0"/>
                      <a:pt x="0" y="434"/>
                      <a:pt x="267" y="434"/>
                    </a:cubicBezTo>
                    <a:lnTo>
                      <a:pt x="9307" y="434"/>
                    </a:lnTo>
                    <a:cubicBezTo>
                      <a:pt x="9607" y="434"/>
                      <a:pt x="9607" y="0"/>
                      <a:pt x="93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rot="2700000">
                <a:off x="6249972" y="4114545"/>
                <a:ext cx="116250" cy="11799"/>
              </a:xfrm>
              <a:custGeom>
                <a:avLst/>
                <a:gdLst/>
                <a:ahLst/>
                <a:cxnLst/>
                <a:rect l="l" t="t" r="r" b="b"/>
                <a:pathLst>
                  <a:path w="5271" h="535" extrusionOk="0">
                    <a:moveTo>
                      <a:pt x="4971" y="1"/>
                    </a:moveTo>
                    <a:lnTo>
                      <a:pt x="267" y="101"/>
                    </a:lnTo>
                    <a:cubicBezTo>
                      <a:pt x="0" y="101"/>
                      <a:pt x="0" y="535"/>
                      <a:pt x="267" y="535"/>
                    </a:cubicBezTo>
                    <a:lnTo>
                      <a:pt x="4971" y="435"/>
                    </a:lnTo>
                    <a:cubicBezTo>
                      <a:pt x="5271" y="435"/>
                      <a:pt x="5271" y="1"/>
                      <a:pt x="4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rot="2700000">
                <a:off x="6240709" y="4062196"/>
                <a:ext cx="12527" cy="8844"/>
              </a:xfrm>
              <a:custGeom>
                <a:avLst/>
                <a:gdLst/>
                <a:ahLst/>
                <a:cxnLst/>
                <a:rect l="l" t="t" r="r" b="b"/>
                <a:pathLst>
                  <a:path w="568" h="401" extrusionOk="0">
                    <a:moveTo>
                      <a:pt x="300" y="0"/>
                    </a:moveTo>
                    <a:cubicBezTo>
                      <a:pt x="0" y="0"/>
                      <a:pt x="0" y="400"/>
                      <a:pt x="300" y="400"/>
                    </a:cubicBezTo>
                    <a:cubicBezTo>
                      <a:pt x="567" y="400"/>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2700000">
                <a:off x="6214726" y="4137707"/>
                <a:ext cx="20621" cy="27546"/>
              </a:xfrm>
              <a:custGeom>
                <a:avLst/>
                <a:gdLst/>
                <a:ahLst/>
                <a:cxnLst/>
                <a:rect l="l" t="t" r="r" b="b"/>
                <a:pathLst>
                  <a:path w="935" h="1249" extrusionOk="0">
                    <a:moveTo>
                      <a:pt x="720" y="1"/>
                    </a:moveTo>
                    <a:cubicBezTo>
                      <a:pt x="648" y="1"/>
                      <a:pt x="578" y="38"/>
                      <a:pt x="534" y="102"/>
                    </a:cubicBezTo>
                    <a:lnTo>
                      <a:pt x="67" y="936"/>
                    </a:lnTo>
                    <a:cubicBezTo>
                      <a:pt x="1" y="1036"/>
                      <a:pt x="34" y="1170"/>
                      <a:pt x="134" y="1236"/>
                    </a:cubicBezTo>
                    <a:cubicBezTo>
                      <a:pt x="159" y="1245"/>
                      <a:pt x="186" y="1249"/>
                      <a:pt x="214" y="1249"/>
                    </a:cubicBezTo>
                    <a:cubicBezTo>
                      <a:pt x="297" y="1249"/>
                      <a:pt x="384" y="1211"/>
                      <a:pt x="434" y="1136"/>
                    </a:cubicBezTo>
                    <a:cubicBezTo>
                      <a:pt x="568" y="870"/>
                      <a:pt x="735" y="569"/>
                      <a:pt x="901" y="302"/>
                    </a:cubicBezTo>
                    <a:cubicBezTo>
                      <a:pt x="935" y="202"/>
                      <a:pt x="901" y="102"/>
                      <a:pt x="835" y="36"/>
                    </a:cubicBezTo>
                    <a:cubicBezTo>
                      <a:pt x="799" y="12"/>
                      <a:pt x="760" y="1"/>
                      <a:pt x="7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2700000">
                <a:off x="6229326" y="4153890"/>
                <a:ext cx="19165" cy="23643"/>
              </a:xfrm>
              <a:custGeom>
                <a:avLst/>
                <a:gdLst/>
                <a:ahLst/>
                <a:cxnLst/>
                <a:rect l="l" t="t" r="r" b="b"/>
                <a:pathLst>
                  <a:path w="869" h="1072" extrusionOk="0">
                    <a:moveTo>
                      <a:pt x="620" y="1"/>
                    </a:moveTo>
                    <a:cubicBezTo>
                      <a:pt x="548" y="1"/>
                      <a:pt x="477" y="38"/>
                      <a:pt x="434" y="102"/>
                    </a:cubicBezTo>
                    <a:lnTo>
                      <a:pt x="67" y="770"/>
                    </a:lnTo>
                    <a:cubicBezTo>
                      <a:pt x="1" y="870"/>
                      <a:pt x="34" y="970"/>
                      <a:pt x="134" y="1036"/>
                    </a:cubicBezTo>
                    <a:cubicBezTo>
                      <a:pt x="170" y="1060"/>
                      <a:pt x="209" y="1071"/>
                      <a:pt x="249" y="1071"/>
                    </a:cubicBezTo>
                    <a:cubicBezTo>
                      <a:pt x="320" y="1071"/>
                      <a:pt x="391" y="1034"/>
                      <a:pt x="434" y="970"/>
                    </a:cubicBezTo>
                    <a:lnTo>
                      <a:pt x="801" y="303"/>
                    </a:lnTo>
                    <a:cubicBezTo>
                      <a:pt x="868" y="202"/>
                      <a:pt x="835" y="69"/>
                      <a:pt x="735" y="36"/>
                    </a:cubicBezTo>
                    <a:cubicBezTo>
                      <a:pt x="699" y="12"/>
                      <a:pt x="660" y="1"/>
                      <a:pt x="6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2700000">
                <a:off x="6320490" y="4382927"/>
                <a:ext cx="163359" cy="142142"/>
              </a:xfrm>
              <a:custGeom>
                <a:avLst/>
                <a:gdLst/>
                <a:ahLst/>
                <a:cxnLst/>
                <a:rect l="l" t="t" r="r" b="b"/>
                <a:pathLst>
                  <a:path w="7407" h="6445" extrusionOk="0">
                    <a:moveTo>
                      <a:pt x="1180" y="0"/>
                    </a:moveTo>
                    <a:cubicBezTo>
                      <a:pt x="685" y="0"/>
                      <a:pt x="185" y="83"/>
                      <a:pt x="67" y="648"/>
                    </a:cubicBezTo>
                    <a:cubicBezTo>
                      <a:pt x="34" y="1015"/>
                      <a:pt x="1" y="1416"/>
                      <a:pt x="34" y="1816"/>
                    </a:cubicBezTo>
                    <a:lnTo>
                      <a:pt x="34" y="3184"/>
                    </a:lnTo>
                    <a:cubicBezTo>
                      <a:pt x="34" y="4184"/>
                      <a:pt x="34" y="5218"/>
                      <a:pt x="67" y="6219"/>
                    </a:cubicBezTo>
                    <a:cubicBezTo>
                      <a:pt x="67" y="6369"/>
                      <a:pt x="168" y="6444"/>
                      <a:pt x="268" y="6444"/>
                    </a:cubicBezTo>
                    <a:cubicBezTo>
                      <a:pt x="368" y="6444"/>
                      <a:pt x="468" y="6369"/>
                      <a:pt x="468" y="6219"/>
                    </a:cubicBezTo>
                    <a:cubicBezTo>
                      <a:pt x="468" y="5185"/>
                      <a:pt x="468" y="4151"/>
                      <a:pt x="468" y="3117"/>
                    </a:cubicBezTo>
                    <a:lnTo>
                      <a:pt x="468" y="1549"/>
                    </a:lnTo>
                    <a:cubicBezTo>
                      <a:pt x="434" y="1316"/>
                      <a:pt x="434" y="1049"/>
                      <a:pt x="468" y="815"/>
                    </a:cubicBezTo>
                    <a:cubicBezTo>
                      <a:pt x="501" y="515"/>
                      <a:pt x="668" y="448"/>
                      <a:pt x="935" y="415"/>
                    </a:cubicBezTo>
                    <a:cubicBezTo>
                      <a:pt x="1279" y="404"/>
                      <a:pt x="1620" y="400"/>
                      <a:pt x="1960" y="400"/>
                    </a:cubicBezTo>
                    <a:cubicBezTo>
                      <a:pt x="2640" y="400"/>
                      <a:pt x="3314" y="415"/>
                      <a:pt x="4004" y="415"/>
                    </a:cubicBezTo>
                    <a:lnTo>
                      <a:pt x="7139" y="415"/>
                    </a:lnTo>
                    <a:cubicBezTo>
                      <a:pt x="7406" y="415"/>
                      <a:pt x="7406" y="15"/>
                      <a:pt x="7139" y="15"/>
                    </a:cubicBezTo>
                    <a:lnTo>
                      <a:pt x="1769" y="15"/>
                    </a:lnTo>
                    <a:cubicBezTo>
                      <a:pt x="1592" y="15"/>
                      <a:pt x="1387" y="0"/>
                      <a:pt x="11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rot="2700000">
                <a:off x="6524233" y="4477845"/>
                <a:ext cx="12527" cy="884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2700000">
                <a:off x="6454969" y="4385496"/>
                <a:ext cx="66230" cy="8844"/>
              </a:xfrm>
              <a:custGeom>
                <a:avLst/>
                <a:gdLst/>
                <a:ahLst/>
                <a:cxnLst/>
                <a:rect l="l" t="t" r="r" b="b"/>
                <a:pathLst>
                  <a:path w="3003" h="401" extrusionOk="0">
                    <a:moveTo>
                      <a:pt x="268" y="0"/>
                    </a:moveTo>
                    <a:cubicBezTo>
                      <a:pt x="1" y="0"/>
                      <a:pt x="1" y="401"/>
                      <a:pt x="268" y="401"/>
                    </a:cubicBezTo>
                    <a:lnTo>
                      <a:pt x="2703" y="401"/>
                    </a:lnTo>
                    <a:cubicBezTo>
                      <a:pt x="3003" y="401"/>
                      <a:pt x="3003" y="0"/>
                      <a:pt x="27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2700000">
                <a:off x="6172358" y="4410475"/>
                <a:ext cx="18989" cy="36368"/>
              </a:xfrm>
              <a:custGeom>
                <a:avLst/>
                <a:gdLst/>
                <a:ahLst/>
                <a:cxnLst/>
                <a:rect l="l" t="t" r="r" b="b"/>
                <a:pathLst>
                  <a:path w="861" h="1649" extrusionOk="0">
                    <a:moveTo>
                      <a:pt x="601" y="1"/>
                    </a:moveTo>
                    <a:cubicBezTo>
                      <a:pt x="514" y="1"/>
                      <a:pt x="428" y="51"/>
                      <a:pt x="401" y="172"/>
                    </a:cubicBezTo>
                    <a:lnTo>
                      <a:pt x="34" y="1373"/>
                    </a:lnTo>
                    <a:cubicBezTo>
                      <a:pt x="0" y="1506"/>
                      <a:pt x="67" y="1606"/>
                      <a:pt x="201" y="1640"/>
                    </a:cubicBezTo>
                    <a:cubicBezTo>
                      <a:pt x="218" y="1646"/>
                      <a:pt x="236" y="1648"/>
                      <a:pt x="253" y="1648"/>
                    </a:cubicBezTo>
                    <a:cubicBezTo>
                      <a:pt x="334" y="1648"/>
                      <a:pt x="407" y="1589"/>
                      <a:pt x="434" y="1506"/>
                    </a:cubicBezTo>
                    <a:lnTo>
                      <a:pt x="801" y="272"/>
                    </a:lnTo>
                    <a:cubicBezTo>
                      <a:pt x="861" y="112"/>
                      <a:pt x="730" y="1"/>
                      <a:pt x="6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rot="2700000">
                <a:off x="6191859" y="4429276"/>
                <a:ext cx="22827" cy="38331"/>
              </a:xfrm>
              <a:custGeom>
                <a:avLst/>
                <a:gdLst/>
                <a:ahLst/>
                <a:cxnLst/>
                <a:rect l="l" t="t" r="r" b="b"/>
                <a:pathLst>
                  <a:path w="1035" h="1738" extrusionOk="0">
                    <a:moveTo>
                      <a:pt x="787" y="1"/>
                    </a:moveTo>
                    <a:cubicBezTo>
                      <a:pt x="715" y="1"/>
                      <a:pt x="644" y="38"/>
                      <a:pt x="601" y="102"/>
                    </a:cubicBezTo>
                    <a:lnTo>
                      <a:pt x="34" y="1436"/>
                    </a:lnTo>
                    <a:cubicBezTo>
                      <a:pt x="1" y="1537"/>
                      <a:pt x="34" y="1670"/>
                      <a:pt x="134" y="1703"/>
                    </a:cubicBezTo>
                    <a:cubicBezTo>
                      <a:pt x="170" y="1727"/>
                      <a:pt x="209" y="1738"/>
                      <a:pt x="247" y="1738"/>
                    </a:cubicBezTo>
                    <a:cubicBezTo>
                      <a:pt x="316" y="1738"/>
                      <a:pt x="379" y="1701"/>
                      <a:pt x="401" y="1637"/>
                    </a:cubicBezTo>
                    <a:lnTo>
                      <a:pt x="968" y="336"/>
                    </a:lnTo>
                    <a:cubicBezTo>
                      <a:pt x="1035" y="236"/>
                      <a:pt x="1001" y="102"/>
                      <a:pt x="901" y="35"/>
                    </a:cubicBezTo>
                    <a:cubicBezTo>
                      <a:pt x="866" y="12"/>
                      <a:pt x="826" y="1"/>
                      <a:pt x="7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rot="2700000">
                <a:off x="6916573" y="3923661"/>
                <a:ext cx="385890" cy="233978"/>
              </a:xfrm>
              <a:custGeom>
                <a:avLst/>
                <a:gdLst/>
                <a:ahLst/>
                <a:cxnLst/>
                <a:rect l="l" t="t" r="r" b="b"/>
                <a:pathLst>
                  <a:path w="17497" h="10609" extrusionOk="0">
                    <a:moveTo>
                      <a:pt x="17199" y="0"/>
                    </a:moveTo>
                    <a:cubicBezTo>
                      <a:pt x="17153" y="0"/>
                      <a:pt x="17107" y="20"/>
                      <a:pt x="17068" y="66"/>
                    </a:cubicBezTo>
                    <a:cubicBezTo>
                      <a:pt x="12765" y="5236"/>
                      <a:pt x="6828" y="8806"/>
                      <a:pt x="256" y="10173"/>
                    </a:cubicBezTo>
                    <a:cubicBezTo>
                      <a:pt x="0" y="10237"/>
                      <a:pt x="82" y="10609"/>
                      <a:pt x="325" y="10609"/>
                    </a:cubicBezTo>
                    <a:cubicBezTo>
                      <a:pt x="335" y="10609"/>
                      <a:pt x="346" y="10608"/>
                      <a:pt x="356" y="10607"/>
                    </a:cubicBezTo>
                    <a:cubicBezTo>
                      <a:pt x="7028" y="9206"/>
                      <a:pt x="13032" y="5603"/>
                      <a:pt x="17369" y="366"/>
                    </a:cubicBezTo>
                    <a:cubicBezTo>
                      <a:pt x="17497" y="213"/>
                      <a:pt x="17350" y="0"/>
                      <a:pt x="171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rot="2700000">
                <a:off x="7122241" y="4015303"/>
                <a:ext cx="86719" cy="62150"/>
              </a:xfrm>
              <a:custGeom>
                <a:avLst/>
                <a:gdLst/>
                <a:ahLst/>
                <a:cxnLst/>
                <a:rect l="l" t="t" r="r" b="b"/>
                <a:pathLst>
                  <a:path w="3932" h="2818" extrusionOk="0">
                    <a:moveTo>
                      <a:pt x="3638" y="1"/>
                    </a:moveTo>
                    <a:cubicBezTo>
                      <a:pt x="3592" y="1"/>
                      <a:pt x="3545" y="17"/>
                      <a:pt x="3501" y="53"/>
                    </a:cubicBezTo>
                    <a:cubicBezTo>
                      <a:pt x="2534" y="1021"/>
                      <a:pt x="1433" y="1821"/>
                      <a:pt x="199" y="2422"/>
                    </a:cubicBezTo>
                    <a:cubicBezTo>
                      <a:pt x="0" y="2535"/>
                      <a:pt x="115" y="2817"/>
                      <a:pt x="297" y="2817"/>
                    </a:cubicBezTo>
                    <a:cubicBezTo>
                      <a:pt x="330" y="2817"/>
                      <a:pt x="364" y="2809"/>
                      <a:pt x="399" y="2789"/>
                    </a:cubicBezTo>
                    <a:cubicBezTo>
                      <a:pt x="1666" y="2155"/>
                      <a:pt x="2800" y="1354"/>
                      <a:pt x="3801" y="354"/>
                    </a:cubicBezTo>
                    <a:cubicBezTo>
                      <a:pt x="3931" y="198"/>
                      <a:pt x="3798" y="1"/>
                      <a:pt x="36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rot="2700000">
                <a:off x="7060578" y="4009121"/>
                <a:ext cx="12527" cy="8844"/>
              </a:xfrm>
              <a:custGeom>
                <a:avLst/>
                <a:gdLst/>
                <a:ahLst/>
                <a:cxnLst/>
                <a:rect l="l" t="t" r="r" b="b"/>
                <a:pathLst>
                  <a:path w="568" h="401" extrusionOk="0">
                    <a:moveTo>
                      <a:pt x="301" y="0"/>
                    </a:moveTo>
                    <a:cubicBezTo>
                      <a:pt x="0" y="0"/>
                      <a:pt x="0" y="401"/>
                      <a:pt x="301" y="401"/>
                    </a:cubicBezTo>
                    <a:cubicBezTo>
                      <a:pt x="567" y="401"/>
                      <a:pt x="567"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2700000">
                <a:off x="7374901" y="3982907"/>
                <a:ext cx="14159" cy="36721"/>
              </a:xfrm>
              <a:custGeom>
                <a:avLst/>
                <a:gdLst/>
                <a:ahLst/>
                <a:cxnLst/>
                <a:rect l="l" t="t" r="r" b="b"/>
                <a:pathLst>
                  <a:path w="642" h="1665" extrusionOk="0">
                    <a:moveTo>
                      <a:pt x="390" y="0"/>
                    </a:moveTo>
                    <a:cubicBezTo>
                      <a:pt x="308" y="0"/>
                      <a:pt x="228" y="48"/>
                      <a:pt x="201" y="155"/>
                    </a:cubicBezTo>
                    <a:lnTo>
                      <a:pt x="1" y="1389"/>
                    </a:lnTo>
                    <a:cubicBezTo>
                      <a:pt x="1" y="1489"/>
                      <a:pt x="34" y="1623"/>
                      <a:pt x="168" y="1656"/>
                    </a:cubicBezTo>
                    <a:cubicBezTo>
                      <a:pt x="185" y="1662"/>
                      <a:pt x="202" y="1664"/>
                      <a:pt x="219" y="1664"/>
                    </a:cubicBezTo>
                    <a:cubicBezTo>
                      <a:pt x="300" y="1664"/>
                      <a:pt x="374" y="1600"/>
                      <a:pt x="401" y="1489"/>
                    </a:cubicBezTo>
                    <a:lnTo>
                      <a:pt x="601" y="288"/>
                    </a:lnTo>
                    <a:cubicBezTo>
                      <a:pt x="641" y="108"/>
                      <a:pt x="513" y="0"/>
                      <a:pt x="3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rot="2700000">
                <a:off x="7392843" y="3996641"/>
                <a:ext cx="17247" cy="36655"/>
              </a:xfrm>
              <a:custGeom>
                <a:avLst/>
                <a:gdLst/>
                <a:ahLst/>
                <a:cxnLst/>
                <a:rect l="l" t="t" r="r" b="b"/>
                <a:pathLst>
                  <a:path w="782" h="1662" extrusionOk="0">
                    <a:moveTo>
                      <a:pt x="531" y="1"/>
                    </a:moveTo>
                    <a:cubicBezTo>
                      <a:pt x="449" y="1"/>
                      <a:pt x="368" y="51"/>
                      <a:pt x="341" y="172"/>
                    </a:cubicBezTo>
                    <a:cubicBezTo>
                      <a:pt x="241" y="572"/>
                      <a:pt x="141" y="1006"/>
                      <a:pt x="41" y="1373"/>
                    </a:cubicBezTo>
                    <a:cubicBezTo>
                      <a:pt x="1" y="1553"/>
                      <a:pt x="129" y="1661"/>
                      <a:pt x="260" y="1661"/>
                    </a:cubicBezTo>
                    <a:cubicBezTo>
                      <a:pt x="347" y="1661"/>
                      <a:pt x="435" y="1613"/>
                      <a:pt x="475" y="1506"/>
                    </a:cubicBezTo>
                    <a:cubicBezTo>
                      <a:pt x="575" y="1073"/>
                      <a:pt x="641" y="672"/>
                      <a:pt x="741" y="272"/>
                    </a:cubicBezTo>
                    <a:cubicBezTo>
                      <a:pt x="781" y="113"/>
                      <a:pt x="654" y="1"/>
                      <a:pt x="5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2700000">
                <a:off x="7618076" y="3368517"/>
                <a:ext cx="191721" cy="618457"/>
              </a:xfrm>
              <a:custGeom>
                <a:avLst/>
                <a:gdLst/>
                <a:ahLst/>
                <a:cxnLst/>
                <a:rect l="l" t="t" r="r" b="b"/>
                <a:pathLst>
                  <a:path w="8693" h="28042" extrusionOk="0">
                    <a:moveTo>
                      <a:pt x="289" y="0"/>
                    </a:moveTo>
                    <a:cubicBezTo>
                      <a:pt x="140" y="0"/>
                      <a:pt x="0" y="206"/>
                      <a:pt x="153" y="334"/>
                    </a:cubicBezTo>
                    <a:lnTo>
                      <a:pt x="87" y="334"/>
                    </a:lnTo>
                    <a:cubicBezTo>
                      <a:pt x="2755" y="3169"/>
                      <a:pt x="4790" y="6471"/>
                      <a:pt x="6124" y="10107"/>
                    </a:cubicBezTo>
                    <a:cubicBezTo>
                      <a:pt x="7459" y="13710"/>
                      <a:pt x="8092" y="17546"/>
                      <a:pt x="7992" y="21382"/>
                    </a:cubicBezTo>
                    <a:cubicBezTo>
                      <a:pt x="7926" y="23550"/>
                      <a:pt x="7625" y="25685"/>
                      <a:pt x="7058" y="27753"/>
                    </a:cubicBezTo>
                    <a:cubicBezTo>
                      <a:pt x="7018" y="27933"/>
                      <a:pt x="7146" y="28041"/>
                      <a:pt x="7270" y="28041"/>
                    </a:cubicBezTo>
                    <a:cubicBezTo>
                      <a:pt x="7352" y="28041"/>
                      <a:pt x="7432" y="27993"/>
                      <a:pt x="7459" y="27887"/>
                    </a:cubicBezTo>
                    <a:cubicBezTo>
                      <a:pt x="8459" y="24084"/>
                      <a:pt x="8693" y="20148"/>
                      <a:pt x="8126" y="16278"/>
                    </a:cubicBezTo>
                    <a:cubicBezTo>
                      <a:pt x="7592" y="12409"/>
                      <a:pt x="6324" y="8673"/>
                      <a:pt x="4356" y="5304"/>
                    </a:cubicBezTo>
                    <a:cubicBezTo>
                      <a:pt x="3256" y="3402"/>
                      <a:pt x="1921" y="1634"/>
                      <a:pt x="420" y="67"/>
                    </a:cubicBezTo>
                    <a:cubicBezTo>
                      <a:pt x="381" y="20"/>
                      <a:pt x="334" y="0"/>
                      <a:pt x="2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rot="2700000">
                <a:off x="7757262" y="3630985"/>
                <a:ext cx="59018" cy="222929"/>
              </a:xfrm>
              <a:custGeom>
                <a:avLst/>
                <a:gdLst/>
                <a:ahLst/>
                <a:cxnLst/>
                <a:rect l="l" t="t" r="r" b="b"/>
                <a:pathLst>
                  <a:path w="2676" h="10108" extrusionOk="0">
                    <a:moveTo>
                      <a:pt x="254" y="1"/>
                    </a:moveTo>
                    <a:cubicBezTo>
                      <a:pt x="130" y="1"/>
                      <a:pt x="0" y="93"/>
                      <a:pt x="41" y="234"/>
                    </a:cubicBezTo>
                    <a:cubicBezTo>
                      <a:pt x="1175" y="3369"/>
                      <a:pt x="1909" y="6605"/>
                      <a:pt x="2242" y="9907"/>
                    </a:cubicBezTo>
                    <a:cubicBezTo>
                      <a:pt x="2259" y="10041"/>
                      <a:pt x="2367" y="10107"/>
                      <a:pt x="2471" y="10107"/>
                    </a:cubicBezTo>
                    <a:cubicBezTo>
                      <a:pt x="2576" y="10107"/>
                      <a:pt x="2676" y="10041"/>
                      <a:pt x="2676" y="9907"/>
                    </a:cubicBezTo>
                    <a:cubicBezTo>
                      <a:pt x="2342" y="6572"/>
                      <a:pt x="1608" y="3269"/>
                      <a:pt x="441" y="134"/>
                    </a:cubicBezTo>
                    <a:cubicBezTo>
                      <a:pt x="414" y="41"/>
                      <a:pt x="335" y="1"/>
                      <a:pt x="2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rot="2700000">
                <a:off x="7877687" y="3585802"/>
                <a:ext cx="11799" cy="9594"/>
              </a:xfrm>
              <a:custGeom>
                <a:avLst/>
                <a:gdLst/>
                <a:ahLst/>
                <a:cxnLst/>
                <a:rect l="l" t="t" r="r" b="b"/>
                <a:pathLst>
                  <a:path w="535" h="435" extrusionOk="0">
                    <a:moveTo>
                      <a:pt x="268" y="1"/>
                    </a:moveTo>
                    <a:cubicBezTo>
                      <a:pt x="1" y="1"/>
                      <a:pt x="1" y="434"/>
                      <a:pt x="268" y="434"/>
                    </a:cubicBezTo>
                    <a:cubicBezTo>
                      <a:pt x="534" y="434"/>
                      <a:pt x="534"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rot="2700000">
                <a:off x="7682602" y="3899421"/>
                <a:ext cx="14733" cy="102554"/>
              </a:xfrm>
              <a:custGeom>
                <a:avLst/>
                <a:gdLst/>
                <a:ahLst/>
                <a:cxnLst/>
                <a:rect l="l" t="t" r="r" b="b"/>
                <a:pathLst>
                  <a:path w="668" h="4650" extrusionOk="0">
                    <a:moveTo>
                      <a:pt x="467" y="0"/>
                    </a:moveTo>
                    <a:cubicBezTo>
                      <a:pt x="367" y="0"/>
                      <a:pt x="267" y="67"/>
                      <a:pt x="267" y="200"/>
                    </a:cubicBezTo>
                    <a:lnTo>
                      <a:pt x="0" y="4437"/>
                    </a:lnTo>
                    <a:cubicBezTo>
                      <a:pt x="0" y="4582"/>
                      <a:pt x="94" y="4650"/>
                      <a:pt x="191" y="4650"/>
                    </a:cubicBezTo>
                    <a:cubicBezTo>
                      <a:pt x="294" y="4650"/>
                      <a:pt x="400" y="4574"/>
                      <a:pt x="400" y="4437"/>
                    </a:cubicBezTo>
                    <a:lnTo>
                      <a:pt x="667" y="200"/>
                    </a:lnTo>
                    <a:cubicBezTo>
                      <a:pt x="667" y="67"/>
                      <a:pt x="567" y="0"/>
                      <a:pt x="4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rot="2700000">
                <a:off x="7528394" y="2957838"/>
                <a:ext cx="460060" cy="74346"/>
              </a:xfrm>
              <a:custGeom>
                <a:avLst/>
                <a:gdLst/>
                <a:ahLst/>
                <a:cxnLst/>
                <a:rect l="l" t="t" r="r" b="b"/>
                <a:pathLst>
                  <a:path w="20860" h="3371" extrusionOk="0">
                    <a:moveTo>
                      <a:pt x="8123" y="1"/>
                    </a:moveTo>
                    <a:cubicBezTo>
                      <a:pt x="7000" y="1"/>
                      <a:pt x="5874" y="69"/>
                      <a:pt x="4750" y="206"/>
                    </a:cubicBezTo>
                    <a:cubicBezTo>
                      <a:pt x="3216" y="406"/>
                      <a:pt x="1715" y="706"/>
                      <a:pt x="247" y="1173"/>
                    </a:cubicBezTo>
                    <a:cubicBezTo>
                      <a:pt x="1" y="1235"/>
                      <a:pt x="67" y="1581"/>
                      <a:pt x="289" y="1581"/>
                    </a:cubicBezTo>
                    <a:cubicBezTo>
                      <a:pt x="307" y="1581"/>
                      <a:pt x="327" y="1578"/>
                      <a:pt x="347" y="1573"/>
                    </a:cubicBezTo>
                    <a:cubicBezTo>
                      <a:pt x="2892" y="802"/>
                      <a:pt x="5517" y="418"/>
                      <a:pt x="8143" y="418"/>
                    </a:cubicBezTo>
                    <a:cubicBezTo>
                      <a:pt x="10854" y="418"/>
                      <a:pt x="13566" y="827"/>
                      <a:pt x="16192" y="1640"/>
                    </a:cubicBezTo>
                    <a:cubicBezTo>
                      <a:pt x="17660" y="2074"/>
                      <a:pt x="19094" y="2641"/>
                      <a:pt x="20462" y="3341"/>
                    </a:cubicBezTo>
                    <a:cubicBezTo>
                      <a:pt x="20497" y="3361"/>
                      <a:pt x="20531" y="3370"/>
                      <a:pt x="20564" y="3370"/>
                    </a:cubicBezTo>
                    <a:cubicBezTo>
                      <a:pt x="20746" y="3370"/>
                      <a:pt x="20860" y="3093"/>
                      <a:pt x="20662" y="3008"/>
                    </a:cubicBezTo>
                    <a:cubicBezTo>
                      <a:pt x="16765" y="1020"/>
                      <a:pt x="12469" y="1"/>
                      <a:pt x="81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rot="2700000">
                <a:off x="7639826" y="2990098"/>
                <a:ext cx="229589" cy="30105"/>
              </a:xfrm>
              <a:custGeom>
                <a:avLst/>
                <a:gdLst/>
                <a:ahLst/>
                <a:cxnLst/>
                <a:rect l="l" t="t" r="r" b="b"/>
                <a:pathLst>
                  <a:path w="10410" h="1365" extrusionOk="0">
                    <a:moveTo>
                      <a:pt x="3657" y="1"/>
                    </a:moveTo>
                    <a:cubicBezTo>
                      <a:pt x="2520" y="1"/>
                      <a:pt x="1382" y="86"/>
                      <a:pt x="256" y="257"/>
                    </a:cubicBezTo>
                    <a:cubicBezTo>
                      <a:pt x="0" y="289"/>
                      <a:pt x="82" y="659"/>
                      <a:pt x="325" y="659"/>
                    </a:cubicBezTo>
                    <a:cubicBezTo>
                      <a:pt x="335" y="659"/>
                      <a:pt x="346" y="658"/>
                      <a:pt x="356" y="657"/>
                    </a:cubicBezTo>
                    <a:cubicBezTo>
                      <a:pt x="1435" y="501"/>
                      <a:pt x="2521" y="423"/>
                      <a:pt x="3606" y="423"/>
                    </a:cubicBezTo>
                    <a:cubicBezTo>
                      <a:pt x="5775" y="423"/>
                      <a:pt x="7940" y="735"/>
                      <a:pt x="10030" y="1357"/>
                    </a:cubicBezTo>
                    <a:cubicBezTo>
                      <a:pt x="10053" y="1363"/>
                      <a:pt x="10075" y="1365"/>
                      <a:pt x="10095" y="1365"/>
                    </a:cubicBezTo>
                    <a:cubicBezTo>
                      <a:pt x="10343" y="1365"/>
                      <a:pt x="10410" y="1019"/>
                      <a:pt x="10163" y="957"/>
                    </a:cubicBezTo>
                    <a:cubicBezTo>
                      <a:pt x="8053" y="320"/>
                      <a:pt x="5855" y="1"/>
                      <a:pt x="36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rot="2700000">
                <a:off x="7643479" y="2908733"/>
                <a:ext cx="12527" cy="9594"/>
              </a:xfrm>
              <a:custGeom>
                <a:avLst/>
                <a:gdLst/>
                <a:ahLst/>
                <a:cxnLst/>
                <a:rect l="l" t="t" r="r" b="b"/>
                <a:pathLst>
                  <a:path w="568" h="435" extrusionOk="0">
                    <a:moveTo>
                      <a:pt x="301" y="0"/>
                    </a:moveTo>
                    <a:cubicBezTo>
                      <a:pt x="1" y="0"/>
                      <a:pt x="1" y="434"/>
                      <a:pt x="301" y="434"/>
                    </a:cubicBezTo>
                    <a:cubicBezTo>
                      <a:pt x="568" y="434"/>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rot="2700000">
                <a:off x="7731254" y="3132669"/>
                <a:ext cx="110847" cy="43977"/>
              </a:xfrm>
              <a:custGeom>
                <a:avLst/>
                <a:gdLst/>
                <a:ahLst/>
                <a:cxnLst/>
                <a:rect l="l" t="t" r="r" b="b"/>
                <a:pathLst>
                  <a:path w="5026" h="1994" extrusionOk="0">
                    <a:moveTo>
                      <a:pt x="291" y="0"/>
                    </a:moveTo>
                    <a:cubicBezTo>
                      <a:pt x="69" y="0"/>
                      <a:pt x="0" y="347"/>
                      <a:pt x="216" y="408"/>
                    </a:cubicBezTo>
                    <a:cubicBezTo>
                      <a:pt x="1750" y="742"/>
                      <a:pt x="3218" y="1276"/>
                      <a:pt x="4619" y="1976"/>
                    </a:cubicBezTo>
                    <a:cubicBezTo>
                      <a:pt x="4647" y="1988"/>
                      <a:pt x="4674" y="1993"/>
                      <a:pt x="4700" y="1993"/>
                    </a:cubicBezTo>
                    <a:cubicBezTo>
                      <a:pt x="4894" y="1993"/>
                      <a:pt x="5025" y="1697"/>
                      <a:pt x="4819" y="1609"/>
                    </a:cubicBezTo>
                    <a:cubicBezTo>
                      <a:pt x="3385" y="909"/>
                      <a:pt x="1884" y="375"/>
                      <a:pt x="349" y="8"/>
                    </a:cubicBezTo>
                    <a:cubicBezTo>
                      <a:pt x="329" y="3"/>
                      <a:pt x="310" y="0"/>
                      <a:pt x="2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2700000">
                <a:off x="7558948" y="2887900"/>
                <a:ext cx="25760" cy="30237"/>
              </a:xfrm>
              <a:custGeom>
                <a:avLst/>
                <a:gdLst/>
                <a:ahLst/>
                <a:cxnLst/>
                <a:rect l="l" t="t" r="r" b="b"/>
                <a:pathLst>
                  <a:path w="1168" h="1371" extrusionOk="0">
                    <a:moveTo>
                      <a:pt x="972" y="0"/>
                    </a:moveTo>
                    <a:cubicBezTo>
                      <a:pt x="918" y="0"/>
                      <a:pt x="868" y="25"/>
                      <a:pt x="834" y="75"/>
                    </a:cubicBezTo>
                    <a:lnTo>
                      <a:pt x="67" y="1009"/>
                    </a:lnTo>
                    <a:cubicBezTo>
                      <a:pt x="34" y="1043"/>
                      <a:pt x="0" y="1109"/>
                      <a:pt x="0" y="1143"/>
                    </a:cubicBezTo>
                    <a:cubicBezTo>
                      <a:pt x="0" y="1280"/>
                      <a:pt x="110" y="1370"/>
                      <a:pt x="222" y="1370"/>
                    </a:cubicBezTo>
                    <a:cubicBezTo>
                      <a:pt x="274" y="1370"/>
                      <a:pt x="325" y="1351"/>
                      <a:pt x="367" y="1310"/>
                    </a:cubicBezTo>
                    <a:cubicBezTo>
                      <a:pt x="634" y="976"/>
                      <a:pt x="868" y="676"/>
                      <a:pt x="1134" y="376"/>
                    </a:cubicBezTo>
                    <a:cubicBezTo>
                      <a:pt x="1168" y="309"/>
                      <a:pt x="1168" y="276"/>
                      <a:pt x="1168" y="209"/>
                    </a:cubicBezTo>
                    <a:cubicBezTo>
                      <a:pt x="1168" y="142"/>
                      <a:pt x="1168" y="109"/>
                      <a:pt x="1134" y="75"/>
                    </a:cubicBezTo>
                    <a:cubicBezTo>
                      <a:pt x="1084" y="25"/>
                      <a:pt x="1026" y="0"/>
                      <a:pt x="9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2700000">
                <a:off x="7574819" y="2908465"/>
                <a:ext cx="24304" cy="27502"/>
              </a:xfrm>
              <a:custGeom>
                <a:avLst/>
                <a:gdLst/>
                <a:ahLst/>
                <a:cxnLst/>
                <a:rect l="l" t="t" r="r" b="b"/>
                <a:pathLst>
                  <a:path w="1102" h="1247" extrusionOk="0">
                    <a:moveTo>
                      <a:pt x="872" y="0"/>
                    </a:moveTo>
                    <a:cubicBezTo>
                      <a:pt x="818" y="0"/>
                      <a:pt x="768" y="17"/>
                      <a:pt x="734" y="50"/>
                    </a:cubicBezTo>
                    <a:lnTo>
                      <a:pt x="67" y="884"/>
                    </a:lnTo>
                    <a:cubicBezTo>
                      <a:pt x="34" y="917"/>
                      <a:pt x="0" y="984"/>
                      <a:pt x="0" y="1051"/>
                    </a:cubicBezTo>
                    <a:cubicBezTo>
                      <a:pt x="0" y="1164"/>
                      <a:pt x="107" y="1246"/>
                      <a:pt x="218" y="1246"/>
                    </a:cubicBezTo>
                    <a:cubicBezTo>
                      <a:pt x="271" y="1246"/>
                      <a:pt x="324" y="1227"/>
                      <a:pt x="367" y="1184"/>
                    </a:cubicBezTo>
                    <a:lnTo>
                      <a:pt x="1034" y="350"/>
                    </a:lnTo>
                    <a:cubicBezTo>
                      <a:pt x="1101" y="284"/>
                      <a:pt x="1101" y="150"/>
                      <a:pt x="1034" y="50"/>
                    </a:cubicBezTo>
                    <a:cubicBezTo>
                      <a:pt x="984" y="17"/>
                      <a:pt x="926" y="0"/>
                      <a:pt x="8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rot="2700000">
                <a:off x="7164628" y="2932250"/>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rot="2700000">
                <a:off x="7293994" y="2888912"/>
                <a:ext cx="43029" cy="66407"/>
              </a:xfrm>
              <a:custGeom>
                <a:avLst/>
                <a:gdLst/>
                <a:ahLst/>
                <a:cxnLst/>
                <a:rect l="l" t="t" r="r" b="b"/>
                <a:pathLst>
                  <a:path w="1951" h="3011" extrusionOk="0">
                    <a:moveTo>
                      <a:pt x="1665" y="0"/>
                    </a:moveTo>
                    <a:cubicBezTo>
                      <a:pt x="1600" y="0"/>
                      <a:pt x="1535" y="31"/>
                      <a:pt x="1493" y="104"/>
                    </a:cubicBezTo>
                    <a:lnTo>
                      <a:pt x="92" y="2706"/>
                    </a:lnTo>
                    <a:cubicBezTo>
                      <a:pt x="0" y="2866"/>
                      <a:pt x="144" y="3011"/>
                      <a:pt x="286" y="3011"/>
                    </a:cubicBezTo>
                    <a:cubicBezTo>
                      <a:pt x="351" y="3011"/>
                      <a:pt x="417" y="2980"/>
                      <a:pt x="459" y="2906"/>
                    </a:cubicBezTo>
                    <a:cubicBezTo>
                      <a:pt x="926" y="2039"/>
                      <a:pt x="1393" y="1172"/>
                      <a:pt x="1860" y="305"/>
                    </a:cubicBezTo>
                    <a:cubicBezTo>
                      <a:pt x="1951" y="145"/>
                      <a:pt x="1808" y="0"/>
                      <a:pt x="16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5"/>
            <p:cNvGrpSpPr/>
            <p:nvPr/>
          </p:nvGrpSpPr>
          <p:grpSpPr>
            <a:xfrm rot="-3148302">
              <a:off x="7245470" y="55237"/>
              <a:ext cx="1297352" cy="1297395"/>
              <a:chOff x="5683602" y="533515"/>
              <a:chExt cx="2823459" cy="2823553"/>
            </a:xfrm>
          </p:grpSpPr>
          <p:sp>
            <p:nvSpPr>
              <p:cNvPr id="169" name="Google Shape;169;p5"/>
              <p:cNvSpPr/>
              <p:nvPr/>
            </p:nvSpPr>
            <p:spPr>
              <a:xfrm rot="2700000">
                <a:off x="6064029" y="990643"/>
                <a:ext cx="2068749" cy="1915535"/>
              </a:xfrm>
              <a:custGeom>
                <a:avLst/>
                <a:gdLst/>
                <a:ahLst/>
                <a:cxnLst/>
                <a:rect l="l" t="t" r="r" b="b"/>
                <a:pathLst>
                  <a:path w="93801" h="86854" extrusionOk="0">
                    <a:moveTo>
                      <a:pt x="57463" y="28235"/>
                    </a:moveTo>
                    <a:cubicBezTo>
                      <a:pt x="59056" y="28235"/>
                      <a:pt x="60657" y="28403"/>
                      <a:pt x="62245" y="28755"/>
                    </a:cubicBezTo>
                    <a:cubicBezTo>
                      <a:pt x="75854" y="31323"/>
                      <a:pt x="85128" y="46634"/>
                      <a:pt x="81725" y="59877"/>
                    </a:cubicBezTo>
                    <a:cubicBezTo>
                      <a:pt x="78933" y="70899"/>
                      <a:pt x="67828" y="78942"/>
                      <a:pt x="56602" y="78942"/>
                    </a:cubicBezTo>
                    <a:cubicBezTo>
                      <a:pt x="55087" y="78942"/>
                      <a:pt x="53570" y="78796"/>
                      <a:pt x="52071" y="78490"/>
                    </a:cubicBezTo>
                    <a:cubicBezTo>
                      <a:pt x="39428" y="75888"/>
                      <a:pt x="30088" y="62445"/>
                      <a:pt x="32056" y="49703"/>
                    </a:cubicBezTo>
                    <a:cubicBezTo>
                      <a:pt x="33912" y="37747"/>
                      <a:pt x="45463" y="28235"/>
                      <a:pt x="57463" y="28235"/>
                    </a:cubicBezTo>
                    <a:close/>
                    <a:moveTo>
                      <a:pt x="0" y="1"/>
                    </a:moveTo>
                    <a:lnTo>
                      <a:pt x="1234" y="25686"/>
                    </a:lnTo>
                    <a:lnTo>
                      <a:pt x="9974" y="25119"/>
                    </a:lnTo>
                    <a:lnTo>
                      <a:pt x="9040" y="14878"/>
                    </a:lnTo>
                    <a:lnTo>
                      <a:pt x="29555" y="35393"/>
                    </a:lnTo>
                    <a:cubicBezTo>
                      <a:pt x="26786" y="39295"/>
                      <a:pt x="24951" y="43799"/>
                      <a:pt x="24184" y="48502"/>
                    </a:cubicBezTo>
                    <a:cubicBezTo>
                      <a:pt x="21582" y="65214"/>
                      <a:pt x="33858" y="82860"/>
                      <a:pt x="50403" y="86262"/>
                    </a:cubicBezTo>
                    <a:cubicBezTo>
                      <a:pt x="52370" y="86662"/>
                      <a:pt x="54361" y="86854"/>
                      <a:pt x="56348" y="86854"/>
                    </a:cubicBezTo>
                    <a:cubicBezTo>
                      <a:pt x="71106" y="86854"/>
                      <a:pt x="85689" y="76280"/>
                      <a:pt x="89364" y="61845"/>
                    </a:cubicBezTo>
                    <a:cubicBezTo>
                      <a:pt x="93800" y="44433"/>
                      <a:pt x="81625" y="24385"/>
                      <a:pt x="63746" y="21016"/>
                    </a:cubicBezTo>
                    <a:cubicBezTo>
                      <a:pt x="61674" y="20558"/>
                      <a:pt x="59582" y="20339"/>
                      <a:pt x="57500" y="20339"/>
                    </a:cubicBezTo>
                    <a:cubicBezTo>
                      <a:pt x="49727" y="20339"/>
                      <a:pt x="42084" y="23382"/>
                      <a:pt x="36059" y="28354"/>
                    </a:cubicBezTo>
                    <a:lnTo>
                      <a:pt x="16078" y="8373"/>
                    </a:lnTo>
                    <a:lnTo>
                      <a:pt x="25385" y="8840"/>
                    </a:lnTo>
                    <a:lnTo>
                      <a:pt x="25652" y="701"/>
                    </a:lnTo>
                    <a:cubicBezTo>
                      <a:pt x="17913" y="334"/>
                      <a:pt x="8306" y="234"/>
                      <a:pt x="0" y="1"/>
                    </a:cubicBezTo>
                    <a:close/>
                  </a:path>
                </a:pathLst>
              </a:custGeom>
              <a:gradFill>
                <a:gsLst>
                  <a:gs pos="0">
                    <a:srgbClr val="8AD8FF"/>
                  </a:gs>
                  <a:gs pos="50000">
                    <a:srgbClr val="8AD8FF"/>
                  </a:gs>
                  <a:gs pos="100000">
                    <a:srgbClr val="B98D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rot="2700000">
                <a:off x="6069790" y="961806"/>
                <a:ext cx="2008430" cy="1924225"/>
              </a:xfrm>
              <a:custGeom>
                <a:avLst/>
                <a:gdLst/>
                <a:ahLst/>
                <a:cxnLst/>
                <a:rect l="l" t="t" r="r" b="b"/>
                <a:pathLst>
                  <a:path w="91066" h="87248" extrusionOk="0">
                    <a:moveTo>
                      <a:pt x="376" y="373"/>
                    </a:moveTo>
                    <a:lnTo>
                      <a:pt x="376" y="373"/>
                    </a:lnTo>
                    <a:cubicBezTo>
                      <a:pt x="7056" y="569"/>
                      <a:pt x="13735" y="636"/>
                      <a:pt x="20448" y="868"/>
                    </a:cubicBezTo>
                    <a:cubicBezTo>
                      <a:pt x="22192" y="932"/>
                      <a:pt x="23936" y="997"/>
                      <a:pt x="25680" y="1062"/>
                    </a:cubicBezTo>
                    <a:lnTo>
                      <a:pt x="25680" y="1062"/>
                    </a:lnTo>
                    <a:lnTo>
                      <a:pt x="25452" y="7973"/>
                    </a:lnTo>
                    <a:lnTo>
                      <a:pt x="25452" y="8865"/>
                    </a:lnTo>
                    <a:lnTo>
                      <a:pt x="25452" y="8865"/>
                    </a:lnTo>
                    <a:lnTo>
                      <a:pt x="17479" y="8473"/>
                    </a:lnTo>
                    <a:lnTo>
                      <a:pt x="16278" y="8407"/>
                    </a:lnTo>
                    <a:cubicBezTo>
                      <a:pt x="16145" y="8407"/>
                      <a:pt x="16045" y="8607"/>
                      <a:pt x="16178" y="8707"/>
                    </a:cubicBezTo>
                    <a:lnTo>
                      <a:pt x="32390" y="24952"/>
                    </a:lnTo>
                    <a:lnTo>
                      <a:pt x="36126" y="28688"/>
                    </a:lnTo>
                    <a:cubicBezTo>
                      <a:pt x="36176" y="28721"/>
                      <a:pt x="36226" y="28738"/>
                      <a:pt x="36272" y="28738"/>
                    </a:cubicBezTo>
                    <a:cubicBezTo>
                      <a:pt x="36318" y="28738"/>
                      <a:pt x="36359" y="28721"/>
                      <a:pt x="36393" y="28688"/>
                    </a:cubicBezTo>
                    <a:cubicBezTo>
                      <a:pt x="42264" y="23851"/>
                      <a:pt x="49702" y="20815"/>
                      <a:pt x="57341" y="20715"/>
                    </a:cubicBezTo>
                    <a:cubicBezTo>
                      <a:pt x="59507" y="20715"/>
                      <a:pt x="61672" y="20909"/>
                      <a:pt x="63806" y="21360"/>
                    </a:cubicBezTo>
                    <a:lnTo>
                      <a:pt x="63806" y="21360"/>
                    </a:lnTo>
                    <a:cubicBezTo>
                      <a:pt x="63828" y="21388"/>
                      <a:pt x="63862" y="21409"/>
                      <a:pt x="63912" y="21416"/>
                    </a:cubicBezTo>
                    <a:cubicBezTo>
                      <a:pt x="69083" y="22450"/>
                      <a:pt x="73886" y="24785"/>
                      <a:pt x="77889" y="28254"/>
                    </a:cubicBezTo>
                    <a:cubicBezTo>
                      <a:pt x="81858" y="31657"/>
                      <a:pt x="85027" y="35860"/>
                      <a:pt x="87162" y="40630"/>
                    </a:cubicBezTo>
                    <a:cubicBezTo>
                      <a:pt x="89364" y="45400"/>
                      <a:pt x="90431" y="50637"/>
                      <a:pt x="90264" y="55874"/>
                    </a:cubicBezTo>
                    <a:cubicBezTo>
                      <a:pt x="90031" y="61211"/>
                      <a:pt x="88396" y="66415"/>
                      <a:pt x="85494" y="70885"/>
                    </a:cubicBezTo>
                    <a:cubicBezTo>
                      <a:pt x="82526" y="75455"/>
                      <a:pt x="78556" y="79224"/>
                      <a:pt x="73886" y="81993"/>
                    </a:cubicBezTo>
                    <a:cubicBezTo>
                      <a:pt x="69249" y="84795"/>
                      <a:pt x="64012" y="86429"/>
                      <a:pt x="58609" y="86829"/>
                    </a:cubicBezTo>
                    <a:cubicBezTo>
                      <a:pt x="57941" y="86874"/>
                      <a:pt x="57273" y="86897"/>
                      <a:pt x="56606" y="86897"/>
                    </a:cubicBezTo>
                    <a:cubicBezTo>
                      <a:pt x="51838" y="86897"/>
                      <a:pt x="47107" y="85751"/>
                      <a:pt x="42864" y="83527"/>
                    </a:cubicBezTo>
                    <a:cubicBezTo>
                      <a:pt x="33057" y="78290"/>
                      <a:pt x="26252" y="68783"/>
                      <a:pt x="24518" y="57809"/>
                    </a:cubicBezTo>
                    <a:cubicBezTo>
                      <a:pt x="23617" y="51704"/>
                      <a:pt x="24618" y="45500"/>
                      <a:pt x="27353" y="39996"/>
                    </a:cubicBezTo>
                    <a:cubicBezTo>
                      <a:pt x="28087" y="38495"/>
                      <a:pt x="28954" y="37094"/>
                      <a:pt x="29888" y="35726"/>
                    </a:cubicBezTo>
                    <a:cubicBezTo>
                      <a:pt x="29921" y="35659"/>
                      <a:pt x="29921" y="35559"/>
                      <a:pt x="29855" y="35526"/>
                    </a:cubicBezTo>
                    <a:lnTo>
                      <a:pt x="13843" y="19481"/>
                    </a:lnTo>
                    <a:lnTo>
                      <a:pt x="9340" y="14945"/>
                    </a:lnTo>
                    <a:cubicBezTo>
                      <a:pt x="9308" y="14913"/>
                      <a:pt x="9262" y="14898"/>
                      <a:pt x="9216" y="14898"/>
                    </a:cubicBezTo>
                    <a:cubicBezTo>
                      <a:pt x="9118" y="14898"/>
                      <a:pt x="9017" y="14965"/>
                      <a:pt x="9040" y="15078"/>
                    </a:cubicBezTo>
                    <a:lnTo>
                      <a:pt x="9874" y="24051"/>
                    </a:lnTo>
                    <a:lnTo>
                      <a:pt x="9961" y="25132"/>
                    </a:lnTo>
                    <a:lnTo>
                      <a:pt x="9961" y="25132"/>
                    </a:lnTo>
                    <a:lnTo>
                      <a:pt x="2535" y="25619"/>
                    </a:lnTo>
                    <a:lnTo>
                      <a:pt x="1626" y="25676"/>
                    </a:lnTo>
                    <a:lnTo>
                      <a:pt x="1626" y="25676"/>
                    </a:lnTo>
                    <a:lnTo>
                      <a:pt x="1201" y="17146"/>
                    </a:lnTo>
                    <a:lnTo>
                      <a:pt x="534" y="3370"/>
                    </a:lnTo>
                    <a:lnTo>
                      <a:pt x="376" y="373"/>
                    </a:lnTo>
                    <a:close/>
                    <a:moveTo>
                      <a:pt x="200" y="1"/>
                    </a:moveTo>
                    <a:cubicBezTo>
                      <a:pt x="100" y="1"/>
                      <a:pt x="0" y="67"/>
                      <a:pt x="0" y="167"/>
                    </a:cubicBezTo>
                    <a:lnTo>
                      <a:pt x="434" y="8907"/>
                    </a:lnTo>
                    <a:lnTo>
                      <a:pt x="1101" y="22683"/>
                    </a:lnTo>
                    <a:lnTo>
                      <a:pt x="1234" y="25852"/>
                    </a:lnTo>
                    <a:cubicBezTo>
                      <a:pt x="1234" y="25952"/>
                      <a:pt x="1334" y="26019"/>
                      <a:pt x="1434" y="26019"/>
                    </a:cubicBezTo>
                    <a:lnTo>
                      <a:pt x="9073" y="25586"/>
                    </a:lnTo>
                    <a:lnTo>
                      <a:pt x="10141" y="25485"/>
                    </a:lnTo>
                    <a:cubicBezTo>
                      <a:pt x="10241" y="25485"/>
                      <a:pt x="10341" y="25419"/>
                      <a:pt x="10307" y="25319"/>
                    </a:cubicBezTo>
                    <a:lnTo>
                      <a:pt x="9473" y="16346"/>
                    </a:lnTo>
                    <a:lnTo>
                      <a:pt x="9412" y="15583"/>
                    </a:lnTo>
                    <a:lnTo>
                      <a:pt x="25752" y="31923"/>
                    </a:lnTo>
                    <a:lnTo>
                      <a:pt x="29486" y="35657"/>
                    </a:lnTo>
                    <a:lnTo>
                      <a:pt x="29486" y="35657"/>
                    </a:lnTo>
                    <a:cubicBezTo>
                      <a:pt x="25761" y="40974"/>
                      <a:pt x="23784" y="47308"/>
                      <a:pt x="23817" y="53806"/>
                    </a:cubicBezTo>
                    <a:cubicBezTo>
                      <a:pt x="23984" y="59343"/>
                      <a:pt x="25485" y="64747"/>
                      <a:pt x="28187" y="69584"/>
                    </a:cubicBezTo>
                    <a:cubicBezTo>
                      <a:pt x="30889" y="74454"/>
                      <a:pt x="34658" y="78623"/>
                      <a:pt x="39228" y="81792"/>
                    </a:cubicBezTo>
                    <a:cubicBezTo>
                      <a:pt x="43765" y="84928"/>
                      <a:pt x="49068" y="86796"/>
                      <a:pt x="54572" y="87196"/>
                    </a:cubicBezTo>
                    <a:cubicBezTo>
                      <a:pt x="55190" y="87230"/>
                      <a:pt x="55808" y="87247"/>
                      <a:pt x="56425" y="87247"/>
                    </a:cubicBezTo>
                    <a:cubicBezTo>
                      <a:pt x="61265" y="87247"/>
                      <a:pt x="66038" y="86206"/>
                      <a:pt x="70417" y="84194"/>
                    </a:cubicBezTo>
                    <a:cubicBezTo>
                      <a:pt x="75454" y="81926"/>
                      <a:pt x="79890" y="78557"/>
                      <a:pt x="83426" y="74320"/>
                    </a:cubicBezTo>
                    <a:cubicBezTo>
                      <a:pt x="86929" y="70151"/>
                      <a:pt x="89264" y="65114"/>
                      <a:pt x="90231" y="59743"/>
                    </a:cubicBezTo>
                    <a:cubicBezTo>
                      <a:pt x="91065" y="54540"/>
                      <a:pt x="90598" y="49202"/>
                      <a:pt x="88930" y="44199"/>
                    </a:cubicBezTo>
                    <a:cubicBezTo>
                      <a:pt x="87296" y="39162"/>
                      <a:pt x="84560" y="34525"/>
                      <a:pt x="80924" y="30656"/>
                    </a:cubicBezTo>
                    <a:cubicBezTo>
                      <a:pt x="77322" y="26753"/>
                      <a:pt x="72819" y="23818"/>
                      <a:pt x="67815" y="22083"/>
                    </a:cubicBezTo>
                    <a:cubicBezTo>
                      <a:pt x="66619" y="21663"/>
                      <a:pt x="65360" y="21336"/>
                      <a:pt x="64099" y="21104"/>
                    </a:cubicBezTo>
                    <a:lnTo>
                      <a:pt x="64099" y="21104"/>
                    </a:lnTo>
                    <a:cubicBezTo>
                      <a:pt x="64081" y="21076"/>
                      <a:pt x="64053" y="21056"/>
                      <a:pt x="64012" y="21049"/>
                    </a:cubicBezTo>
                    <a:cubicBezTo>
                      <a:pt x="61949" y="20600"/>
                      <a:pt x="59860" y="20386"/>
                      <a:pt x="57774" y="20386"/>
                    </a:cubicBezTo>
                    <a:cubicBezTo>
                      <a:pt x="52106" y="20386"/>
                      <a:pt x="46471" y="21971"/>
                      <a:pt x="41496" y="24752"/>
                    </a:cubicBezTo>
                    <a:cubicBezTo>
                      <a:pt x="39682" y="25788"/>
                      <a:pt x="37930" y="26983"/>
                      <a:pt x="36272" y="28334"/>
                    </a:cubicBezTo>
                    <a:lnTo>
                      <a:pt x="36272" y="28334"/>
                    </a:lnTo>
                    <a:lnTo>
                      <a:pt x="20782" y="12843"/>
                    </a:lnTo>
                    <a:lnTo>
                      <a:pt x="16734" y="8796"/>
                    </a:lnTo>
                    <a:lnTo>
                      <a:pt x="16734" y="8796"/>
                    </a:lnTo>
                    <a:lnTo>
                      <a:pt x="24417" y="9174"/>
                    </a:lnTo>
                    <a:lnTo>
                      <a:pt x="25585" y="9240"/>
                    </a:lnTo>
                    <a:cubicBezTo>
                      <a:pt x="25685" y="9207"/>
                      <a:pt x="25752" y="9140"/>
                      <a:pt x="25752" y="9040"/>
                    </a:cubicBezTo>
                    <a:lnTo>
                      <a:pt x="25985" y="1969"/>
                    </a:lnTo>
                    <a:lnTo>
                      <a:pt x="26019" y="935"/>
                    </a:lnTo>
                    <a:cubicBezTo>
                      <a:pt x="26019" y="834"/>
                      <a:pt x="25919" y="768"/>
                      <a:pt x="25852" y="768"/>
                    </a:cubicBezTo>
                    <a:cubicBezTo>
                      <a:pt x="19180" y="401"/>
                      <a:pt x="12542" y="301"/>
                      <a:pt x="5871" y="134"/>
                    </a:cubicBezTo>
                    <a:cubicBezTo>
                      <a:pt x="3970" y="101"/>
                      <a:pt x="2102" y="34"/>
                      <a:pt x="2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rot="2700000">
                <a:off x="6534396" y="1704601"/>
                <a:ext cx="1129243" cy="1126243"/>
              </a:xfrm>
              <a:custGeom>
                <a:avLst/>
                <a:gdLst/>
                <a:ahLst/>
                <a:cxnLst/>
                <a:rect l="l" t="t" r="r" b="b"/>
                <a:pathLst>
                  <a:path w="51202" h="51066" extrusionOk="0">
                    <a:moveTo>
                      <a:pt x="25956" y="336"/>
                    </a:moveTo>
                    <a:cubicBezTo>
                      <a:pt x="27365" y="336"/>
                      <a:pt x="28770" y="470"/>
                      <a:pt x="30155" y="744"/>
                    </a:cubicBezTo>
                    <a:cubicBezTo>
                      <a:pt x="32623" y="1211"/>
                      <a:pt x="35025" y="2045"/>
                      <a:pt x="37227" y="3245"/>
                    </a:cubicBezTo>
                    <a:cubicBezTo>
                      <a:pt x="39395" y="4446"/>
                      <a:pt x="41396" y="5947"/>
                      <a:pt x="43097" y="7749"/>
                    </a:cubicBezTo>
                    <a:cubicBezTo>
                      <a:pt x="46600" y="11385"/>
                      <a:pt x="49035" y="15888"/>
                      <a:pt x="50136" y="20791"/>
                    </a:cubicBezTo>
                    <a:cubicBezTo>
                      <a:pt x="50670" y="23226"/>
                      <a:pt x="50836" y="25728"/>
                      <a:pt x="50636" y="28197"/>
                    </a:cubicBezTo>
                    <a:cubicBezTo>
                      <a:pt x="50539" y="29362"/>
                      <a:pt x="50348" y="30527"/>
                      <a:pt x="50062" y="31662"/>
                    </a:cubicBezTo>
                    <a:lnTo>
                      <a:pt x="50062" y="31662"/>
                    </a:lnTo>
                    <a:cubicBezTo>
                      <a:pt x="50040" y="31679"/>
                      <a:pt x="50020" y="31703"/>
                      <a:pt x="50002" y="31733"/>
                    </a:cubicBezTo>
                    <a:cubicBezTo>
                      <a:pt x="49369" y="34201"/>
                      <a:pt x="48301" y="36603"/>
                      <a:pt x="46867" y="38738"/>
                    </a:cubicBezTo>
                    <a:cubicBezTo>
                      <a:pt x="45466" y="40872"/>
                      <a:pt x="43731" y="42807"/>
                      <a:pt x="41730" y="44442"/>
                    </a:cubicBezTo>
                    <a:cubicBezTo>
                      <a:pt x="39762" y="46076"/>
                      <a:pt x="37560" y="47444"/>
                      <a:pt x="35192" y="48478"/>
                    </a:cubicBezTo>
                    <a:cubicBezTo>
                      <a:pt x="32823" y="49512"/>
                      <a:pt x="30288" y="50179"/>
                      <a:pt x="27720" y="50479"/>
                    </a:cubicBezTo>
                    <a:cubicBezTo>
                      <a:pt x="26842" y="50583"/>
                      <a:pt x="25957" y="50635"/>
                      <a:pt x="25070" y="50635"/>
                    </a:cubicBezTo>
                    <a:cubicBezTo>
                      <a:pt x="23395" y="50635"/>
                      <a:pt x="21717" y="50450"/>
                      <a:pt x="20081" y="50079"/>
                    </a:cubicBezTo>
                    <a:cubicBezTo>
                      <a:pt x="17546" y="49479"/>
                      <a:pt x="15111" y="48478"/>
                      <a:pt x="12909" y="47077"/>
                    </a:cubicBezTo>
                    <a:cubicBezTo>
                      <a:pt x="10708" y="45709"/>
                      <a:pt x="8706" y="44008"/>
                      <a:pt x="7038" y="42040"/>
                    </a:cubicBezTo>
                    <a:cubicBezTo>
                      <a:pt x="5304" y="40072"/>
                      <a:pt x="3869" y="37837"/>
                      <a:pt x="2769" y="35469"/>
                    </a:cubicBezTo>
                    <a:cubicBezTo>
                      <a:pt x="1668" y="33067"/>
                      <a:pt x="967" y="30565"/>
                      <a:pt x="634" y="27963"/>
                    </a:cubicBezTo>
                    <a:cubicBezTo>
                      <a:pt x="300" y="25395"/>
                      <a:pt x="400" y="22759"/>
                      <a:pt x="967" y="20191"/>
                    </a:cubicBezTo>
                    <a:cubicBezTo>
                      <a:pt x="1534" y="17689"/>
                      <a:pt x="2502" y="15321"/>
                      <a:pt x="3836" y="13119"/>
                    </a:cubicBezTo>
                    <a:cubicBezTo>
                      <a:pt x="5204" y="10918"/>
                      <a:pt x="6838" y="8916"/>
                      <a:pt x="8773" y="7182"/>
                    </a:cubicBezTo>
                    <a:cubicBezTo>
                      <a:pt x="10674" y="5447"/>
                      <a:pt x="12809" y="4013"/>
                      <a:pt x="15144" y="2879"/>
                    </a:cubicBezTo>
                    <a:cubicBezTo>
                      <a:pt x="17446" y="1744"/>
                      <a:pt x="19914" y="977"/>
                      <a:pt x="22449" y="610"/>
                    </a:cubicBezTo>
                    <a:cubicBezTo>
                      <a:pt x="23615" y="429"/>
                      <a:pt x="24787" y="336"/>
                      <a:pt x="25956" y="336"/>
                    </a:cubicBezTo>
                    <a:close/>
                    <a:moveTo>
                      <a:pt x="25907" y="0"/>
                    </a:moveTo>
                    <a:cubicBezTo>
                      <a:pt x="23398" y="0"/>
                      <a:pt x="20892" y="401"/>
                      <a:pt x="18480" y="1211"/>
                    </a:cubicBezTo>
                    <a:cubicBezTo>
                      <a:pt x="15978" y="2011"/>
                      <a:pt x="13643" y="3179"/>
                      <a:pt x="11475" y="4646"/>
                    </a:cubicBezTo>
                    <a:cubicBezTo>
                      <a:pt x="9307" y="6114"/>
                      <a:pt x="7339" y="7915"/>
                      <a:pt x="5671" y="9950"/>
                    </a:cubicBezTo>
                    <a:cubicBezTo>
                      <a:pt x="4036" y="11952"/>
                      <a:pt x="2702" y="14187"/>
                      <a:pt x="1701" y="16622"/>
                    </a:cubicBezTo>
                    <a:cubicBezTo>
                      <a:pt x="734" y="19057"/>
                      <a:pt x="167" y="21625"/>
                      <a:pt x="67" y="24261"/>
                    </a:cubicBezTo>
                    <a:cubicBezTo>
                      <a:pt x="0" y="26896"/>
                      <a:pt x="334" y="29531"/>
                      <a:pt x="1067" y="32066"/>
                    </a:cubicBezTo>
                    <a:cubicBezTo>
                      <a:pt x="1835" y="34601"/>
                      <a:pt x="2969" y="37036"/>
                      <a:pt x="4403" y="39238"/>
                    </a:cubicBezTo>
                    <a:cubicBezTo>
                      <a:pt x="5871" y="41473"/>
                      <a:pt x="7605" y="43474"/>
                      <a:pt x="9640" y="45209"/>
                    </a:cubicBezTo>
                    <a:cubicBezTo>
                      <a:pt x="11642" y="46910"/>
                      <a:pt x="13877" y="48311"/>
                      <a:pt x="16312" y="49312"/>
                    </a:cubicBezTo>
                    <a:cubicBezTo>
                      <a:pt x="18747" y="50346"/>
                      <a:pt x="21349" y="50913"/>
                      <a:pt x="24017" y="51046"/>
                    </a:cubicBezTo>
                    <a:cubicBezTo>
                      <a:pt x="24342" y="51059"/>
                      <a:pt x="24668" y="51065"/>
                      <a:pt x="24993" y="51065"/>
                    </a:cubicBezTo>
                    <a:cubicBezTo>
                      <a:pt x="27268" y="51065"/>
                      <a:pt x="29534" y="50759"/>
                      <a:pt x="31723" y="50146"/>
                    </a:cubicBezTo>
                    <a:cubicBezTo>
                      <a:pt x="36793" y="48711"/>
                      <a:pt x="41363" y="45876"/>
                      <a:pt x="44865" y="41973"/>
                    </a:cubicBezTo>
                    <a:cubicBezTo>
                      <a:pt x="46633" y="40038"/>
                      <a:pt x="48034" y="37837"/>
                      <a:pt x="49102" y="35469"/>
                    </a:cubicBezTo>
                    <a:cubicBezTo>
                      <a:pt x="49635" y="34301"/>
                      <a:pt x="50036" y="33100"/>
                      <a:pt x="50369" y="31899"/>
                    </a:cubicBezTo>
                    <a:cubicBezTo>
                      <a:pt x="50385" y="31862"/>
                      <a:pt x="50390" y="31827"/>
                      <a:pt x="50387" y="31794"/>
                    </a:cubicBezTo>
                    <a:lnTo>
                      <a:pt x="50387" y="31794"/>
                    </a:lnTo>
                    <a:cubicBezTo>
                      <a:pt x="50974" y="29348"/>
                      <a:pt x="51201" y="26838"/>
                      <a:pt x="51003" y="24361"/>
                    </a:cubicBezTo>
                    <a:cubicBezTo>
                      <a:pt x="50803" y="21825"/>
                      <a:pt x="50236" y="19357"/>
                      <a:pt x="49335" y="16989"/>
                    </a:cubicBezTo>
                    <a:cubicBezTo>
                      <a:pt x="48435" y="14587"/>
                      <a:pt x="47200" y="12352"/>
                      <a:pt x="45699" y="10284"/>
                    </a:cubicBezTo>
                    <a:cubicBezTo>
                      <a:pt x="44198" y="8249"/>
                      <a:pt x="42430" y="6448"/>
                      <a:pt x="40429" y="4913"/>
                    </a:cubicBezTo>
                    <a:cubicBezTo>
                      <a:pt x="38427" y="3379"/>
                      <a:pt x="36159" y="2178"/>
                      <a:pt x="33791" y="1344"/>
                    </a:cubicBezTo>
                    <a:cubicBezTo>
                      <a:pt x="31233" y="451"/>
                      <a:pt x="28568" y="0"/>
                      <a:pt x="259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2700000">
                <a:off x="6668940" y="1569002"/>
                <a:ext cx="90556" cy="490010"/>
              </a:xfrm>
              <a:custGeom>
                <a:avLst/>
                <a:gdLst/>
                <a:ahLst/>
                <a:cxnLst/>
                <a:rect l="l" t="t" r="r" b="b"/>
                <a:pathLst>
                  <a:path w="4106" h="22218" extrusionOk="0">
                    <a:moveTo>
                      <a:pt x="3835" y="1"/>
                    </a:moveTo>
                    <a:cubicBezTo>
                      <a:pt x="3774" y="1"/>
                      <a:pt x="3712" y="31"/>
                      <a:pt x="3670" y="105"/>
                    </a:cubicBezTo>
                    <a:lnTo>
                      <a:pt x="3636" y="105"/>
                    </a:lnTo>
                    <a:cubicBezTo>
                      <a:pt x="968" y="5408"/>
                      <a:pt x="0" y="11379"/>
                      <a:pt x="901" y="17250"/>
                    </a:cubicBezTo>
                    <a:cubicBezTo>
                      <a:pt x="1168" y="18885"/>
                      <a:pt x="1568" y="20519"/>
                      <a:pt x="2102" y="22087"/>
                    </a:cubicBezTo>
                    <a:cubicBezTo>
                      <a:pt x="2141" y="22178"/>
                      <a:pt x="2224" y="22218"/>
                      <a:pt x="2309" y="22218"/>
                    </a:cubicBezTo>
                    <a:cubicBezTo>
                      <a:pt x="2442" y="22218"/>
                      <a:pt x="2576" y="22117"/>
                      <a:pt x="2535" y="21954"/>
                    </a:cubicBezTo>
                    <a:cubicBezTo>
                      <a:pt x="634" y="16450"/>
                      <a:pt x="501" y="10445"/>
                      <a:pt x="2202" y="4875"/>
                    </a:cubicBezTo>
                    <a:cubicBezTo>
                      <a:pt x="2669" y="3307"/>
                      <a:pt x="3269" y="1772"/>
                      <a:pt x="4037" y="305"/>
                    </a:cubicBezTo>
                    <a:cubicBezTo>
                      <a:pt x="4105" y="145"/>
                      <a:pt x="3970" y="1"/>
                      <a:pt x="3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rot="2700000">
                <a:off x="6517580" y="2035150"/>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rot="2700000">
                <a:off x="6270816" y="2223813"/>
                <a:ext cx="432977" cy="330445"/>
              </a:xfrm>
              <a:custGeom>
                <a:avLst/>
                <a:gdLst/>
                <a:ahLst/>
                <a:cxnLst/>
                <a:rect l="l" t="t" r="r" b="b"/>
                <a:pathLst>
                  <a:path w="19632" h="14983" extrusionOk="0">
                    <a:moveTo>
                      <a:pt x="286" y="1"/>
                    </a:moveTo>
                    <a:cubicBezTo>
                      <a:pt x="147" y="1"/>
                      <a:pt x="1" y="166"/>
                      <a:pt x="71" y="331"/>
                    </a:cubicBezTo>
                    <a:lnTo>
                      <a:pt x="105" y="331"/>
                    </a:lnTo>
                    <a:cubicBezTo>
                      <a:pt x="1639" y="3166"/>
                      <a:pt x="3641" y="5768"/>
                      <a:pt x="6042" y="7937"/>
                    </a:cubicBezTo>
                    <a:cubicBezTo>
                      <a:pt x="8444" y="10138"/>
                      <a:pt x="11146" y="11939"/>
                      <a:pt x="14115" y="13274"/>
                    </a:cubicBezTo>
                    <a:cubicBezTo>
                      <a:pt x="15783" y="14008"/>
                      <a:pt x="17484" y="14575"/>
                      <a:pt x="19252" y="14975"/>
                    </a:cubicBezTo>
                    <a:cubicBezTo>
                      <a:pt x="19272" y="14980"/>
                      <a:pt x="19292" y="14982"/>
                      <a:pt x="19311" y="14982"/>
                    </a:cubicBezTo>
                    <a:cubicBezTo>
                      <a:pt x="19537" y="14982"/>
                      <a:pt x="19632" y="14636"/>
                      <a:pt x="19385" y="14575"/>
                    </a:cubicBezTo>
                    <a:cubicBezTo>
                      <a:pt x="16250" y="13841"/>
                      <a:pt x="13314" y="12607"/>
                      <a:pt x="10612" y="10872"/>
                    </a:cubicBezTo>
                    <a:cubicBezTo>
                      <a:pt x="7877" y="9171"/>
                      <a:pt x="5475" y="7069"/>
                      <a:pt x="3441" y="4601"/>
                    </a:cubicBezTo>
                    <a:cubicBezTo>
                      <a:pt x="2306" y="3200"/>
                      <a:pt x="1306" y="1699"/>
                      <a:pt x="438" y="98"/>
                    </a:cubicBezTo>
                    <a:cubicBezTo>
                      <a:pt x="399" y="29"/>
                      <a:pt x="343"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rot="2700000">
                <a:off x="6432336" y="2469543"/>
                <a:ext cx="146663" cy="71634"/>
              </a:xfrm>
              <a:custGeom>
                <a:avLst/>
                <a:gdLst/>
                <a:ahLst/>
                <a:cxnLst/>
                <a:rect l="l" t="t" r="r" b="b"/>
                <a:pathLst>
                  <a:path w="6650" h="3248" extrusionOk="0">
                    <a:moveTo>
                      <a:pt x="302" y="1"/>
                    </a:moveTo>
                    <a:cubicBezTo>
                      <a:pt x="119" y="1"/>
                      <a:pt x="0" y="283"/>
                      <a:pt x="170" y="396"/>
                    </a:cubicBezTo>
                    <a:cubicBezTo>
                      <a:pt x="2072" y="1631"/>
                      <a:pt x="4140" y="2598"/>
                      <a:pt x="6308" y="3232"/>
                    </a:cubicBezTo>
                    <a:cubicBezTo>
                      <a:pt x="6337" y="3243"/>
                      <a:pt x="6364" y="3248"/>
                      <a:pt x="6389" y="3248"/>
                    </a:cubicBezTo>
                    <a:cubicBezTo>
                      <a:pt x="6593" y="3248"/>
                      <a:pt x="6649" y="2920"/>
                      <a:pt x="6441" y="2831"/>
                    </a:cubicBezTo>
                    <a:cubicBezTo>
                      <a:pt x="4307" y="2164"/>
                      <a:pt x="2272" y="1230"/>
                      <a:pt x="404" y="29"/>
                    </a:cubicBezTo>
                    <a:cubicBezTo>
                      <a:pt x="369" y="9"/>
                      <a:pt x="335" y="1"/>
                      <a:pt x="3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rot="2700000">
                <a:off x="6476628" y="2374468"/>
                <a:ext cx="12527" cy="9594"/>
              </a:xfrm>
              <a:custGeom>
                <a:avLst/>
                <a:gdLst/>
                <a:ahLst/>
                <a:cxnLst/>
                <a:rect l="l" t="t" r="r" b="b"/>
                <a:pathLst>
                  <a:path w="568" h="435" extrusionOk="0">
                    <a:moveTo>
                      <a:pt x="301" y="1"/>
                    </a:moveTo>
                    <a:cubicBezTo>
                      <a:pt x="1" y="1"/>
                      <a:pt x="1" y="434"/>
                      <a:pt x="301" y="434"/>
                    </a:cubicBezTo>
                    <a:cubicBezTo>
                      <a:pt x="568" y="434"/>
                      <a:pt x="568"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rot="2700000">
                <a:off x="6597083" y="2623781"/>
                <a:ext cx="17666" cy="30061"/>
              </a:xfrm>
              <a:custGeom>
                <a:avLst/>
                <a:gdLst/>
                <a:ahLst/>
                <a:cxnLst/>
                <a:rect l="l" t="t" r="r" b="b"/>
                <a:pathLst>
                  <a:path w="801" h="1363" extrusionOk="0">
                    <a:moveTo>
                      <a:pt x="534" y="0"/>
                    </a:moveTo>
                    <a:cubicBezTo>
                      <a:pt x="444" y="0"/>
                      <a:pt x="355" y="48"/>
                      <a:pt x="327" y="157"/>
                    </a:cubicBezTo>
                    <a:lnTo>
                      <a:pt x="61" y="1091"/>
                    </a:lnTo>
                    <a:cubicBezTo>
                      <a:pt x="1" y="1251"/>
                      <a:pt x="132" y="1363"/>
                      <a:pt x="261" y="1363"/>
                    </a:cubicBezTo>
                    <a:cubicBezTo>
                      <a:pt x="348" y="1363"/>
                      <a:pt x="434" y="1312"/>
                      <a:pt x="461" y="1191"/>
                    </a:cubicBezTo>
                    <a:cubicBezTo>
                      <a:pt x="561" y="891"/>
                      <a:pt x="661" y="591"/>
                      <a:pt x="761" y="257"/>
                    </a:cubicBezTo>
                    <a:cubicBezTo>
                      <a:pt x="801" y="100"/>
                      <a:pt x="665" y="0"/>
                      <a:pt x="5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rot="2700000">
                <a:off x="6609131" y="2643598"/>
                <a:ext cx="11799" cy="27965"/>
              </a:xfrm>
              <a:custGeom>
                <a:avLst/>
                <a:gdLst/>
                <a:ahLst/>
                <a:cxnLst/>
                <a:rect l="l" t="t" r="r" b="b"/>
                <a:pathLst>
                  <a:path w="535" h="1268" extrusionOk="0">
                    <a:moveTo>
                      <a:pt x="301" y="0"/>
                    </a:moveTo>
                    <a:cubicBezTo>
                      <a:pt x="201" y="0"/>
                      <a:pt x="101" y="100"/>
                      <a:pt x="101" y="234"/>
                    </a:cubicBezTo>
                    <a:cubicBezTo>
                      <a:pt x="68" y="501"/>
                      <a:pt x="34" y="768"/>
                      <a:pt x="1" y="1068"/>
                    </a:cubicBezTo>
                    <a:cubicBezTo>
                      <a:pt x="1" y="1101"/>
                      <a:pt x="34" y="1168"/>
                      <a:pt x="68" y="1201"/>
                    </a:cubicBezTo>
                    <a:cubicBezTo>
                      <a:pt x="101" y="1235"/>
                      <a:pt x="168" y="1268"/>
                      <a:pt x="234" y="1268"/>
                    </a:cubicBezTo>
                    <a:cubicBezTo>
                      <a:pt x="335" y="1268"/>
                      <a:pt x="435" y="1168"/>
                      <a:pt x="435" y="1068"/>
                    </a:cubicBezTo>
                    <a:cubicBezTo>
                      <a:pt x="468" y="768"/>
                      <a:pt x="501" y="501"/>
                      <a:pt x="535" y="234"/>
                    </a:cubicBezTo>
                    <a:cubicBezTo>
                      <a:pt x="535" y="167"/>
                      <a:pt x="501" y="100"/>
                      <a:pt x="468" y="67"/>
                    </a:cubicBezTo>
                    <a:cubicBezTo>
                      <a:pt x="401" y="34"/>
                      <a:pt x="3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rot="2700000">
                <a:off x="6685191" y="2767237"/>
                <a:ext cx="424949" cy="209674"/>
              </a:xfrm>
              <a:custGeom>
                <a:avLst/>
                <a:gdLst/>
                <a:ahLst/>
                <a:cxnLst/>
                <a:rect l="l" t="t" r="r" b="b"/>
                <a:pathLst>
                  <a:path w="19268" h="9507" extrusionOk="0">
                    <a:moveTo>
                      <a:pt x="18964" y="0"/>
                    </a:moveTo>
                    <a:cubicBezTo>
                      <a:pt x="18913" y="0"/>
                      <a:pt x="18861" y="20"/>
                      <a:pt x="18814" y="67"/>
                    </a:cubicBezTo>
                    <a:cubicBezTo>
                      <a:pt x="15078" y="4103"/>
                      <a:pt x="10208" y="7005"/>
                      <a:pt x="4837" y="8339"/>
                    </a:cubicBezTo>
                    <a:cubicBezTo>
                      <a:pt x="3336" y="8706"/>
                      <a:pt x="1802" y="8973"/>
                      <a:pt x="267" y="9073"/>
                    </a:cubicBezTo>
                    <a:cubicBezTo>
                      <a:pt x="0" y="9106"/>
                      <a:pt x="0" y="9507"/>
                      <a:pt x="267" y="9507"/>
                    </a:cubicBezTo>
                    <a:cubicBezTo>
                      <a:pt x="3069" y="9273"/>
                      <a:pt x="5771" y="8639"/>
                      <a:pt x="8373" y="7639"/>
                    </a:cubicBezTo>
                    <a:cubicBezTo>
                      <a:pt x="10975" y="6638"/>
                      <a:pt x="13443" y="5237"/>
                      <a:pt x="15645" y="3536"/>
                    </a:cubicBezTo>
                    <a:cubicBezTo>
                      <a:pt x="16879" y="2568"/>
                      <a:pt x="18047" y="1501"/>
                      <a:pt x="19114" y="333"/>
                    </a:cubicBezTo>
                    <a:cubicBezTo>
                      <a:pt x="19267" y="206"/>
                      <a:pt x="19127" y="0"/>
                      <a:pt x="189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rot="2700000">
                <a:off x="7507732" y="2223134"/>
                <a:ext cx="237837" cy="435161"/>
              </a:xfrm>
              <a:custGeom>
                <a:avLst/>
                <a:gdLst/>
                <a:ahLst/>
                <a:cxnLst/>
                <a:rect l="l" t="t" r="r" b="b"/>
                <a:pathLst>
                  <a:path w="10784" h="19731" extrusionOk="0">
                    <a:moveTo>
                      <a:pt x="329" y="0"/>
                    </a:moveTo>
                    <a:cubicBezTo>
                      <a:pt x="157" y="0"/>
                      <a:pt x="1" y="217"/>
                      <a:pt x="160" y="349"/>
                    </a:cubicBezTo>
                    <a:cubicBezTo>
                      <a:pt x="2328" y="2284"/>
                      <a:pt x="4196" y="4486"/>
                      <a:pt x="5764" y="6921"/>
                    </a:cubicBezTo>
                    <a:cubicBezTo>
                      <a:pt x="7298" y="9356"/>
                      <a:pt x="8499" y="11991"/>
                      <a:pt x="9333" y="14760"/>
                    </a:cubicBezTo>
                    <a:cubicBezTo>
                      <a:pt x="9800" y="16328"/>
                      <a:pt x="10133" y="17895"/>
                      <a:pt x="10367" y="19530"/>
                    </a:cubicBezTo>
                    <a:cubicBezTo>
                      <a:pt x="10384" y="19663"/>
                      <a:pt x="10492" y="19730"/>
                      <a:pt x="10592" y="19730"/>
                    </a:cubicBezTo>
                    <a:cubicBezTo>
                      <a:pt x="10692" y="19730"/>
                      <a:pt x="10784" y="19663"/>
                      <a:pt x="10767" y="19530"/>
                    </a:cubicBezTo>
                    <a:cubicBezTo>
                      <a:pt x="10400" y="16628"/>
                      <a:pt x="9600" y="13792"/>
                      <a:pt x="8432" y="11090"/>
                    </a:cubicBezTo>
                    <a:cubicBezTo>
                      <a:pt x="7265" y="8422"/>
                      <a:pt x="5730" y="5920"/>
                      <a:pt x="3896" y="3652"/>
                    </a:cubicBezTo>
                    <a:cubicBezTo>
                      <a:pt x="2862" y="2351"/>
                      <a:pt x="1694" y="1150"/>
                      <a:pt x="460" y="49"/>
                    </a:cubicBezTo>
                    <a:cubicBezTo>
                      <a:pt x="419" y="15"/>
                      <a:pt x="373" y="0"/>
                      <a:pt x="3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2700000">
                <a:off x="7622946" y="2505856"/>
                <a:ext cx="59790" cy="164903"/>
              </a:xfrm>
              <a:custGeom>
                <a:avLst/>
                <a:gdLst/>
                <a:ahLst/>
                <a:cxnLst/>
                <a:rect l="l" t="t" r="r" b="b"/>
                <a:pathLst>
                  <a:path w="2711" h="7477" extrusionOk="0">
                    <a:moveTo>
                      <a:pt x="286" y="0"/>
                    </a:moveTo>
                    <a:cubicBezTo>
                      <a:pt x="144" y="0"/>
                      <a:pt x="0" y="144"/>
                      <a:pt x="92" y="304"/>
                    </a:cubicBezTo>
                    <a:cubicBezTo>
                      <a:pt x="1226" y="2473"/>
                      <a:pt x="1993" y="4841"/>
                      <a:pt x="2293" y="7276"/>
                    </a:cubicBezTo>
                    <a:cubicBezTo>
                      <a:pt x="2293" y="7409"/>
                      <a:pt x="2402" y="7476"/>
                      <a:pt x="2506" y="7476"/>
                    </a:cubicBezTo>
                    <a:cubicBezTo>
                      <a:pt x="2610" y="7476"/>
                      <a:pt x="2710" y="7409"/>
                      <a:pt x="2694" y="7276"/>
                    </a:cubicBezTo>
                    <a:cubicBezTo>
                      <a:pt x="2393" y="4774"/>
                      <a:pt x="1660" y="2339"/>
                      <a:pt x="459" y="104"/>
                    </a:cubicBezTo>
                    <a:cubicBezTo>
                      <a:pt x="417" y="31"/>
                      <a:pt x="351" y="0"/>
                      <a:pt x="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rot="2700000">
                <a:off x="7690049" y="2479671"/>
                <a:ext cx="12527" cy="8844"/>
              </a:xfrm>
              <a:custGeom>
                <a:avLst/>
                <a:gdLst/>
                <a:ahLst/>
                <a:cxnLst/>
                <a:rect l="l" t="t" r="r" b="b"/>
                <a:pathLst>
                  <a:path w="568" h="401" extrusionOk="0">
                    <a:moveTo>
                      <a:pt x="267" y="0"/>
                    </a:moveTo>
                    <a:cubicBezTo>
                      <a:pt x="0" y="0"/>
                      <a:pt x="0" y="400"/>
                      <a:pt x="267" y="400"/>
                    </a:cubicBezTo>
                    <a:cubicBezTo>
                      <a:pt x="567" y="400"/>
                      <a:pt x="56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rot="2700000">
                <a:off x="7731784" y="2107547"/>
                <a:ext cx="20621" cy="25826"/>
              </a:xfrm>
              <a:custGeom>
                <a:avLst/>
                <a:gdLst/>
                <a:ahLst/>
                <a:cxnLst/>
                <a:rect l="l" t="t" r="r" b="b"/>
                <a:pathLst>
                  <a:path w="935" h="1171" extrusionOk="0">
                    <a:moveTo>
                      <a:pt x="686" y="0"/>
                    </a:moveTo>
                    <a:cubicBezTo>
                      <a:pt x="615" y="0"/>
                      <a:pt x="544" y="37"/>
                      <a:pt x="501" y="102"/>
                    </a:cubicBezTo>
                    <a:lnTo>
                      <a:pt x="67" y="835"/>
                    </a:lnTo>
                    <a:cubicBezTo>
                      <a:pt x="0" y="936"/>
                      <a:pt x="34" y="1069"/>
                      <a:pt x="134" y="1136"/>
                    </a:cubicBezTo>
                    <a:cubicBezTo>
                      <a:pt x="169" y="1159"/>
                      <a:pt x="205" y="1170"/>
                      <a:pt x="239" y="1170"/>
                    </a:cubicBezTo>
                    <a:cubicBezTo>
                      <a:pt x="301" y="1170"/>
                      <a:pt x="358" y="1134"/>
                      <a:pt x="401" y="1069"/>
                    </a:cubicBezTo>
                    <a:lnTo>
                      <a:pt x="868" y="302"/>
                    </a:lnTo>
                    <a:cubicBezTo>
                      <a:pt x="934" y="202"/>
                      <a:pt x="901" y="102"/>
                      <a:pt x="801" y="35"/>
                    </a:cubicBezTo>
                    <a:cubicBezTo>
                      <a:pt x="765" y="11"/>
                      <a:pt x="726" y="0"/>
                      <a:pt x="6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rot="2700000">
                <a:off x="7729407" y="2125531"/>
                <a:ext cx="25032" cy="29752"/>
              </a:xfrm>
              <a:custGeom>
                <a:avLst/>
                <a:gdLst/>
                <a:ahLst/>
                <a:cxnLst/>
                <a:rect l="l" t="t" r="r" b="b"/>
                <a:pathLst>
                  <a:path w="1135" h="1349" extrusionOk="0">
                    <a:moveTo>
                      <a:pt x="922" y="0"/>
                    </a:moveTo>
                    <a:cubicBezTo>
                      <a:pt x="840" y="0"/>
                      <a:pt x="759" y="38"/>
                      <a:pt x="734" y="113"/>
                    </a:cubicBezTo>
                    <a:lnTo>
                      <a:pt x="67" y="1047"/>
                    </a:lnTo>
                    <a:cubicBezTo>
                      <a:pt x="0" y="1147"/>
                      <a:pt x="33" y="1247"/>
                      <a:pt x="133" y="1314"/>
                    </a:cubicBezTo>
                    <a:cubicBezTo>
                      <a:pt x="169" y="1337"/>
                      <a:pt x="209" y="1348"/>
                      <a:pt x="248" y="1348"/>
                    </a:cubicBezTo>
                    <a:cubicBezTo>
                      <a:pt x="320" y="1348"/>
                      <a:pt x="391" y="1311"/>
                      <a:pt x="434" y="1247"/>
                    </a:cubicBezTo>
                    <a:lnTo>
                      <a:pt x="1067" y="313"/>
                    </a:lnTo>
                    <a:cubicBezTo>
                      <a:pt x="1134" y="213"/>
                      <a:pt x="1101" y="79"/>
                      <a:pt x="1001" y="13"/>
                    </a:cubicBezTo>
                    <a:cubicBezTo>
                      <a:pt x="976" y="4"/>
                      <a:pt x="949" y="0"/>
                      <a:pt x="9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rot="2700000">
                <a:off x="7218428" y="1727109"/>
                <a:ext cx="372812" cy="105752"/>
              </a:xfrm>
              <a:custGeom>
                <a:avLst/>
                <a:gdLst/>
                <a:ahLst/>
                <a:cxnLst/>
                <a:rect l="l" t="t" r="r" b="b"/>
                <a:pathLst>
                  <a:path w="16904" h="4795" extrusionOk="0">
                    <a:moveTo>
                      <a:pt x="14252" y="1"/>
                    </a:moveTo>
                    <a:cubicBezTo>
                      <a:pt x="10547" y="1"/>
                      <a:pt x="6879" y="830"/>
                      <a:pt x="3528" y="2450"/>
                    </a:cubicBezTo>
                    <a:cubicBezTo>
                      <a:pt x="2360" y="3017"/>
                      <a:pt x="1226" y="3651"/>
                      <a:pt x="192" y="4385"/>
                    </a:cubicBezTo>
                    <a:cubicBezTo>
                      <a:pt x="0" y="4522"/>
                      <a:pt x="124" y="4794"/>
                      <a:pt x="285" y="4794"/>
                    </a:cubicBezTo>
                    <a:cubicBezTo>
                      <a:pt x="320" y="4794"/>
                      <a:pt x="357" y="4782"/>
                      <a:pt x="392" y="4752"/>
                    </a:cubicBezTo>
                    <a:cubicBezTo>
                      <a:pt x="4095" y="2183"/>
                      <a:pt x="8398" y="716"/>
                      <a:pt x="12868" y="449"/>
                    </a:cubicBezTo>
                    <a:cubicBezTo>
                      <a:pt x="13393" y="421"/>
                      <a:pt x="13912" y="405"/>
                      <a:pt x="14431" y="405"/>
                    </a:cubicBezTo>
                    <a:cubicBezTo>
                      <a:pt x="15164" y="405"/>
                      <a:pt x="15895" y="437"/>
                      <a:pt x="16637" y="516"/>
                    </a:cubicBezTo>
                    <a:cubicBezTo>
                      <a:pt x="16647" y="517"/>
                      <a:pt x="16657" y="517"/>
                      <a:pt x="16666" y="517"/>
                    </a:cubicBezTo>
                    <a:cubicBezTo>
                      <a:pt x="16904" y="517"/>
                      <a:pt x="16894" y="115"/>
                      <a:pt x="16637" y="115"/>
                    </a:cubicBezTo>
                    <a:cubicBezTo>
                      <a:pt x="15842" y="39"/>
                      <a:pt x="15046" y="1"/>
                      <a:pt x="142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rot="2700000">
                <a:off x="7391635" y="1722202"/>
                <a:ext cx="161175" cy="40867"/>
              </a:xfrm>
              <a:custGeom>
                <a:avLst/>
                <a:gdLst/>
                <a:ahLst/>
                <a:cxnLst/>
                <a:rect l="l" t="t" r="r" b="b"/>
                <a:pathLst>
                  <a:path w="7308" h="1853" extrusionOk="0">
                    <a:moveTo>
                      <a:pt x="7040" y="1"/>
                    </a:moveTo>
                    <a:cubicBezTo>
                      <a:pt x="4705" y="34"/>
                      <a:pt x="2370" y="535"/>
                      <a:pt x="235" y="1469"/>
                    </a:cubicBezTo>
                    <a:cubicBezTo>
                      <a:pt x="0" y="1557"/>
                      <a:pt x="154" y="1853"/>
                      <a:pt x="354" y="1853"/>
                    </a:cubicBezTo>
                    <a:cubicBezTo>
                      <a:pt x="380" y="1853"/>
                      <a:pt x="408" y="1847"/>
                      <a:pt x="436" y="1835"/>
                    </a:cubicBezTo>
                    <a:cubicBezTo>
                      <a:pt x="2537" y="901"/>
                      <a:pt x="4772" y="434"/>
                      <a:pt x="7040" y="434"/>
                    </a:cubicBezTo>
                    <a:cubicBezTo>
                      <a:pt x="7307" y="434"/>
                      <a:pt x="7307" y="1"/>
                      <a:pt x="70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rot="2700000">
                <a:off x="7357991" y="1679195"/>
                <a:ext cx="11799" cy="9594"/>
              </a:xfrm>
              <a:custGeom>
                <a:avLst/>
                <a:gdLst/>
                <a:ahLst/>
                <a:cxnLst/>
                <a:rect l="l" t="t" r="r" b="b"/>
                <a:pathLst>
                  <a:path w="535" h="435" extrusionOk="0">
                    <a:moveTo>
                      <a:pt x="268" y="0"/>
                    </a:moveTo>
                    <a:cubicBezTo>
                      <a:pt x="1" y="0"/>
                      <a:pt x="1" y="434"/>
                      <a:pt x="268" y="434"/>
                    </a:cubicBezTo>
                    <a:cubicBezTo>
                      <a:pt x="535" y="434"/>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rot="2700000">
                <a:off x="7061199" y="1481286"/>
                <a:ext cx="205858" cy="103789"/>
              </a:xfrm>
              <a:custGeom>
                <a:avLst/>
                <a:gdLst/>
                <a:ahLst/>
                <a:cxnLst/>
                <a:rect l="l" t="t" r="r" b="b"/>
                <a:pathLst>
                  <a:path w="9334" h="4706" extrusionOk="0">
                    <a:moveTo>
                      <a:pt x="285" y="0"/>
                    </a:moveTo>
                    <a:cubicBezTo>
                      <a:pt x="128" y="0"/>
                      <a:pt x="1" y="213"/>
                      <a:pt x="129" y="366"/>
                    </a:cubicBezTo>
                    <a:cubicBezTo>
                      <a:pt x="1630" y="1934"/>
                      <a:pt x="3231" y="3368"/>
                      <a:pt x="4966" y="4669"/>
                    </a:cubicBezTo>
                    <a:cubicBezTo>
                      <a:pt x="4991" y="4695"/>
                      <a:pt x="5021" y="4706"/>
                      <a:pt x="5053" y="4706"/>
                    </a:cubicBezTo>
                    <a:cubicBezTo>
                      <a:pt x="5104" y="4706"/>
                      <a:pt x="5158" y="4677"/>
                      <a:pt x="5199" y="4636"/>
                    </a:cubicBezTo>
                    <a:cubicBezTo>
                      <a:pt x="6400" y="3602"/>
                      <a:pt x="7701" y="2735"/>
                      <a:pt x="9135" y="2068"/>
                    </a:cubicBezTo>
                    <a:cubicBezTo>
                      <a:pt x="9334" y="1954"/>
                      <a:pt x="9219" y="1672"/>
                      <a:pt x="9016" y="1672"/>
                    </a:cubicBezTo>
                    <a:cubicBezTo>
                      <a:pt x="8980" y="1672"/>
                      <a:pt x="8942" y="1681"/>
                      <a:pt x="8902" y="1701"/>
                    </a:cubicBezTo>
                    <a:cubicBezTo>
                      <a:pt x="7525" y="2373"/>
                      <a:pt x="6209" y="3230"/>
                      <a:pt x="5044" y="4242"/>
                    </a:cubicBezTo>
                    <a:lnTo>
                      <a:pt x="5044" y="4242"/>
                    </a:lnTo>
                    <a:cubicBezTo>
                      <a:pt x="3389" y="2968"/>
                      <a:pt x="1861" y="1596"/>
                      <a:pt x="429" y="66"/>
                    </a:cubicBezTo>
                    <a:cubicBezTo>
                      <a:pt x="382" y="20"/>
                      <a:pt x="332" y="0"/>
                      <a:pt x="2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rot="2700000">
                <a:off x="7119633" y="1386055"/>
                <a:ext cx="12527" cy="9594"/>
              </a:xfrm>
              <a:custGeom>
                <a:avLst/>
                <a:gdLst/>
                <a:ahLst/>
                <a:cxnLst/>
                <a:rect l="l" t="t" r="r" b="b"/>
                <a:pathLst>
                  <a:path w="568" h="435" extrusionOk="0">
                    <a:moveTo>
                      <a:pt x="267" y="1"/>
                    </a:moveTo>
                    <a:cubicBezTo>
                      <a:pt x="0" y="1"/>
                      <a:pt x="0" y="434"/>
                      <a:pt x="267" y="434"/>
                    </a:cubicBezTo>
                    <a:cubicBezTo>
                      <a:pt x="567" y="434"/>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rot="2700000">
                <a:off x="7061226" y="1483646"/>
                <a:ext cx="59614" cy="46425"/>
              </a:xfrm>
              <a:custGeom>
                <a:avLst/>
                <a:gdLst/>
                <a:ahLst/>
                <a:cxnLst/>
                <a:rect l="l" t="t" r="r" b="b"/>
                <a:pathLst>
                  <a:path w="2703" h="2105" extrusionOk="0">
                    <a:moveTo>
                      <a:pt x="229" y="0"/>
                    </a:moveTo>
                    <a:cubicBezTo>
                      <a:pt x="168" y="0"/>
                      <a:pt x="111" y="37"/>
                      <a:pt x="67" y="101"/>
                    </a:cubicBezTo>
                    <a:cubicBezTo>
                      <a:pt x="1" y="202"/>
                      <a:pt x="34" y="335"/>
                      <a:pt x="134" y="402"/>
                    </a:cubicBezTo>
                    <a:lnTo>
                      <a:pt x="2369" y="2070"/>
                    </a:lnTo>
                    <a:cubicBezTo>
                      <a:pt x="2405" y="2093"/>
                      <a:pt x="2444" y="2104"/>
                      <a:pt x="2484" y="2104"/>
                    </a:cubicBezTo>
                    <a:cubicBezTo>
                      <a:pt x="2555" y="2104"/>
                      <a:pt x="2626" y="2067"/>
                      <a:pt x="2669" y="2003"/>
                    </a:cubicBezTo>
                    <a:cubicBezTo>
                      <a:pt x="2703" y="1903"/>
                      <a:pt x="2669" y="1769"/>
                      <a:pt x="2569" y="1703"/>
                    </a:cubicBezTo>
                    <a:lnTo>
                      <a:pt x="334" y="35"/>
                    </a:lnTo>
                    <a:cubicBezTo>
                      <a:pt x="299" y="11"/>
                      <a:pt x="263" y="0"/>
                      <a:pt x="2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rot="2700000">
                <a:off x="6860924" y="1098129"/>
                <a:ext cx="269596" cy="271250"/>
              </a:xfrm>
              <a:custGeom>
                <a:avLst/>
                <a:gdLst/>
                <a:ahLst/>
                <a:cxnLst/>
                <a:rect l="l" t="t" r="r" b="b"/>
                <a:pathLst>
                  <a:path w="12224" h="12299" extrusionOk="0">
                    <a:moveTo>
                      <a:pt x="280" y="0"/>
                    </a:moveTo>
                    <a:cubicBezTo>
                      <a:pt x="125" y="0"/>
                      <a:pt x="1" y="172"/>
                      <a:pt x="128" y="324"/>
                    </a:cubicBezTo>
                    <a:lnTo>
                      <a:pt x="9201" y="9598"/>
                    </a:lnTo>
                    <a:lnTo>
                      <a:pt x="11769" y="12233"/>
                    </a:lnTo>
                    <a:cubicBezTo>
                      <a:pt x="11816" y="12279"/>
                      <a:pt x="11868" y="12299"/>
                      <a:pt x="11918" y="12299"/>
                    </a:cubicBezTo>
                    <a:cubicBezTo>
                      <a:pt x="12082" y="12299"/>
                      <a:pt x="12223" y="12086"/>
                      <a:pt x="12070" y="11933"/>
                    </a:cubicBezTo>
                    <a:lnTo>
                      <a:pt x="2996" y="2693"/>
                    </a:lnTo>
                    <a:cubicBezTo>
                      <a:pt x="2129" y="1792"/>
                      <a:pt x="1295" y="925"/>
                      <a:pt x="428" y="57"/>
                    </a:cubicBezTo>
                    <a:cubicBezTo>
                      <a:pt x="380" y="17"/>
                      <a:pt x="328" y="0"/>
                      <a:pt x="2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rot="2700000">
                <a:off x="6987864" y="1454575"/>
                <a:ext cx="11799" cy="8844"/>
              </a:xfrm>
              <a:custGeom>
                <a:avLst/>
                <a:gdLst/>
                <a:ahLst/>
                <a:cxnLst/>
                <a:rect l="l" t="t" r="r" b="b"/>
                <a:pathLst>
                  <a:path w="535" h="401" extrusionOk="0">
                    <a:moveTo>
                      <a:pt x="267" y="0"/>
                    </a:moveTo>
                    <a:cubicBezTo>
                      <a:pt x="1" y="0"/>
                      <a:pt x="1"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rot="2700000">
                <a:off x="6974572" y="1169943"/>
                <a:ext cx="121852" cy="115853"/>
              </a:xfrm>
              <a:custGeom>
                <a:avLst/>
                <a:gdLst/>
                <a:ahLst/>
                <a:cxnLst/>
                <a:rect l="l" t="t" r="r" b="b"/>
                <a:pathLst>
                  <a:path w="5525" h="5253" extrusionOk="0">
                    <a:moveTo>
                      <a:pt x="284" y="1"/>
                    </a:moveTo>
                    <a:cubicBezTo>
                      <a:pt x="128" y="1"/>
                      <a:pt x="0" y="213"/>
                      <a:pt x="128" y="367"/>
                    </a:cubicBezTo>
                    <a:cubicBezTo>
                      <a:pt x="1629" y="2101"/>
                      <a:pt x="3264" y="3736"/>
                      <a:pt x="5065" y="5204"/>
                    </a:cubicBezTo>
                    <a:cubicBezTo>
                      <a:pt x="5106" y="5238"/>
                      <a:pt x="5152" y="5252"/>
                      <a:pt x="5196" y="5252"/>
                    </a:cubicBezTo>
                    <a:cubicBezTo>
                      <a:pt x="5368" y="5252"/>
                      <a:pt x="5524" y="5036"/>
                      <a:pt x="5365" y="4903"/>
                    </a:cubicBezTo>
                    <a:cubicBezTo>
                      <a:pt x="3564" y="3436"/>
                      <a:pt x="1929" y="1801"/>
                      <a:pt x="428" y="67"/>
                    </a:cubicBezTo>
                    <a:cubicBezTo>
                      <a:pt x="382" y="20"/>
                      <a:pt x="332" y="1"/>
                      <a:pt x="2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rot="2700000">
                <a:off x="6885157" y="809870"/>
                <a:ext cx="137356" cy="242667"/>
              </a:xfrm>
              <a:custGeom>
                <a:avLst/>
                <a:gdLst/>
                <a:ahLst/>
                <a:cxnLst/>
                <a:rect l="l" t="t" r="r" b="b"/>
                <a:pathLst>
                  <a:path w="6228" h="11003" extrusionOk="0">
                    <a:moveTo>
                      <a:pt x="222" y="0"/>
                    </a:moveTo>
                    <a:cubicBezTo>
                      <a:pt x="110" y="0"/>
                      <a:pt x="0" y="90"/>
                      <a:pt x="0" y="228"/>
                    </a:cubicBezTo>
                    <a:lnTo>
                      <a:pt x="634" y="10802"/>
                    </a:lnTo>
                    <a:cubicBezTo>
                      <a:pt x="634" y="10935"/>
                      <a:pt x="734" y="11002"/>
                      <a:pt x="834" y="11002"/>
                    </a:cubicBezTo>
                    <a:cubicBezTo>
                      <a:pt x="934" y="11002"/>
                      <a:pt x="1034" y="10935"/>
                      <a:pt x="1034" y="10802"/>
                    </a:cubicBezTo>
                    <a:lnTo>
                      <a:pt x="430" y="726"/>
                    </a:lnTo>
                    <a:lnTo>
                      <a:pt x="5771" y="5632"/>
                    </a:lnTo>
                    <a:cubicBezTo>
                      <a:pt x="5815" y="5668"/>
                      <a:pt x="5864" y="5684"/>
                      <a:pt x="5911" y="5684"/>
                    </a:cubicBezTo>
                    <a:cubicBezTo>
                      <a:pt x="6079" y="5684"/>
                      <a:pt x="6227" y="5487"/>
                      <a:pt x="6071" y="5331"/>
                    </a:cubicBezTo>
                    <a:lnTo>
                      <a:pt x="367" y="61"/>
                    </a:lnTo>
                    <a:cubicBezTo>
                      <a:pt x="325" y="19"/>
                      <a:pt x="273"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rot="2700000">
                <a:off x="6868840" y="823620"/>
                <a:ext cx="11071" cy="105973"/>
              </a:xfrm>
              <a:custGeom>
                <a:avLst/>
                <a:gdLst/>
                <a:ahLst/>
                <a:cxnLst/>
                <a:rect l="l" t="t" r="r" b="b"/>
                <a:pathLst>
                  <a:path w="502" h="4805" extrusionOk="0">
                    <a:moveTo>
                      <a:pt x="218" y="1"/>
                    </a:moveTo>
                    <a:cubicBezTo>
                      <a:pt x="109" y="1"/>
                      <a:pt x="1" y="68"/>
                      <a:pt x="1" y="201"/>
                    </a:cubicBezTo>
                    <a:cubicBezTo>
                      <a:pt x="34" y="1669"/>
                      <a:pt x="68" y="3137"/>
                      <a:pt x="101" y="4604"/>
                    </a:cubicBezTo>
                    <a:cubicBezTo>
                      <a:pt x="101" y="4738"/>
                      <a:pt x="201" y="4804"/>
                      <a:pt x="301" y="4804"/>
                    </a:cubicBezTo>
                    <a:cubicBezTo>
                      <a:pt x="401" y="4804"/>
                      <a:pt x="501" y="4738"/>
                      <a:pt x="501" y="4604"/>
                    </a:cubicBezTo>
                    <a:cubicBezTo>
                      <a:pt x="501" y="3137"/>
                      <a:pt x="468" y="1669"/>
                      <a:pt x="434" y="201"/>
                    </a:cubicBezTo>
                    <a:cubicBezTo>
                      <a:pt x="434" y="68"/>
                      <a:pt x="326" y="1"/>
                      <a:pt x="2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rot="2700000">
                <a:off x="6925438" y="800142"/>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rot="2700000">
                <a:off x="7069501" y="783799"/>
                <a:ext cx="331812" cy="19143"/>
              </a:xfrm>
              <a:custGeom>
                <a:avLst/>
                <a:gdLst/>
                <a:ahLst/>
                <a:cxnLst/>
                <a:rect l="l" t="t" r="r" b="b"/>
                <a:pathLst>
                  <a:path w="15045" h="868" extrusionOk="0">
                    <a:moveTo>
                      <a:pt x="267" y="0"/>
                    </a:moveTo>
                    <a:cubicBezTo>
                      <a:pt x="0" y="0"/>
                      <a:pt x="0" y="401"/>
                      <a:pt x="267" y="401"/>
                    </a:cubicBezTo>
                    <a:lnTo>
                      <a:pt x="11575" y="768"/>
                    </a:lnTo>
                    <a:lnTo>
                      <a:pt x="14778" y="868"/>
                    </a:lnTo>
                    <a:cubicBezTo>
                      <a:pt x="15044" y="868"/>
                      <a:pt x="15044" y="434"/>
                      <a:pt x="14778" y="434"/>
                    </a:cubicBezTo>
                    <a:lnTo>
                      <a:pt x="3503" y="101"/>
                    </a:lnTo>
                    <a:lnTo>
                      <a:pt x="26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rot="2700000">
                <a:off x="7372567" y="933204"/>
                <a:ext cx="11799" cy="9572"/>
              </a:xfrm>
              <a:custGeom>
                <a:avLst/>
                <a:gdLst/>
                <a:ahLst/>
                <a:cxnLst/>
                <a:rect l="l" t="t" r="r" b="b"/>
                <a:pathLst>
                  <a:path w="535" h="434" extrusionOk="0">
                    <a:moveTo>
                      <a:pt x="268" y="0"/>
                    </a:moveTo>
                    <a:cubicBezTo>
                      <a:pt x="1" y="0"/>
                      <a:pt x="1" y="434"/>
                      <a:pt x="268" y="434"/>
                    </a:cubicBezTo>
                    <a:cubicBezTo>
                      <a:pt x="534" y="434"/>
                      <a:pt x="534"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2700000">
                <a:off x="7243209" y="890782"/>
                <a:ext cx="90512" cy="13255"/>
              </a:xfrm>
              <a:custGeom>
                <a:avLst/>
                <a:gdLst/>
                <a:ahLst/>
                <a:cxnLst/>
                <a:rect l="l" t="t" r="r" b="b"/>
                <a:pathLst>
                  <a:path w="4104" h="601" extrusionOk="0">
                    <a:moveTo>
                      <a:pt x="268" y="0"/>
                    </a:moveTo>
                    <a:cubicBezTo>
                      <a:pt x="1" y="0"/>
                      <a:pt x="1" y="401"/>
                      <a:pt x="268" y="401"/>
                    </a:cubicBezTo>
                    <a:lnTo>
                      <a:pt x="3804" y="601"/>
                    </a:lnTo>
                    <a:cubicBezTo>
                      <a:pt x="4104" y="601"/>
                      <a:pt x="4104" y="167"/>
                      <a:pt x="3804" y="167"/>
                    </a:cubicBezTo>
                    <a:lnTo>
                      <a:pt x="26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rot="2700000">
                <a:off x="7155483" y="813024"/>
                <a:ext cx="19761" cy="25716"/>
              </a:xfrm>
              <a:custGeom>
                <a:avLst/>
                <a:gdLst/>
                <a:ahLst/>
                <a:cxnLst/>
                <a:rect l="l" t="t" r="r" b="b"/>
                <a:pathLst>
                  <a:path w="896" h="1166" extrusionOk="0">
                    <a:moveTo>
                      <a:pt x="593" y="0"/>
                    </a:moveTo>
                    <a:cubicBezTo>
                      <a:pt x="532" y="0"/>
                      <a:pt x="473" y="29"/>
                      <a:pt x="434" y="97"/>
                    </a:cubicBezTo>
                    <a:cubicBezTo>
                      <a:pt x="300" y="364"/>
                      <a:pt x="200" y="597"/>
                      <a:pt x="67" y="864"/>
                    </a:cubicBezTo>
                    <a:cubicBezTo>
                      <a:pt x="0" y="964"/>
                      <a:pt x="34" y="1098"/>
                      <a:pt x="134" y="1131"/>
                    </a:cubicBezTo>
                    <a:cubicBezTo>
                      <a:pt x="169" y="1155"/>
                      <a:pt x="209" y="1166"/>
                      <a:pt x="248" y="1166"/>
                    </a:cubicBezTo>
                    <a:cubicBezTo>
                      <a:pt x="320" y="1166"/>
                      <a:pt x="391" y="1129"/>
                      <a:pt x="434" y="1064"/>
                    </a:cubicBezTo>
                    <a:lnTo>
                      <a:pt x="801" y="331"/>
                    </a:lnTo>
                    <a:cubicBezTo>
                      <a:pt x="895" y="166"/>
                      <a:pt x="739" y="0"/>
                      <a:pt x="5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2700000">
                <a:off x="7166154" y="829153"/>
                <a:ext cx="19893" cy="22077"/>
              </a:xfrm>
              <a:custGeom>
                <a:avLst/>
                <a:gdLst/>
                <a:ahLst/>
                <a:cxnLst/>
                <a:rect l="l" t="t" r="r" b="b"/>
                <a:pathLst>
                  <a:path w="902" h="1001" extrusionOk="0">
                    <a:moveTo>
                      <a:pt x="668" y="0"/>
                    </a:moveTo>
                    <a:cubicBezTo>
                      <a:pt x="601" y="0"/>
                      <a:pt x="568" y="34"/>
                      <a:pt x="534" y="67"/>
                    </a:cubicBezTo>
                    <a:lnTo>
                      <a:pt x="67" y="634"/>
                    </a:lnTo>
                    <a:cubicBezTo>
                      <a:pt x="34" y="667"/>
                      <a:pt x="1" y="734"/>
                      <a:pt x="1" y="767"/>
                    </a:cubicBezTo>
                    <a:cubicBezTo>
                      <a:pt x="1" y="834"/>
                      <a:pt x="34" y="867"/>
                      <a:pt x="67" y="934"/>
                    </a:cubicBezTo>
                    <a:cubicBezTo>
                      <a:pt x="101" y="968"/>
                      <a:pt x="168" y="968"/>
                      <a:pt x="201" y="1001"/>
                    </a:cubicBezTo>
                    <a:cubicBezTo>
                      <a:pt x="268" y="968"/>
                      <a:pt x="301" y="968"/>
                      <a:pt x="368" y="934"/>
                    </a:cubicBezTo>
                    <a:lnTo>
                      <a:pt x="835" y="367"/>
                    </a:lnTo>
                    <a:cubicBezTo>
                      <a:pt x="901" y="267"/>
                      <a:pt x="901" y="134"/>
                      <a:pt x="835" y="67"/>
                    </a:cubicBezTo>
                    <a:cubicBezTo>
                      <a:pt x="768" y="34"/>
                      <a:pt x="735" y="0"/>
                      <a:pt x="6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rot="2700000">
                <a:off x="7031484" y="586430"/>
                <a:ext cx="8844" cy="29443"/>
              </a:xfrm>
              <a:custGeom>
                <a:avLst/>
                <a:gdLst/>
                <a:ahLst/>
                <a:cxnLst/>
                <a:rect l="l" t="t" r="r" b="b"/>
                <a:pathLst>
                  <a:path w="401" h="1335" extrusionOk="0">
                    <a:moveTo>
                      <a:pt x="200" y="0"/>
                    </a:moveTo>
                    <a:cubicBezTo>
                      <a:pt x="100" y="0"/>
                      <a:pt x="0" y="67"/>
                      <a:pt x="0" y="201"/>
                    </a:cubicBezTo>
                    <a:lnTo>
                      <a:pt x="0" y="1135"/>
                    </a:lnTo>
                    <a:cubicBezTo>
                      <a:pt x="0" y="1235"/>
                      <a:pt x="100" y="1335"/>
                      <a:pt x="200" y="1335"/>
                    </a:cubicBezTo>
                    <a:cubicBezTo>
                      <a:pt x="300" y="1335"/>
                      <a:pt x="401" y="1235"/>
                      <a:pt x="401" y="1135"/>
                    </a:cubicBezTo>
                    <a:lnTo>
                      <a:pt x="401" y="201"/>
                    </a:lnTo>
                    <a:cubicBezTo>
                      <a:pt x="401" y="67"/>
                      <a:pt x="300" y="0"/>
                      <a:pt x="2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rot="2700000">
                <a:off x="7040120" y="603730"/>
                <a:ext cx="14887" cy="27921"/>
              </a:xfrm>
              <a:custGeom>
                <a:avLst/>
                <a:gdLst/>
                <a:ahLst/>
                <a:cxnLst/>
                <a:rect l="l" t="t" r="r" b="b"/>
                <a:pathLst>
                  <a:path w="675" h="1266" extrusionOk="0">
                    <a:moveTo>
                      <a:pt x="256" y="1"/>
                    </a:moveTo>
                    <a:cubicBezTo>
                      <a:pt x="237" y="1"/>
                      <a:pt x="218" y="4"/>
                      <a:pt x="201" y="10"/>
                    </a:cubicBezTo>
                    <a:cubicBezTo>
                      <a:pt x="67" y="43"/>
                      <a:pt x="0" y="143"/>
                      <a:pt x="34" y="276"/>
                    </a:cubicBezTo>
                    <a:lnTo>
                      <a:pt x="234" y="1110"/>
                    </a:lnTo>
                    <a:cubicBezTo>
                      <a:pt x="261" y="1217"/>
                      <a:pt x="341" y="1265"/>
                      <a:pt x="423" y="1265"/>
                    </a:cubicBezTo>
                    <a:cubicBezTo>
                      <a:pt x="546" y="1265"/>
                      <a:pt x="674" y="1157"/>
                      <a:pt x="634" y="977"/>
                    </a:cubicBezTo>
                    <a:lnTo>
                      <a:pt x="467" y="143"/>
                    </a:lnTo>
                    <a:cubicBezTo>
                      <a:pt x="440" y="61"/>
                      <a:pt x="345" y="1"/>
                      <a:pt x="2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rot="2700000">
                <a:off x="6745078" y="930341"/>
                <a:ext cx="12527" cy="9594"/>
              </a:xfrm>
              <a:custGeom>
                <a:avLst/>
                <a:gdLst/>
                <a:ahLst/>
                <a:cxnLst/>
                <a:rect l="l" t="t" r="r" b="b"/>
                <a:pathLst>
                  <a:path w="568" h="435" extrusionOk="0">
                    <a:moveTo>
                      <a:pt x="301" y="1"/>
                    </a:moveTo>
                    <a:cubicBezTo>
                      <a:pt x="0" y="1"/>
                      <a:pt x="0" y="434"/>
                      <a:pt x="301" y="434"/>
                    </a:cubicBezTo>
                    <a:cubicBezTo>
                      <a:pt x="567" y="434"/>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rot="2700000">
                <a:off x="7626436" y="1869775"/>
                <a:ext cx="114508" cy="44109"/>
              </a:xfrm>
              <a:custGeom>
                <a:avLst/>
                <a:gdLst/>
                <a:ahLst/>
                <a:cxnLst/>
                <a:rect l="l" t="t" r="r" b="b"/>
                <a:pathLst>
                  <a:path w="5192" h="2000" extrusionOk="0">
                    <a:moveTo>
                      <a:pt x="329" y="1"/>
                    </a:moveTo>
                    <a:cubicBezTo>
                      <a:pt x="113" y="1"/>
                      <a:pt x="1" y="372"/>
                      <a:pt x="257" y="436"/>
                    </a:cubicBezTo>
                    <a:lnTo>
                      <a:pt x="257" y="403"/>
                    </a:lnTo>
                    <a:cubicBezTo>
                      <a:pt x="1825" y="770"/>
                      <a:pt x="3326" y="1270"/>
                      <a:pt x="4760" y="1971"/>
                    </a:cubicBezTo>
                    <a:cubicBezTo>
                      <a:pt x="4800" y="1991"/>
                      <a:pt x="4838" y="1999"/>
                      <a:pt x="4874" y="1999"/>
                    </a:cubicBezTo>
                    <a:cubicBezTo>
                      <a:pt x="5077" y="1999"/>
                      <a:pt x="5192" y="1717"/>
                      <a:pt x="4993" y="1604"/>
                    </a:cubicBezTo>
                    <a:cubicBezTo>
                      <a:pt x="3526" y="903"/>
                      <a:pt x="1958" y="370"/>
                      <a:pt x="357" y="3"/>
                    </a:cubicBezTo>
                    <a:cubicBezTo>
                      <a:pt x="348" y="1"/>
                      <a:pt x="338" y="1"/>
                      <a:pt x="32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rot="2700000">
                <a:off x="6751792" y="1612366"/>
                <a:ext cx="49689" cy="155088"/>
              </a:xfrm>
              <a:custGeom>
                <a:avLst/>
                <a:gdLst/>
                <a:ahLst/>
                <a:cxnLst/>
                <a:rect l="l" t="t" r="r" b="b"/>
                <a:pathLst>
                  <a:path w="2253" h="7032" extrusionOk="0">
                    <a:moveTo>
                      <a:pt x="1980" y="0"/>
                    </a:moveTo>
                    <a:cubicBezTo>
                      <a:pt x="1915" y="0"/>
                      <a:pt x="1852" y="37"/>
                      <a:pt x="1819" y="126"/>
                    </a:cubicBezTo>
                    <a:cubicBezTo>
                      <a:pt x="918" y="2261"/>
                      <a:pt x="317" y="4496"/>
                      <a:pt x="17" y="6831"/>
                    </a:cubicBezTo>
                    <a:cubicBezTo>
                      <a:pt x="1" y="6964"/>
                      <a:pt x="101" y="7031"/>
                      <a:pt x="209" y="7031"/>
                    </a:cubicBezTo>
                    <a:cubicBezTo>
                      <a:pt x="317" y="7031"/>
                      <a:pt x="434" y="6964"/>
                      <a:pt x="451" y="6831"/>
                    </a:cubicBezTo>
                    <a:cubicBezTo>
                      <a:pt x="718" y="4596"/>
                      <a:pt x="1285" y="2394"/>
                      <a:pt x="2185" y="326"/>
                    </a:cubicBezTo>
                    <a:cubicBezTo>
                      <a:pt x="2252" y="148"/>
                      <a:pt x="2111" y="0"/>
                      <a:pt x="19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rot="2700000">
                <a:off x="6650652" y="1768003"/>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5"/>
            <p:cNvGrpSpPr/>
            <p:nvPr/>
          </p:nvGrpSpPr>
          <p:grpSpPr>
            <a:xfrm>
              <a:off x="5895225" y="162838"/>
              <a:ext cx="167358" cy="277804"/>
              <a:chOff x="7562600" y="1002513"/>
              <a:chExt cx="167358" cy="277804"/>
            </a:xfrm>
          </p:grpSpPr>
          <p:sp>
            <p:nvSpPr>
              <p:cNvPr id="209" name="Google Shape;209;p5"/>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5"/>
            <p:cNvSpPr/>
            <p:nvPr/>
          </p:nvSpPr>
          <p:spPr>
            <a:xfrm>
              <a:off x="7496237" y="1132414"/>
              <a:ext cx="42144" cy="40358"/>
            </a:xfrm>
            <a:custGeom>
              <a:avLst/>
              <a:gdLst/>
              <a:ahLst/>
              <a:cxnLst/>
              <a:rect l="l" t="t" r="r" b="b"/>
              <a:pathLst>
                <a:path w="1935" h="1853" extrusionOk="0">
                  <a:moveTo>
                    <a:pt x="938" y="363"/>
                  </a:moveTo>
                  <a:cubicBezTo>
                    <a:pt x="1066" y="363"/>
                    <a:pt x="1189" y="406"/>
                    <a:pt x="1301" y="481"/>
                  </a:cubicBezTo>
                  <a:cubicBezTo>
                    <a:pt x="1468" y="648"/>
                    <a:pt x="1568" y="914"/>
                    <a:pt x="1468" y="1148"/>
                  </a:cubicBezTo>
                  <a:cubicBezTo>
                    <a:pt x="1378" y="1358"/>
                    <a:pt x="1154" y="1487"/>
                    <a:pt x="916" y="1487"/>
                  </a:cubicBezTo>
                  <a:cubicBezTo>
                    <a:pt x="889" y="1487"/>
                    <a:pt x="861" y="1485"/>
                    <a:pt x="834" y="1482"/>
                  </a:cubicBezTo>
                  <a:cubicBezTo>
                    <a:pt x="818" y="1482"/>
                    <a:pt x="804" y="1484"/>
                    <a:pt x="790" y="1488"/>
                  </a:cubicBezTo>
                  <a:lnTo>
                    <a:pt x="790" y="1488"/>
                  </a:lnTo>
                  <a:cubicBezTo>
                    <a:pt x="590" y="1410"/>
                    <a:pt x="426" y="1255"/>
                    <a:pt x="367" y="1048"/>
                  </a:cubicBezTo>
                  <a:cubicBezTo>
                    <a:pt x="334" y="781"/>
                    <a:pt x="434" y="548"/>
                    <a:pt x="634" y="447"/>
                  </a:cubicBezTo>
                  <a:cubicBezTo>
                    <a:pt x="736" y="389"/>
                    <a:pt x="839" y="363"/>
                    <a:pt x="938" y="363"/>
                  </a:cubicBezTo>
                  <a:close/>
                  <a:moveTo>
                    <a:pt x="963" y="0"/>
                  </a:moveTo>
                  <a:cubicBezTo>
                    <a:pt x="843" y="0"/>
                    <a:pt x="720" y="26"/>
                    <a:pt x="601" y="81"/>
                  </a:cubicBezTo>
                  <a:cubicBezTo>
                    <a:pt x="234" y="214"/>
                    <a:pt x="0" y="581"/>
                    <a:pt x="0" y="948"/>
                  </a:cubicBezTo>
                  <a:cubicBezTo>
                    <a:pt x="33" y="1381"/>
                    <a:pt x="367" y="1748"/>
                    <a:pt x="767" y="1848"/>
                  </a:cubicBezTo>
                  <a:cubicBezTo>
                    <a:pt x="781" y="1848"/>
                    <a:pt x="795" y="1848"/>
                    <a:pt x="809" y="1846"/>
                  </a:cubicBezTo>
                  <a:lnTo>
                    <a:pt x="809" y="1846"/>
                  </a:lnTo>
                  <a:cubicBezTo>
                    <a:pt x="817" y="1848"/>
                    <a:pt x="826" y="1848"/>
                    <a:pt x="834" y="1848"/>
                  </a:cubicBezTo>
                  <a:cubicBezTo>
                    <a:pt x="861" y="1851"/>
                    <a:pt x="887" y="1852"/>
                    <a:pt x="914" y="1852"/>
                  </a:cubicBezTo>
                  <a:cubicBezTo>
                    <a:pt x="1253" y="1852"/>
                    <a:pt x="1580" y="1657"/>
                    <a:pt x="1735" y="1348"/>
                  </a:cubicBezTo>
                  <a:cubicBezTo>
                    <a:pt x="1935" y="1015"/>
                    <a:pt x="1868" y="614"/>
                    <a:pt x="1601" y="314"/>
                  </a:cubicBezTo>
                  <a:cubicBezTo>
                    <a:pt x="1444" y="112"/>
                    <a:pt x="1211" y="0"/>
                    <a:pt x="9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2"/>
        <p:cNvGrpSpPr/>
        <p:nvPr/>
      </p:nvGrpSpPr>
      <p:grpSpPr>
        <a:xfrm>
          <a:off x="0" y="0"/>
          <a:ext cx="0" cy="0"/>
          <a:chOff x="0" y="0"/>
          <a:chExt cx="0" cy="0"/>
        </a:xfrm>
      </p:grpSpPr>
      <p:sp>
        <p:nvSpPr>
          <p:cNvPr id="213" name="Google Shape;213;p6"/>
          <p:cNvSpPr txBox="1">
            <a:spLocks noGrp="1"/>
          </p:cNvSpPr>
          <p:nvPr>
            <p:ph type="title"/>
          </p:nvPr>
        </p:nvSpPr>
        <p:spPr>
          <a:xfrm>
            <a:off x="720000" y="445025"/>
            <a:ext cx="7704000" cy="572700"/>
          </a:xfrm>
          <a:prstGeom prst="rect">
            <a:avLst/>
          </a:prstGeom>
        </p:spPr>
        <p:txBody>
          <a:bodyPr spcFirstLastPara="1" wrap="square" lIns="0" tIns="91425" rIns="0"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4"/>
        <p:cNvGrpSpPr/>
        <p:nvPr/>
      </p:nvGrpSpPr>
      <p:grpSpPr>
        <a:xfrm>
          <a:off x="0" y="0"/>
          <a:ext cx="0" cy="0"/>
          <a:chOff x="0" y="0"/>
          <a:chExt cx="0" cy="0"/>
        </a:xfrm>
      </p:grpSpPr>
      <p:sp>
        <p:nvSpPr>
          <p:cNvPr id="215" name="Google Shape;215;p7"/>
          <p:cNvSpPr txBox="1">
            <a:spLocks noGrp="1"/>
          </p:cNvSpPr>
          <p:nvPr>
            <p:ph type="title"/>
          </p:nvPr>
        </p:nvSpPr>
        <p:spPr>
          <a:xfrm>
            <a:off x="720000" y="1309688"/>
            <a:ext cx="2880600" cy="12183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6" name="Google Shape;216;p7"/>
          <p:cNvSpPr txBox="1">
            <a:spLocks noGrp="1"/>
          </p:cNvSpPr>
          <p:nvPr>
            <p:ph type="subTitle" idx="1"/>
          </p:nvPr>
        </p:nvSpPr>
        <p:spPr>
          <a:xfrm>
            <a:off x="720000" y="3073763"/>
            <a:ext cx="2766300" cy="760200"/>
          </a:xfrm>
          <a:prstGeom prst="rect">
            <a:avLst/>
          </a:prstGeom>
        </p:spPr>
        <p:txBody>
          <a:bodyPr spcFirstLastPara="1" wrap="square" lIns="0" tIns="91425" rIns="0" bIns="91425" anchor="ctr" anchorCtr="0">
            <a:noAutofit/>
          </a:bodyPr>
          <a:lstStyle>
            <a:lvl1pPr lvl="0" algn="l" rtl="0">
              <a:lnSpc>
                <a:spcPct val="100000"/>
              </a:lnSpc>
              <a:spcBef>
                <a:spcPts val="0"/>
              </a:spcBef>
              <a:spcAft>
                <a:spcPts val="0"/>
              </a:spcAft>
              <a:buNone/>
              <a:defRPr sz="1400">
                <a:solidFill>
                  <a:schemeClr val="dk2"/>
                </a:solidFill>
              </a:defRPr>
            </a:lvl1pPr>
            <a:lvl2pPr lvl="1" algn="l" rtl="0">
              <a:lnSpc>
                <a:spcPct val="100000"/>
              </a:lnSpc>
              <a:spcBef>
                <a:spcPts val="0"/>
              </a:spcBef>
              <a:spcAft>
                <a:spcPts val="0"/>
              </a:spcAft>
              <a:buNone/>
              <a:defRPr sz="1400">
                <a:solidFill>
                  <a:schemeClr val="dk2"/>
                </a:solidFill>
              </a:defRPr>
            </a:lvl2pPr>
            <a:lvl3pPr lvl="2" algn="l" rtl="0">
              <a:lnSpc>
                <a:spcPct val="100000"/>
              </a:lnSpc>
              <a:spcBef>
                <a:spcPts val="0"/>
              </a:spcBef>
              <a:spcAft>
                <a:spcPts val="0"/>
              </a:spcAft>
              <a:buNone/>
              <a:defRPr sz="1400">
                <a:solidFill>
                  <a:schemeClr val="dk2"/>
                </a:solidFill>
              </a:defRPr>
            </a:lvl3pPr>
            <a:lvl4pPr lvl="3" algn="l" rtl="0">
              <a:lnSpc>
                <a:spcPct val="100000"/>
              </a:lnSpc>
              <a:spcBef>
                <a:spcPts val="0"/>
              </a:spcBef>
              <a:spcAft>
                <a:spcPts val="0"/>
              </a:spcAft>
              <a:buNone/>
              <a:defRPr sz="1400">
                <a:solidFill>
                  <a:schemeClr val="dk2"/>
                </a:solidFill>
              </a:defRPr>
            </a:lvl4pPr>
            <a:lvl5pPr lvl="4" algn="l" rtl="0">
              <a:lnSpc>
                <a:spcPct val="100000"/>
              </a:lnSpc>
              <a:spcBef>
                <a:spcPts val="0"/>
              </a:spcBef>
              <a:spcAft>
                <a:spcPts val="0"/>
              </a:spcAft>
              <a:buNone/>
              <a:defRPr sz="1400">
                <a:solidFill>
                  <a:schemeClr val="dk2"/>
                </a:solidFill>
              </a:defRPr>
            </a:lvl5pPr>
            <a:lvl6pPr lvl="5" algn="l" rtl="0">
              <a:lnSpc>
                <a:spcPct val="100000"/>
              </a:lnSpc>
              <a:spcBef>
                <a:spcPts val="0"/>
              </a:spcBef>
              <a:spcAft>
                <a:spcPts val="0"/>
              </a:spcAft>
              <a:buNone/>
              <a:defRPr sz="1400">
                <a:solidFill>
                  <a:schemeClr val="dk2"/>
                </a:solidFill>
              </a:defRPr>
            </a:lvl6pPr>
            <a:lvl7pPr lvl="6" algn="l" rtl="0">
              <a:lnSpc>
                <a:spcPct val="100000"/>
              </a:lnSpc>
              <a:spcBef>
                <a:spcPts val="0"/>
              </a:spcBef>
              <a:spcAft>
                <a:spcPts val="0"/>
              </a:spcAft>
              <a:buNone/>
              <a:defRPr sz="1400">
                <a:solidFill>
                  <a:schemeClr val="dk2"/>
                </a:solidFill>
              </a:defRPr>
            </a:lvl7pPr>
            <a:lvl8pPr lvl="7" algn="l" rtl="0">
              <a:lnSpc>
                <a:spcPct val="100000"/>
              </a:lnSpc>
              <a:spcBef>
                <a:spcPts val="0"/>
              </a:spcBef>
              <a:spcAft>
                <a:spcPts val="0"/>
              </a:spcAft>
              <a:buNone/>
              <a:defRPr sz="1400">
                <a:solidFill>
                  <a:schemeClr val="dk2"/>
                </a:solidFill>
              </a:defRPr>
            </a:lvl8pPr>
            <a:lvl9pPr lvl="8" algn="l" rtl="0">
              <a:lnSpc>
                <a:spcPct val="100000"/>
              </a:lnSpc>
              <a:spcBef>
                <a:spcPts val="0"/>
              </a:spcBef>
              <a:spcAft>
                <a:spcPts val="0"/>
              </a:spcAft>
              <a:buNone/>
              <a:defRPr sz="1400">
                <a:solidFill>
                  <a:schemeClr val="dk2"/>
                </a:solidFill>
              </a:defRPr>
            </a:lvl9pPr>
          </a:lstStyle>
          <a:p>
            <a:endParaRPr/>
          </a:p>
        </p:txBody>
      </p:sp>
      <p:grpSp>
        <p:nvGrpSpPr>
          <p:cNvPr id="217" name="Google Shape;217;p7"/>
          <p:cNvGrpSpPr/>
          <p:nvPr/>
        </p:nvGrpSpPr>
        <p:grpSpPr>
          <a:xfrm flipH="1">
            <a:off x="8832583" y="4791529"/>
            <a:ext cx="89233" cy="144772"/>
            <a:chOff x="9274044" y="2003067"/>
            <a:chExt cx="89233" cy="144772"/>
          </a:xfrm>
        </p:grpSpPr>
        <p:sp>
          <p:nvSpPr>
            <p:cNvPr id="218" name="Google Shape;218;p7"/>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7"/>
          <p:cNvGrpSpPr/>
          <p:nvPr/>
        </p:nvGrpSpPr>
        <p:grpSpPr>
          <a:xfrm flipH="1">
            <a:off x="8827937" y="253240"/>
            <a:ext cx="122817" cy="102584"/>
            <a:chOff x="6984481" y="2937165"/>
            <a:chExt cx="122817" cy="102584"/>
          </a:xfrm>
        </p:grpSpPr>
        <p:sp>
          <p:nvSpPr>
            <p:cNvPr id="221" name="Google Shape;221;p7"/>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7"/>
          <p:cNvGrpSpPr/>
          <p:nvPr/>
        </p:nvGrpSpPr>
        <p:grpSpPr>
          <a:xfrm flipH="1">
            <a:off x="8754465" y="926226"/>
            <a:ext cx="167358" cy="277804"/>
            <a:chOff x="7562600" y="1002513"/>
            <a:chExt cx="167358" cy="277804"/>
          </a:xfrm>
        </p:grpSpPr>
        <p:sp>
          <p:nvSpPr>
            <p:cNvPr id="224" name="Google Shape;224;p7"/>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7"/>
          <p:cNvGrpSpPr/>
          <p:nvPr/>
        </p:nvGrpSpPr>
        <p:grpSpPr>
          <a:xfrm flipH="1">
            <a:off x="8636035" y="935004"/>
            <a:ext cx="90605" cy="144793"/>
            <a:chOff x="7757783" y="1011291"/>
            <a:chExt cx="90605" cy="144793"/>
          </a:xfrm>
        </p:grpSpPr>
        <p:sp>
          <p:nvSpPr>
            <p:cNvPr id="227" name="Google Shape;227;p7"/>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7"/>
          <p:cNvSpPr/>
          <p:nvPr/>
        </p:nvSpPr>
        <p:spPr>
          <a:xfrm flipH="1">
            <a:off x="8424715" y="253238"/>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7"/>
          <p:cNvGrpSpPr/>
          <p:nvPr/>
        </p:nvGrpSpPr>
        <p:grpSpPr>
          <a:xfrm flipH="1">
            <a:off x="8169303" y="535877"/>
            <a:ext cx="346918" cy="359849"/>
            <a:chOff x="8593814" y="3876840"/>
            <a:chExt cx="346918" cy="359849"/>
          </a:xfrm>
        </p:grpSpPr>
        <p:sp>
          <p:nvSpPr>
            <p:cNvPr id="231" name="Google Shape;231;p7"/>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7"/>
          <p:cNvGrpSpPr/>
          <p:nvPr/>
        </p:nvGrpSpPr>
        <p:grpSpPr>
          <a:xfrm flipH="1">
            <a:off x="8483003" y="4250745"/>
            <a:ext cx="192557" cy="161020"/>
            <a:chOff x="5918613" y="2596307"/>
            <a:chExt cx="192557" cy="161020"/>
          </a:xfrm>
        </p:grpSpPr>
        <p:sp>
          <p:nvSpPr>
            <p:cNvPr id="248" name="Google Shape;248;p7"/>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7"/>
          <p:cNvGrpSpPr/>
          <p:nvPr/>
        </p:nvGrpSpPr>
        <p:grpSpPr>
          <a:xfrm flipH="1">
            <a:off x="7860442" y="4550331"/>
            <a:ext cx="659825" cy="409834"/>
            <a:chOff x="7004106" y="4263831"/>
            <a:chExt cx="659825" cy="409834"/>
          </a:xfrm>
        </p:grpSpPr>
        <p:sp>
          <p:nvSpPr>
            <p:cNvPr id="251" name="Google Shape;251;p7"/>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7"/>
          <p:cNvSpPr/>
          <p:nvPr/>
        </p:nvSpPr>
        <p:spPr>
          <a:xfrm flipH="1">
            <a:off x="8967752" y="3981123"/>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flipH="1">
            <a:off x="7734602" y="4936310"/>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7"/>
          <p:cNvGrpSpPr/>
          <p:nvPr/>
        </p:nvGrpSpPr>
        <p:grpSpPr>
          <a:xfrm>
            <a:off x="7397259" y="564240"/>
            <a:ext cx="88928" cy="144706"/>
            <a:chOff x="5876205" y="4253376"/>
            <a:chExt cx="88928" cy="144706"/>
          </a:xfrm>
        </p:grpSpPr>
        <p:sp>
          <p:nvSpPr>
            <p:cNvPr id="266" name="Google Shape;266;p7"/>
            <p:cNvSpPr/>
            <p:nvPr/>
          </p:nvSpPr>
          <p:spPr>
            <a:xfrm>
              <a:off x="5880125" y="4257341"/>
              <a:ext cx="79933" cy="137323"/>
            </a:xfrm>
            <a:custGeom>
              <a:avLst/>
              <a:gdLst/>
              <a:ahLst/>
              <a:cxnLst/>
              <a:rect l="l" t="t" r="r" b="b"/>
              <a:pathLst>
                <a:path w="3670" h="6305" extrusionOk="0">
                  <a:moveTo>
                    <a:pt x="1701" y="0"/>
                  </a:moveTo>
                  <a:cubicBezTo>
                    <a:pt x="1635" y="634"/>
                    <a:pt x="1534" y="1268"/>
                    <a:pt x="1334" y="1868"/>
                  </a:cubicBezTo>
                  <a:cubicBezTo>
                    <a:pt x="1101" y="2502"/>
                    <a:pt x="634" y="3036"/>
                    <a:pt x="0" y="3303"/>
                  </a:cubicBezTo>
                  <a:cubicBezTo>
                    <a:pt x="600" y="3503"/>
                    <a:pt x="1134" y="3936"/>
                    <a:pt x="1401" y="4537"/>
                  </a:cubicBezTo>
                  <a:cubicBezTo>
                    <a:pt x="1635" y="5104"/>
                    <a:pt x="1835" y="5671"/>
                    <a:pt x="1935" y="6305"/>
                  </a:cubicBezTo>
                  <a:cubicBezTo>
                    <a:pt x="1968" y="5638"/>
                    <a:pt x="2102" y="5004"/>
                    <a:pt x="2302" y="4403"/>
                  </a:cubicBezTo>
                  <a:cubicBezTo>
                    <a:pt x="2535" y="3770"/>
                    <a:pt x="3036" y="3236"/>
                    <a:pt x="3669" y="3002"/>
                  </a:cubicBezTo>
                  <a:cubicBezTo>
                    <a:pt x="3036" y="2802"/>
                    <a:pt x="2502" y="2335"/>
                    <a:pt x="2235" y="1735"/>
                  </a:cubicBezTo>
                  <a:cubicBezTo>
                    <a:pt x="1968" y="1168"/>
                    <a:pt x="1801" y="601"/>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5876205" y="4253376"/>
              <a:ext cx="88928" cy="144706"/>
            </a:xfrm>
            <a:custGeom>
              <a:avLst/>
              <a:gdLst/>
              <a:ahLst/>
              <a:cxnLst/>
              <a:rect l="l" t="t" r="r" b="b"/>
              <a:pathLst>
                <a:path w="4083" h="6644" extrusionOk="0">
                  <a:moveTo>
                    <a:pt x="1929" y="1088"/>
                  </a:moveTo>
                  <a:cubicBezTo>
                    <a:pt x="2190" y="1967"/>
                    <a:pt x="2611" y="2803"/>
                    <a:pt x="3445" y="3186"/>
                  </a:cubicBezTo>
                  <a:lnTo>
                    <a:pt x="3445" y="3186"/>
                  </a:lnTo>
                  <a:cubicBezTo>
                    <a:pt x="2615" y="3659"/>
                    <a:pt x="2274" y="4590"/>
                    <a:pt x="2092" y="5535"/>
                  </a:cubicBezTo>
                  <a:lnTo>
                    <a:pt x="2092" y="5535"/>
                  </a:lnTo>
                  <a:cubicBezTo>
                    <a:pt x="1834" y="4679"/>
                    <a:pt x="1418" y="3849"/>
                    <a:pt x="608" y="3462"/>
                  </a:cubicBezTo>
                  <a:lnTo>
                    <a:pt x="608" y="3462"/>
                  </a:lnTo>
                  <a:cubicBezTo>
                    <a:pt x="1433" y="2963"/>
                    <a:pt x="1765" y="2032"/>
                    <a:pt x="1929" y="1088"/>
                  </a:cubicBezTo>
                  <a:close/>
                  <a:moveTo>
                    <a:pt x="1896" y="1"/>
                  </a:moveTo>
                  <a:cubicBezTo>
                    <a:pt x="1807" y="1"/>
                    <a:pt x="1714" y="71"/>
                    <a:pt x="1714" y="182"/>
                  </a:cubicBezTo>
                  <a:cubicBezTo>
                    <a:pt x="1581" y="1350"/>
                    <a:pt x="1381" y="2851"/>
                    <a:pt x="113" y="3318"/>
                  </a:cubicBezTo>
                  <a:cubicBezTo>
                    <a:pt x="33" y="3345"/>
                    <a:pt x="1" y="3415"/>
                    <a:pt x="4" y="3485"/>
                  </a:cubicBezTo>
                  <a:lnTo>
                    <a:pt x="4" y="3485"/>
                  </a:lnTo>
                  <a:cubicBezTo>
                    <a:pt x="1" y="3554"/>
                    <a:pt x="33" y="3625"/>
                    <a:pt x="113" y="3651"/>
                  </a:cubicBezTo>
                  <a:cubicBezTo>
                    <a:pt x="113" y="3651"/>
                    <a:pt x="114" y="3652"/>
                    <a:pt x="114" y="3652"/>
                  </a:cubicBezTo>
                  <a:lnTo>
                    <a:pt x="114" y="3652"/>
                  </a:lnTo>
                  <a:cubicBezTo>
                    <a:pt x="122" y="3655"/>
                    <a:pt x="130" y="3657"/>
                    <a:pt x="139" y="3658"/>
                  </a:cubicBezTo>
                  <a:lnTo>
                    <a:pt x="139" y="3658"/>
                  </a:lnTo>
                  <a:cubicBezTo>
                    <a:pt x="1347" y="3993"/>
                    <a:pt x="1695" y="5340"/>
                    <a:pt x="1957" y="6418"/>
                  </a:cubicBezTo>
                  <a:lnTo>
                    <a:pt x="1957" y="6418"/>
                  </a:lnTo>
                  <a:cubicBezTo>
                    <a:pt x="1954" y="6441"/>
                    <a:pt x="1951" y="6464"/>
                    <a:pt x="1948" y="6487"/>
                  </a:cubicBezTo>
                  <a:lnTo>
                    <a:pt x="1972" y="6482"/>
                  </a:lnTo>
                  <a:lnTo>
                    <a:pt x="1972" y="6482"/>
                  </a:lnTo>
                  <a:cubicBezTo>
                    <a:pt x="1975" y="6495"/>
                    <a:pt x="1978" y="6508"/>
                    <a:pt x="1981" y="6520"/>
                  </a:cubicBezTo>
                  <a:cubicBezTo>
                    <a:pt x="1996" y="6607"/>
                    <a:pt x="2054" y="6644"/>
                    <a:pt x="2118" y="6644"/>
                  </a:cubicBezTo>
                  <a:cubicBezTo>
                    <a:pt x="2202" y="6644"/>
                    <a:pt x="2296" y="6581"/>
                    <a:pt x="2315" y="6487"/>
                  </a:cubicBezTo>
                  <a:cubicBezTo>
                    <a:pt x="2448" y="5319"/>
                    <a:pt x="2648" y="3785"/>
                    <a:pt x="3916" y="3351"/>
                  </a:cubicBezTo>
                  <a:cubicBezTo>
                    <a:pt x="4083" y="3285"/>
                    <a:pt x="4083" y="3051"/>
                    <a:pt x="3916" y="3018"/>
                  </a:cubicBezTo>
                  <a:cubicBezTo>
                    <a:pt x="2648" y="2651"/>
                    <a:pt x="2315" y="1250"/>
                    <a:pt x="2048" y="149"/>
                  </a:cubicBezTo>
                  <a:cubicBezTo>
                    <a:pt x="2033" y="45"/>
                    <a:pt x="1966" y="1"/>
                    <a:pt x="18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7"/>
          <p:cNvGrpSpPr/>
          <p:nvPr/>
        </p:nvGrpSpPr>
        <p:grpSpPr>
          <a:xfrm>
            <a:off x="8286167" y="1481071"/>
            <a:ext cx="192557" cy="161020"/>
            <a:chOff x="5918613" y="2596307"/>
            <a:chExt cx="192557" cy="161020"/>
          </a:xfrm>
        </p:grpSpPr>
        <p:sp>
          <p:nvSpPr>
            <p:cNvPr id="269" name="Google Shape;269;p7"/>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7"/>
          <p:cNvGrpSpPr/>
          <p:nvPr/>
        </p:nvGrpSpPr>
        <p:grpSpPr>
          <a:xfrm>
            <a:off x="7846660" y="433091"/>
            <a:ext cx="122817" cy="102584"/>
            <a:chOff x="6984481" y="2937165"/>
            <a:chExt cx="122817" cy="102584"/>
          </a:xfrm>
        </p:grpSpPr>
        <p:sp>
          <p:nvSpPr>
            <p:cNvPr id="272" name="Google Shape;272;p7"/>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7"/>
          <p:cNvGrpSpPr/>
          <p:nvPr/>
        </p:nvGrpSpPr>
        <p:grpSpPr>
          <a:xfrm>
            <a:off x="8754143" y="1705258"/>
            <a:ext cx="167684" cy="277782"/>
            <a:chOff x="8721126" y="1960920"/>
            <a:chExt cx="167684" cy="277782"/>
          </a:xfrm>
        </p:grpSpPr>
        <p:sp>
          <p:nvSpPr>
            <p:cNvPr id="275" name="Google Shape;275;p7"/>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7"/>
          <p:cNvSpPr/>
          <p:nvPr/>
        </p:nvSpPr>
        <p:spPr>
          <a:xfrm>
            <a:off x="6987456" y="855361"/>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8092331" y="1204036"/>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rot="10800000">
            <a:off x="7548161" y="4250752"/>
            <a:ext cx="41426" cy="40271"/>
          </a:xfrm>
          <a:custGeom>
            <a:avLst/>
            <a:gdLst/>
            <a:ahLst/>
            <a:cxnLst/>
            <a:rect l="l" t="t" r="r" b="b"/>
            <a:pathLst>
              <a:path w="1902" h="1849" extrusionOk="0">
                <a:moveTo>
                  <a:pt x="966" y="351"/>
                </a:moveTo>
                <a:cubicBezTo>
                  <a:pt x="1081" y="351"/>
                  <a:pt x="1196" y="393"/>
                  <a:pt x="1301" y="481"/>
                </a:cubicBezTo>
                <a:cubicBezTo>
                  <a:pt x="1468" y="648"/>
                  <a:pt x="1535" y="881"/>
                  <a:pt x="1468" y="1115"/>
                </a:cubicBezTo>
                <a:cubicBezTo>
                  <a:pt x="1378" y="1355"/>
                  <a:pt x="1154" y="1487"/>
                  <a:pt x="915" y="1487"/>
                </a:cubicBezTo>
                <a:cubicBezTo>
                  <a:pt x="903" y="1487"/>
                  <a:pt x="891" y="1486"/>
                  <a:pt x="879" y="1486"/>
                </a:cubicBezTo>
                <a:lnTo>
                  <a:pt x="879" y="1486"/>
                </a:lnTo>
                <a:cubicBezTo>
                  <a:pt x="875" y="1484"/>
                  <a:pt x="872" y="1483"/>
                  <a:pt x="868" y="1482"/>
                </a:cubicBezTo>
                <a:cubicBezTo>
                  <a:pt x="634" y="1448"/>
                  <a:pt x="434" y="1282"/>
                  <a:pt x="367" y="1015"/>
                </a:cubicBezTo>
                <a:cubicBezTo>
                  <a:pt x="334" y="781"/>
                  <a:pt x="434" y="548"/>
                  <a:pt x="668" y="448"/>
                </a:cubicBezTo>
                <a:cubicBezTo>
                  <a:pt x="762" y="385"/>
                  <a:pt x="864" y="351"/>
                  <a:pt x="966" y="351"/>
                </a:cubicBezTo>
                <a:close/>
                <a:moveTo>
                  <a:pt x="948" y="0"/>
                </a:moveTo>
                <a:cubicBezTo>
                  <a:pt x="829" y="0"/>
                  <a:pt x="710" y="26"/>
                  <a:pt x="601" y="81"/>
                </a:cubicBezTo>
                <a:cubicBezTo>
                  <a:pt x="234" y="214"/>
                  <a:pt x="1" y="548"/>
                  <a:pt x="1" y="948"/>
                </a:cubicBezTo>
                <a:cubicBezTo>
                  <a:pt x="34" y="1382"/>
                  <a:pt x="334" y="1749"/>
                  <a:pt x="768" y="1849"/>
                </a:cubicBezTo>
                <a:cubicBezTo>
                  <a:pt x="785" y="1849"/>
                  <a:pt x="802" y="1847"/>
                  <a:pt x="819" y="1843"/>
                </a:cubicBezTo>
                <a:lnTo>
                  <a:pt x="819" y="1843"/>
                </a:lnTo>
                <a:cubicBezTo>
                  <a:pt x="824" y="1845"/>
                  <a:pt x="829" y="1847"/>
                  <a:pt x="834" y="1849"/>
                </a:cubicBezTo>
                <a:cubicBezTo>
                  <a:pt x="1201" y="1849"/>
                  <a:pt x="1535" y="1682"/>
                  <a:pt x="1735" y="1348"/>
                </a:cubicBezTo>
                <a:cubicBezTo>
                  <a:pt x="1902" y="1015"/>
                  <a:pt x="1869" y="581"/>
                  <a:pt x="1602" y="314"/>
                </a:cubicBezTo>
                <a:cubicBezTo>
                  <a:pt x="1444" y="112"/>
                  <a:pt x="1196" y="0"/>
                  <a:pt x="9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7"/>
          <p:cNvGrpSpPr/>
          <p:nvPr/>
        </p:nvGrpSpPr>
        <p:grpSpPr>
          <a:xfrm rot="10800000">
            <a:off x="8424001" y="3556204"/>
            <a:ext cx="167684" cy="277782"/>
            <a:chOff x="8721126" y="1960920"/>
            <a:chExt cx="167684" cy="277782"/>
          </a:xfrm>
        </p:grpSpPr>
        <p:sp>
          <p:nvSpPr>
            <p:cNvPr id="281" name="Google Shape;281;p7"/>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7"/>
          <p:cNvGrpSpPr/>
          <p:nvPr/>
        </p:nvGrpSpPr>
        <p:grpSpPr>
          <a:xfrm rot="10800000">
            <a:off x="7167487" y="4696321"/>
            <a:ext cx="90605" cy="144793"/>
            <a:chOff x="7757783" y="1011291"/>
            <a:chExt cx="90605" cy="144793"/>
          </a:xfrm>
        </p:grpSpPr>
        <p:sp>
          <p:nvSpPr>
            <p:cNvPr id="284" name="Google Shape;284;p7"/>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7"/>
          <p:cNvGrpSpPr/>
          <p:nvPr/>
        </p:nvGrpSpPr>
        <p:grpSpPr>
          <a:xfrm flipH="1">
            <a:off x="7969521" y="4061554"/>
            <a:ext cx="122796" cy="102584"/>
            <a:chOff x="9162720" y="2911006"/>
            <a:chExt cx="122796" cy="102584"/>
          </a:xfrm>
        </p:grpSpPr>
        <p:sp>
          <p:nvSpPr>
            <p:cNvPr id="287" name="Google Shape;287;p7"/>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7"/>
          <p:cNvGrpSpPr/>
          <p:nvPr/>
        </p:nvGrpSpPr>
        <p:grpSpPr>
          <a:xfrm flipH="1">
            <a:off x="8675547" y="3256285"/>
            <a:ext cx="122796" cy="102584"/>
            <a:chOff x="6047231" y="724037"/>
            <a:chExt cx="122796" cy="102584"/>
          </a:xfrm>
        </p:grpSpPr>
        <p:sp>
          <p:nvSpPr>
            <p:cNvPr id="290" name="Google Shape;290;p7"/>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7"/>
          <p:cNvSpPr/>
          <p:nvPr/>
        </p:nvSpPr>
        <p:spPr>
          <a:xfrm rot="10800000">
            <a:off x="7734603" y="152250"/>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3"/>
        <p:cNvGrpSpPr/>
        <p:nvPr/>
      </p:nvGrpSpPr>
      <p:grpSpPr>
        <a:xfrm>
          <a:off x="0" y="0"/>
          <a:ext cx="0" cy="0"/>
          <a:chOff x="0" y="0"/>
          <a:chExt cx="0" cy="0"/>
        </a:xfrm>
      </p:grpSpPr>
      <p:sp>
        <p:nvSpPr>
          <p:cNvPr id="294" name="Google Shape;294;p8"/>
          <p:cNvSpPr txBox="1">
            <a:spLocks noGrp="1"/>
          </p:cNvSpPr>
          <p:nvPr>
            <p:ph type="title"/>
          </p:nvPr>
        </p:nvSpPr>
        <p:spPr>
          <a:xfrm>
            <a:off x="1388100" y="1093725"/>
            <a:ext cx="6367800" cy="2800500"/>
          </a:xfrm>
          <a:prstGeom prst="rect">
            <a:avLst/>
          </a:prstGeom>
        </p:spPr>
        <p:txBody>
          <a:bodyPr spcFirstLastPara="1" wrap="square" lIns="0" tIns="91425" rIns="0"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95" name="Google Shape;295;p8"/>
          <p:cNvSpPr/>
          <p:nvPr/>
        </p:nvSpPr>
        <p:spPr>
          <a:xfrm>
            <a:off x="817517" y="154283"/>
            <a:ext cx="41426" cy="40271"/>
          </a:xfrm>
          <a:custGeom>
            <a:avLst/>
            <a:gdLst/>
            <a:ahLst/>
            <a:cxnLst/>
            <a:rect l="l" t="t" r="r" b="b"/>
            <a:pathLst>
              <a:path w="1902" h="1849" extrusionOk="0">
                <a:moveTo>
                  <a:pt x="966" y="351"/>
                </a:moveTo>
                <a:cubicBezTo>
                  <a:pt x="1081" y="351"/>
                  <a:pt x="1196" y="393"/>
                  <a:pt x="1301" y="481"/>
                </a:cubicBezTo>
                <a:cubicBezTo>
                  <a:pt x="1468" y="648"/>
                  <a:pt x="1535" y="881"/>
                  <a:pt x="1468" y="1115"/>
                </a:cubicBezTo>
                <a:cubicBezTo>
                  <a:pt x="1378" y="1355"/>
                  <a:pt x="1154" y="1487"/>
                  <a:pt x="915" y="1487"/>
                </a:cubicBezTo>
                <a:cubicBezTo>
                  <a:pt x="903" y="1487"/>
                  <a:pt x="891" y="1486"/>
                  <a:pt x="879" y="1486"/>
                </a:cubicBezTo>
                <a:lnTo>
                  <a:pt x="879" y="1486"/>
                </a:lnTo>
                <a:cubicBezTo>
                  <a:pt x="875" y="1484"/>
                  <a:pt x="872" y="1483"/>
                  <a:pt x="868" y="1482"/>
                </a:cubicBezTo>
                <a:cubicBezTo>
                  <a:pt x="634" y="1448"/>
                  <a:pt x="434" y="1282"/>
                  <a:pt x="367" y="1015"/>
                </a:cubicBezTo>
                <a:cubicBezTo>
                  <a:pt x="334" y="781"/>
                  <a:pt x="434" y="548"/>
                  <a:pt x="668" y="448"/>
                </a:cubicBezTo>
                <a:cubicBezTo>
                  <a:pt x="762" y="385"/>
                  <a:pt x="864" y="351"/>
                  <a:pt x="966" y="351"/>
                </a:cubicBezTo>
                <a:close/>
                <a:moveTo>
                  <a:pt x="948" y="0"/>
                </a:moveTo>
                <a:cubicBezTo>
                  <a:pt x="829" y="0"/>
                  <a:pt x="710" y="26"/>
                  <a:pt x="601" y="81"/>
                </a:cubicBezTo>
                <a:cubicBezTo>
                  <a:pt x="234" y="214"/>
                  <a:pt x="1" y="548"/>
                  <a:pt x="1" y="948"/>
                </a:cubicBezTo>
                <a:cubicBezTo>
                  <a:pt x="34" y="1382"/>
                  <a:pt x="334" y="1749"/>
                  <a:pt x="768" y="1849"/>
                </a:cubicBezTo>
                <a:cubicBezTo>
                  <a:pt x="785" y="1849"/>
                  <a:pt x="802" y="1847"/>
                  <a:pt x="819" y="1843"/>
                </a:cubicBezTo>
                <a:lnTo>
                  <a:pt x="819" y="1843"/>
                </a:lnTo>
                <a:cubicBezTo>
                  <a:pt x="824" y="1845"/>
                  <a:pt x="829" y="1847"/>
                  <a:pt x="834" y="1849"/>
                </a:cubicBezTo>
                <a:cubicBezTo>
                  <a:pt x="1201" y="1849"/>
                  <a:pt x="1535" y="1682"/>
                  <a:pt x="1735" y="1348"/>
                </a:cubicBezTo>
                <a:cubicBezTo>
                  <a:pt x="1902" y="1015"/>
                  <a:pt x="1869" y="581"/>
                  <a:pt x="1602" y="314"/>
                </a:cubicBezTo>
                <a:cubicBezTo>
                  <a:pt x="1444" y="112"/>
                  <a:pt x="1196" y="0"/>
                  <a:pt x="9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8"/>
          <p:cNvGrpSpPr/>
          <p:nvPr/>
        </p:nvGrpSpPr>
        <p:grpSpPr>
          <a:xfrm>
            <a:off x="119880" y="975008"/>
            <a:ext cx="167684" cy="277782"/>
            <a:chOff x="8721126" y="1960920"/>
            <a:chExt cx="167684" cy="277782"/>
          </a:xfrm>
        </p:grpSpPr>
        <p:sp>
          <p:nvSpPr>
            <p:cNvPr id="297" name="Google Shape;297;p8"/>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8"/>
          <p:cNvGrpSpPr/>
          <p:nvPr/>
        </p:nvGrpSpPr>
        <p:grpSpPr>
          <a:xfrm>
            <a:off x="920912" y="612167"/>
            <a:ext cx="90605" cy="144793"/>
            <a:chOff x="7757783" y="1011291"/>
            <a:chExt cx="90605" cy="144793"/>
          </a:xfrm>
        </p:grpSpPr>
        <p:sp>
          <p:nvSpPr>
            <p:cNvPr id="300" name="Google Shape;300;p8"/>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8"/>
          <p:cNvGrpSpPr/>
          <p:nvPr/>
        </p:nvGrpSpPr>
        <p:grpSpPr>
          <a:xfrm>
            <a:off x="8044959" y="133215"/>
            <a:ext cx="88928" cy="144706"/>
            <a:chOff x="5876205" y="4253376"/>
            <a:chExt cx="88928" cy="144706"/>
          </a:xfrm>
        </p:grpSpPr>
        <p:sp>
          <p:nvSpPr>
            <p:cNvPr id="303" name="Google Shape;303;p8"/>
            <p:cNvSpPr/>
            <p:nvPr/>
          </p:nvSpPr>
          <p:spPr>
            <a:xfrm>
              <a:off x="5880125" y="4257341"/>
              <a:ext cx="79933" cy="137323"/>
            </a:xfrm>
            <a:custGeom>
              <a:avLst/>
              <a:gdLst/>
              <a:ahLst/>
              <a:cxnLst/>
              <a:rect l="l" t="t" r="r" b="b"/>
              <a:pathLst>
                <a:path w="3670" h="6305" extrusionOk="0">
                  <a:moveTo>
                    <a:pt x="1701" y="0"/>
                  </a:moveTo>
                  <a:cubicBezTo>
                    <a:pt x="1635" y="634"/>
                    <a:pt x="1534" y="1268"/>
                    <a:pt x="1334" y="1868"/>
                  </a:cubicBezTo>
                  <a:cubicBezTo>
                    <a:pt x="1101" y="2502"/>
                    <a:pt x="634" y="3036"/>
                    <a:pt x="0" y="3303"/>
                  </a:cubicBezTo>
                  <a:cubicBezTo>
                    <a:pt x="600" y="3503"/>
                    <a:pt x="1134" y="3936"/>
                    <a:pt x="1401" y="4537"/>
                  </a:cubicBezTo>
                  <a:cubicBezTo>
                    <a:pt x="1635" y="5104"/>
                    <a:pt x="1835" y="5671"/>
                    <a:pt x="1935" y="6305"/>
                  </a:cubicBezTo>
                  <a:cubicBezTo>
                    <a:pt x="1968" y="5638"/>
                    <a:pt x="2102" y="5004"/>
                    <a:pt x="2302" y="4403"/>
                  </a:cubicBezTo>
                  <a:cubicBezTo>
                    <a:pt x="2535" y="3770"/>
                    <a:pt x="3036" y="3236"/>
                    <a:pt x="3669" y="3002"/>
                  </a:cubicBezTo>
                  <a:cubicBezTo>
                    <a:pt x="3036" y="2802"/>
                    <a:pt x="2502" y="2335"/>
                    <a:pt x="2235" y="1735"/>
                  </a:cubicBezTo>
                  <a:cubicBezTo>
                    <a:pt x="1968" y="1168"/>
                    <a:pt x="1801" y="601"/>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5876205" y="4253376"/>
              <a:ext cx="88928" cy="144706"/>
            </a:xfrm>
            <a:custGeom>
              <a:avLst/>
              <a:gdLst/>
              <a:ahLst/>
              <a:cxnLst/>
              <a:rect l="l" t="t" r="r" b="b"/>
              <a:pathLst>
                <a:path w="4083" h="6644" extrusionOk="0">
                  <a:moveTo>
                    <a:pt x="1929" y="1088"/>
                  </a:moveTo>
                  <a:cubicBezTo>
                    <a:pt x="2190" y="1967"/>
                    <a:pt x="2611" y="2803"/>
                    <a:pt x="3445" y="3186"/>
                  </a:cubicBezTo>
                  <a:lnTo>
                    <a:pt x="3445" y="3186"/>
                  </a:lnTo>
                  <a:cubicBezTo>
                    <a:pt x="2615" y="3659"/>
                    <a:pt x="2274" y="4590"/>
                    <a:pt x="2092" y="5535"/>
                  </a:cubicBezTo>
                  <a:lnTo>
                    <a:pt x="2092" y="5535"/>
                  </a:lnTo>
                  <a:cubicBezTo>
                    <a:pt x="1834" y="4679"/>
                    <a:pt x="1418" y="3849"/>
                    <a:pt x="608" y="3462"/>
                  </a:cubicBezTo>
                  <a:lnTo>
                    <a:pt x="608" y="3462"/>
                  </a:lnTo>
                  <a:cubicBezTo>
                    <a:pt x="1433" y="2963"/>
                    <a:pt x="1765" y="2032"/>
                    <a:pt x="1929" y="1088"/>
                  </a:cubicBezTo>
                  <a:close/>
                  <a:moveTo>
                    <a:pt x="1896" y="1"/>
                  </a:moveTo>
                  <a:cubicBezTo>
                    <a:pt x="1807" y="1"/>
                    <a:pt x="1714" y="71"/>
                    <a:pt x="1714" y="182"/>
                  </a:cubicBezTo>
                  <a:cubicBezTo>
                    <a:pt x="1581" y="1350"/>
                    <a:pt x="1381" y="2851"/>
                    <a:pt x="113" y="3318"/>
                  </a:cubicBezTo>
                  <a:cubicBezTo>
                    <a:pt x="33" y="3345"/>
                    <a:pt x="1" y="3415"/>
                    <a:pt x="4" y="3485"/>
                  </a:cubicBezTo>
                  <a:lnTo>
                    <a:pt x="4" y="3485"/>
                  </a:lnTo>
                  <a:cubicBezTo>
                    <a:pt x="1" y="3554"/>
                    <a:pt x="33" y="3625"/>
                    <a:pt x="113" y="3651"/>
                  </a:cubicBezTo>
                  <a:cubicBezTo>
                    <a:pt x="113" y="3651"/>
                    <a:pt x="114" y="3652"/>
                    <a:pt x="114" y="3652"/>
                  </a:cubicBezTo>
                  <a:lnTo>
                    <a:pt x="114" y="3652"/>
                  </a:lnTo>
                  <a:cubicBezTo>
                    <a:pt x="122" y="3655"/>
                    <a:pt x="130" y="3657"/>
                    <a:pt x="139" y="3658"/>
                  </a:cubicBezTo>
                  <a:lnTo>
                    <a:pt x="139" y="3658"/>
                  </a:lnTo>
                  <a:cubicBezTo>
                    <a:pt x="1347" y="3993"/>
                    <a:pt x="1695" y="5340"/>
                    <a:pt x="1957" y="6418"/>
                  </a:cubicBezTo>
                  <a:lnTo>
                    <a:pt x="1957" y="6418"/>
                  </a:lnTo>
                  <a:cubicBezTo>
                    <a:pt x="1954" y="6441"/>
                    <a:pt x="1951" y="6464"/>
                    <a:pt x="1948" y="6487"/>
                  </a:cubicBezTo>
                  <a:lnTo>
                    <a:pt x="1972" y="6482"/>
                  </a:lnTo>
                  <a:lnTo>
                    <a:pt x="1972" y="6482"/>
                  </a:lnTo>
                  <a:cubicBezTo>
                    <a:pt x="1975" y="6495"/>
                    <a:pt x="1978" y="6508"/>
                    <a:pt x="1981" y="6520"/>
                  </a:cubicBezTo>
                  <a:cubicBezTo>
                    <a:pt x="1996" y="6607"/>
                    <a:pt x="2054" y="6644"/>
                    <a:pt x="2118" y="6644"/>
                  </a:cubicBezTo>
                  <a:cubicBezTo>
                    <a:pt x="2202" y="6644"/>
                    <a:pt x="2296" y="6581"/>
                    <a:pt x="2315" y="6487"/>
                  </a:cubicBezTo>
                  <a:cubicBezTo>
                    <a:pt x="2448" y="5319"/>
                    <a:pt x="2648" y="3785"/>
                    <a:pt x="3916" y="3351"/>
                  </a:cubicBezTo>
                  <a:cubicBezTo>
                    <a:pt x="4083" y="3285"/>
                    <a:pt x="4083" y="3051"/>
                    <a:pt x="3916" y="3018"/>
                  </a:cubicBezTo>
                  <a:cubicBezTo>
                    <a:pt x="2648" y="2651"/>
                    <a:pt x="2315" y="1250"/>
                    <a:pt x="2048" y="149"/>
                  </a:cubicBezTo>
                  <a:cubicBezTo>
                    <a:pt x="2033" y="45"/>
                    <a:pt x="1966" y="1"/>
                    <a:pt x="18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8"/>
          <p:cNvGrpSpPr/>
          <p:nvPr/>
        </p:nvGrpSpPr>
        <p:grpSpPr>
          <a:xfrm>
            <a:off x="8327717" y="1093721"/>
            <a:ext cx="192557" cy="161020"/>
            <a:chOff x="5918613" y="2596307"/>
            <a:chExt cx="192557" cy="161020"/>
          </a:xfrm>
        </p:grpSpPr>
        <p:sp>
          <p:nvSpPr>
            <p:cNvPr id="306" name="Google Shape;306;p8"/>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8"/>
          <p:cNvGrpSpPr/>
          <p:nvPr/>
        </p:nvGrpSpPr>
        <p:grpSpPr>
          <a:xfrm>
            <a:off x="8818123" y="814091"/>
            <a:ext cx="122817" cy="102584"/>
            <a:chOff x="6984481" y="2937165"/>
            <a:chExt cx="122817" cy="102584"/>
          </a:xfrm>
        </p:grpSpPr>
        <p:sp>
          <p:nvSpPr>
            <p:cNvPr id="309" name="Google Shape;309;p8"/>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8"/>
          <p:cNvGrpSpPr/>
          <p:nvPr/>
        </p:nvGrpSpPr>
        <p:grpSpPr>
          <a:xfrm>
            <a:off x="1917337" y="154269"/>
            <a:ext cx="122796" cy="102584"/>
            <a:chOff x="9162720" y="2911006"/>
            <a:chExt cx="122796" cy="102584"/>
          </a:xfrm>
        </p:grpSpPr>
        <p:sp>
          <p:nvSpPr>
            <p:cNvPr id="312" name="Google Shape;312;p8"/>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8"/>
          <p:cNvGrpSpPr/>
          <p:nvPr/>
        </p:nvGrpSpPr>
        <p:grpSpPr>
          <a:xfrm>
            <a:off x="142336" y="1547901"/>
            <a:ext cx="122796" cy="102584"/>
            <a:chOff x="6047231" y="724037"/>
            <a:chExt cx="122796" cy="102584"/>
          </a:xfrm>
        </p:grpSpPr>
        <p:sp>
          <p:nvSpPr>
            <p:cNvPr id="315" name="Google Shape;315;p8"/>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8"/>
          <p:cNvGrpSpPr/>
          <p:nvPr/>
        </p:nvGrpSpPr>
        <p:grpSpPr>
          <a:xfrm rot="9427630">
            <a:off x="7405244" y="202493"/>
            <a:ext cx="332902" cy="367898"/>
            <a:chOff x="6829006" y="847190"/>
            <a:chExt cx="332891" cy="367886"/>
          </a:xfrm>
        </p:grpSpPr>
        <p:sp>
          <p:nvSpPr>
            <p:cNvPr id="318" name="Google Shape;318;p8"/>
            <p:cNvSpPr/>
            <p:nvPr/>
          </p:nvSpPr>
          <p:spPr>
            <a:xfrm>
              <a:off x="6832643" y="851459"/>
              <a:ext cx="324762" cy="359283"/>
            </a:xfrm>
            <a:custGeom>
              <a:avLst/>
              <a:gdLst/>
              <a:ahLst/>
              <a:cxnLst/>
              <a:rect l="l" t="t" r="r" b="b"/>
              <a:pathLst>
                <a:path w="14911" h="16496" extrusionOk="0">
                  <a:moveTo>
                    <a:pt x="4760" y="1"/>
                  </a:moveTo>
                  <a:cubicBezTo>
                    <a:pt x="3973" y="1"/>
                    <a:pt x="3178" y="223"/>
                    <a:pt x="2469" y="688"/>
                  </a:cubicBezTo>
                  <a:cubicBezTo>
                    <a:pt x="534" y="1956"/>
                    <a:pt x="0" y="4558"/>
                    <a:pt x="1268" y="6492"/>
                  </a:cubicBezTo>
                  <a:lnTo>
                    <a:pt x="6638" y="14598"/>
                  </a:lnTo>
                  <a:cubicBezTo>
                    <a:pt x="7446" y="15831"/>
                    <a:pt x="8782" y="16495"/>
                    <a:pt x="10146" y="16495"/>
                  </a:cubicBezTo>
                  <a:cubicBezTo>
                    <a:pt x="10922" y="16495"/>
                    <a:pt x="11707" y="16280"/>
                    <a:pt x="12409" y="15832"/>
                  </a:cubicBezTo>
                  <a:cubicBezTo>
                    <a:pt x="14377" y="14565"/>
                    <a:pt x="14911" y="11930"/>
                    <a:pt x="13643" y="9995"/>
                  </a:cubicBezTo>
                  <a:lnTo>
                    <a:pt x="8273" y="1889"/>
                  </a:lnTo>
                  <a:cubicBezTo>
                    <a:pt x="7449" y="664"/>
                    <a:pt x="6117" y="1"/>
                    <a:pt x="4760"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6829725" y="847887"/>
              <a:ext cx="325502" cy="366753"/>
            </a:xfrm>
            <a:custGeom>
              <a:avLst/>
              <a:gdLst/>
              <a:ahLst/>
              <a:cxnLst/>
              <a:rect l="l" t="t" r="r" b="b"/>
              <a:pathLst>
                <a:path w="14945" h="16839" extrusionOk="0">
                  <a:moveTo>
                    <a:pt x="4903" y="346"/>
                  </a:moveTo>
                  <a:cubicBezTo>
                    <a:pt x="5638" y="346"/>
                    <a:pt x="6396" y="554"/>
                    <a:pt x="7106" y="1019"/>
                  </a:cubicBezTo>
                  <a:cubicBezTo>
                    <a:pt x="7573" y="1319"/>
                    <a:pt x="7940" y="1686"/>
                    <a:pt x="8240" y="2153"/>
                  </a:cubicBezTo>
                  <a:cubicBezTo>
                    <a:pt x="8255" y="2172"/>
                    <a:pt x="8273" y="2187"/>
                    <a:pt x="8292" y="2198"/>
                  </a:cubicBezTo>
                  <a:lnTo>
                    <a:pt x="8292" y="2198"/>
                  </a:lnTo>
                  <a:lnTo>
                    <a:pt x="12009" y="7790"/>
                  </a:lnTo>
                  <a:cubicBezTo>
                    <a:pt x="12543" y="8591"/>
                    <a:pt x="13043" y="9392"/>
                    <a:pt x="13577" y="10192"/>
                  </a:cubicBezTo>
                  <a:cubicBezTo>
                    <a:pt x="14745" y="11893"/>
                    <a:pt x="14444" y="14195"/>
                    <a:pt x="12843" y="15529"/>
                  </a:cubicBezTo>
                  <a:cubicBezTo>
                    <a:pt x="12102" y="16160"/>
                    <a:pt x="11189" y="16471"/>
                    <a:pt x="10274" y="16471"/>
                  </a:cubicBezTo>
                  <a:cubicBezTo>
                    <a:pt x="9254" y="16471"/>
                    <a:pt x="8231" y="16085"/>
                    <a:pt x="7439" y="15329"/>
                  </a:cubicBezTo>
                  <a:cubicBezTo>
                    <a:pt x="6872" y="14629"/>
                    <a:pt x="6339" y="13928"/>
                    <a:pt x="5905" y="13128"/>
                  </a:cubicBezTo>
                  <a:lnTo>
                    <a:pt x="1669" y="6756"/>
                  </a:lnTo>
                  <a:cubicBezTo>
                    <a:pt x="1335" y="6256"/>
                    <a:pt x="1102" y="5722"/>
                    <a:pt x="968" y="5189"/>
                  </a:cubicBezTo>
                  <a:cubicBezTo>
                    <a:pt x="408" y="2514"/>
                    <a:pt x="2531" y="346"/>
                    <a:pt x="4903" y="346"/>
                  </a:cubicBezTo>
                  <a:close/>
                  <a:moveTo>
                    <a:pt x="4910" y="1"/>
                  </a:moveTo>
                  <a:cubicBezTo>
                    <a:pt x="4217" y="1"/>
                    <a:pt x="3516" y="168"/>
                    <a:pt x="2870" y="519"/>
                  </a:cubicBezTo>
                  <a:cubicBezTo>
                    <a:pt x="868" y="1553"/>
                    <a:pt x="1" y="3954"/>
                    <a:pt x="868" y="6023"/>
                  </a:cubicBezTo>
                  <a:cubicBezTo>
                    <a:pt x="1268" y="6856"/>
                    <a:pt x="1769" y="7657"/>
                    <a:pt x="2336" y="8424"/>
                  </a:cubicBezTo>
                  <a:lnTo>
                    <a:pt x="4904" y="12294"/>
                  </a:lnTo>
                  <a:lnTo>
                    <a:pt x="6572" y="14829"/>
                  </a:lnTo>
                  <a:cubicBezTo>
                    <a:pt x="7423" y="16117"/>
                    <a:pt x="8822" y="16838"/>
                    <a:pt x="10281" y="16838"/>
                  </a:cubicBezTo>
                  <a:cubicBezTo>
                    <a:pt x="10824" y="16838"/>
                    <a:pt x="11375" y="16738"/>
                    <a:pt x="11909" y="16530"/>
                  </a:cubicBezTo>
                  <a:cubicBezTo>
                    <a:pt x="13844" y="15730"/>
                    <a:pt x="14945" y="13661"/>
                    <a:pt x="14545" y="11627"/>
                  </a:cubicBezTo>
                  <a:cubicBezTo>
                    <a:pt x="14344" y="10559"/>
                    <a:pt x="13644" y="9692"/>
                    <a:pt x="13077" y="8791"/>
                  </a:cubicBezTo>
                  <a:lnTo>
                    <a:pt x="8640" y="2120"/>
                  </a:lnTo>
                  <a:lnTo>
                    <a:pt x="8572" y="2028"/>
                  </a:lnTo>
                  <a:lnTo>
                    <a:pt x="8572" y="2028"/>
                  </a:lnTo>
                  <a:cubicBezTo>
                    <a:pt x="8567" y="2004"/>
                    <a:pt x="8557" y="1979"/>
                    <a:pt x="8540" y="1953"/>
                  </a:cubicBezTo>
                  <a:cubicBezTo>
                    <a:pt x="7712" y="699"/>
                    <a:pt x="6326" y="1"/>
                    <a:pt x="49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6913931" y="882127"/>
              <a:ext cx="105502" cy="68367"/>
            </a:xfrm>
            <a:custGeom>
              <a:avLst/>
              <a:gdLst/>
              <a:ahLst/>
              <a:cxnLst/>
              <a:rect l="l" t="t" r="r" b="b"/>
              <a:pathLst>
                <a:path w="4844" h="3139" extrusionOk="0">
                  <a:moveTo>
                    <a:pt x="1148" y="0"/>
                  </a:moveTo>
                  <a:cubicBezTo>
                    <a:pt x="842" y="0"/>
                    <a:pt x="534" y="49"/>
                    <a:pt x="238" y="147"/>
                  </a:cubicBezTo>
                  <a:cubicBezTo>
                    <a:pt x="0" y="237"/>
                    <a:pt x="53" y="564"/>
                    <a:pt x="256" y="564"/>
                  </a:cubicBezTo>
                  <a:cubicBezTo>
                    <a:pt x="281" y="564"/>
                    <a:pt x="309" y="559"/>
                    <a:pt x="338" y="548"/>
                  </a:cubicBezTo>
                  <a:lnTo>
                    <a:pt x="338" y="514"/>
                  </a:lnTo>
                  <a:cubicBezTo>
                    <a:pt x="598" y="431"/>
                    <a:pt x="864" y="390"/>
                    <a:pt x="1127" y="390"/>
                  </a:cubicBezTo>
                  <a:cubicBezTo>
                    <a:pt x="1710" y="390"/>
                    <a:pt x="2280" y="591"/>
                    <a:pt x="2740" y="981"/>
                  </a:cubicBezTo>
                  <a:cubicBezTo>
                    <a:pt x="3440" y="1548"/>
                    <a:pt x="4007" y="2249"/>
                    <a:pt x="4407" y="3050"/>
                  </a:cubicBezTo>
                  <a:cubicBezTo>
                    <a:pt x="4460" y="3112"/>
                    <a:pt x="4525" y="3139"/>
                    <a:pt x="4587" y="3139"/>
                  </a:cubicBezTo>
                  <a:cubicBezTo>
                    <a:pt x="4723" y="3139"/>
                    <a:pt x="4843" y="3010"/>
                    <a:pt x="4774" y="2849"/>
                  </a:cubicBezTo>
                  <a:cubicBezTo>
                    <a:pt x="4307" y="1949"/>
                    <a:pt x="3674" y="1182"/>
                    <a:pt x="2906" y="581"/>
                  </a:cubicBezTo>
                  <a:cubicBezTo>
                    <a:pt x="2392" y="201"/>
                    <a:pt x="1772" y="0"/>
                    <a:pt x="11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7025909" y="966704"/>
              <a:ext cx="12371" cy="873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6903846" y="971780"/>
              <a:ext cx="32714" cy="10193"/>
            </a:xfrm>
            <a:custGeom>
              <a:avLst/>
              <a:gdLst/>
              <a:ahLst/>
              <a:cxnLst/>
              <a:rect l="l" t="t" r="r" b="b"/>
              <a:pathLst>
                <a:path w="1502" h="468" extrusionOk="0">
                  <a:moveTo>
                    <a:pt x="200" y="1"/>
                  </a:moveTo>
                  <a:cubicBezTo>
                    <a:pt x="100" y="1"/>
                    <a:pt x="0" y="68"/>
                    <a:pt x="0" y="201"/>
                  </a:cubicBezTo>
                  <a:cubicBezTo>
                    <a:pt x="0" y="301"/>
                    <a:pt x="100" y="401"/>
                    <a:pt x="200" y="401"/>
                  </a:cubicBezTo>
                  <a:lnTo>
                    <a:pt x="1301" y="468"/>
                  </a:lnTo>
                  <a:cubicBezTo>
                    <a:pt x="1401" y="468"/>
                    <a:pt x="1501" y="368"/>
                    <a:pt x="1501" y="268"/>
                  </a:cubicBezTo>
                  <a:cubicBezTo>
                    <a:pt x="1501" y="134"/>
                    <a:pt x="1401" y="68"/>
                    <a:pt x="1301" y="68"/>
                  </a:cubicBezTo>
                  <a:lnTo>
                    <a:pt x="20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6910381" y="989226"/>
              <a:ext cx="27639" cy="10193"/>
            </a:xfrm>
            <a:custGeom>
              <a:avLst/>
              <a:gdLst/>
              <a:ahLst/>
              <a:cxnLst/>
              <a:rect l="l" t="t" r="r" b="b"/>
              <a:pathLst>
                <a:path w="1269" h="468" extrusionOk="0">
                  <a:moveTo>
                    <a:pt x="1035" y="1"/>
                  </a:moveTo>
                  <a:lnTo>
                    <a:pt x="201" y="34"/>
                  </a:lnTo>
                  <a:cubicBezTo>
                    <a:pt x="101" y="34"/>
                    <a:pt x="0" y="134"/>
                    <a:pt x="0" y="267"/>
                  </a:cubicBezTo>
                  <a:cubicBezTo>
                    <a:pt x="0" y="367"/>
                    <a:pt x="101" y="468"/>
                    <a:pt x="201" y="468"/>
                  </a:cubicBezTo>
                  <a:lnTo>
                    <a:pt x="1035" y="434"/>
                  </a:lnTo>
                  <a:cubicBezTo>
                    <a:pt x="1168" y="434"/>
                    <a:pt x="1268" y="334"/>
                    <a:pt x="1268" y="234"/>
                  </a:cubicBezTo>
                  <a:cubicBezTo>
                    <a:pt x="1235" y="101"/>
                    <a:pt x="1168" y="1"/>
                    <a:pt x="10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6914737" y="979055"/>
              <a:ext cx="247159" cy="229714"/>
            </a:xfrm>
            <a:custGeom>
              <a:avLst/>
              <a:gdLst/>
              <a:ahLst/>
              <a:cxnLst/>
              <a:rect l="l" t="t" r="r" b="b"/>
              <a:pathLst>
                <a:path w="11348" h="10547" extrusionOk="0">
                  <a:moveTo>
                    <a:pt x="7139" y="1"/>
                  </a:moveTo>
                  <a:cubicBezTo>
                    <a:pt x="4170" y="1969"/>
                    <a:pt x="2936" y="2636"/>
                    <a:pt x="1" y="4604"/>
                  </a:cubicBezTo>
                  <a:lnTo>
                    <a:pt x="3670" y="9641"/>
                  </a:lnTo>
                  <a:cubicBezTo>
                    <a:pt x="4876" y="10282"/>
                    <a:pt x="5908" y="10546"/>
                    <a:pt x="6780" y="10546"/>
                  </a:cubicBezTo>
                  <a:cubicBezTo>
                    <a:pt x="10539" y="10546"/>
                    <a:pt x="11347" y="5637"/>
                    <a:pt x="10508" y="4771"/>
                  </a:cubicBezTo>
                  <a:cubicBezTo>
                    <a:pt x="9507" y="3703"/>
                    <a:pt x="7139" y="1"/>
                    <a:pt x="7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6909858" y="974676"/>
              <a:ext cx="246114" cy="237642"/>
            </a:xfrm>
            <a:custGeom>
              <a:avLst/>
              <a:gdLst/>
              <a:ahLst/>
              <a:cxnLst/>
              <a:rect l="l" t="t" r="r" b="b"/>
              <a:pathLst>
                <a:path w="11300" h="10911" extrusionOk="0">
                  <a:moveTo>
                    <a:pt x="7305" y="473"/>
                  </a:moveTo>
                  <a:lnTo>
                    <a:pt x="7305" y="473"/>
                  </a:lnTo>
                  <a:cubicBezTo>
                    <a:pt x="8206" y="1881"/>
                    <a:pt x="9139" y="3257"/>
                    <a:pt x="10165" y="4571"/>
                  </a:cubicBezTo>
                  <a:cubicBezTo>
                    <a:pt x="10365" y="4771"/>
                    <a:pt x="10565" y="5005"/>
                    <a:pt x="10732" y="5272"/>
                  </a:cubicBezTo>
                  <a:cubicBezTo>
                    <a:pt x="10799" y="5439"/>
                    <a:pt x="10832" y="5639"/>
                    <a:pt x="10866" y="5872"/>
                  </a:cubicBezTo>
                  <a:cubicBezTo>
                    <a:pt x="10866" y="6473"/>
                    <a:pt x="10799" y="7106"/>
                    <a:pt x="10599" y="7707"/>
                  </a:cubicBezTo>
                  <a:cubicBezTo>
                    <a:pt x="10098" y="9141"/>
                    <a:pt x="8998" y="10409"/>
                    <a:pt x="7396" y="10542"/>
                  </a:cubicBezTo>
                  <a:cubicBezTo>
                    <a:pt x="7230" y="10565"/>
                    <a:pt x="7063" y="10576"/>
                    <a:pt x="6897" y="10576"/>
                  </a:cubicBezTo>
                  <a:cubicBezTo>
                    <a:pt x="6566" y="10576"/>
                    <a:pt x="6240" y="10531"/>
                    <a:pt x="5929" y="10442"/>
                  </a:cubicBezTo>
                  <a:cubicBezTo>
                    <a:pt x="5628" y="10376"/>
                    <a:pt x="5362" y="10275"/>
                    <a:pt x="5061" y="10175"/>
                  </a:cubicBezTo>
                  <a:cubicBezTo>
                    <a:pt x="4761" y="10075"/>
                    <a:pt x="4461" y="9875"/>
                    <a:pt x="4127" y="9775"/>
                  </a:cubicBezTo>
                  <a:cubicBezTo>
                    <a:pt x="4027" y="9742"/>
                    <a:pt x="4061" y="9775"/>
                    <a:pt x="3994" y="9675"/>
                  </a:cubicBezTo>
                  <a:cubicBezTo>
                    <a:pt x="3927" y="9608"/>
                    <a:pt x="3894" y="9542"/>
                    <a:pt x="3827" y="9442"/>
                  </a:cubicBezTo>
                  <a:lnTo>
                    <a:pt x="3227" y="8608"/>
                  </a:lnTo>
                  <a:lnTo>
                    <a:pt x="464" y="4825"/>
                  </a:lnTo>
                  <a:lnTo>
                    <a:pt x="464" y="4825"/>
                  </a:lnTo>
                  <a:cubicBezTo>
                    <a:pt x="2725" y="3336"/>
                    <a:pt x="5044" y="1962"/>
                    <a:pt x="7305" y="473"/>
                  </a:cubicBezTo>
                  <a:close/>
                  <a:moveTo>
                    <a:pt x="7377" y="0"/>
                  </a:moveTo>
                  <a:cubicBezTo>
                    <a:pt x="7348" y="0"/>
                    <a:pt x="7320" y="11"/>
                    <a:pt x="7296" y="35"/>
                  </a:cubicBezTo>
                  <a:cubicBezTo>
                    <a:pt x="4928" y="1603"/>
                    <a:pt x="2493" y="3037"/>
                    <a:pt x="125" y="4605"/>
                  </a:cubicBezTo>
                  <a:cubicBezTo>
                    <a:pt x="105" y="4621"/>
                    <a:pt x="90" y="4638"/>
                    <a:pt x="78" y="4656"/>
                  </a:cubicBezTo>
                  <a:lnTo>
                    <a:pt x="78" y="4656"/>
                  </a:lnTo>
                  <a:cubicBezTo>
                    <a:pt x="23" y="4706"/>
                    <a:pt x="1" y="4786"/>
                    <a:pt x="58" y="4872"/>
                  </a:cubicBezTo>
                  <a:lnTo>
                    <a:pt x="59" y="4874"/>
                  </a:lnTo>
                  <a:lnTo>
                    <a:pt x="59" y="4874"/>
                  </a:lnTo>
                  <a:cubicBezTo>
                    <a:pt x="73" y="4907"/>
                    <a:pt x="94" y="4936"/>
                    <a:pt x="119" y="4956"/>
                  </a:cubicBezTo>
                  <a:lnTo>
                    <a:pt x="119" y="4956"/>
                  </a:lnTo>
                  <a:lnTo>
                    <a:pt x="2693" y="8474"/>
                  </a:lnTo>
                  <a:cubicBezTo>
                    <a:pt x="3027" y="8941"/>
                    <a:pt x="3360" y="9442"/>
                    <a:pt x="3727" y="9909"/>
                  </a:cubicBezTo>
                  <a:cubicBezTo>
                    <a:pt x="3894" y="10042"/>
                    <a:pt x="4061" y="10142"/>
                    <a:pt x="4261" y="10209"/>
                  </a:cubicBezTo>
                  <a:cubicBezTo>
                    <a:pt x="4561" y="10342"/>
                    <a:pt x="4861" y="10476"/>
                    <a:pt x="5161" y="10576"/>
                  </a:cubicBezTo>
                  <a:cubicBezTo>
                    <a:pt x="5695" y="10776"/>
                    <a:pt x="6262" y="10876"/>
                    <a:pt x="6829" y="10909"/>
                  </a:cubicBezTo>
                  <a:cubicBezTo>
                    <a:pt x="6856" y="10910"/>
                    <a:pt x="6883" y="10910"/>
                    <a:pt x="6910" y="10910"/>
                  </a:cubicBezTo>
                  <a:cubicBezTo>
                    <a:pt x="8547" y="10910"/>
                    <a:pt x="10042" y="9917"/>
                    <a:pt x="10699" y="8407"/>
                  </a:cubicBezTo>
                  <a:cubicBezTo>
                    <a:pt x="10999" y="7740"/>
                    <a:pt x="11166" y="7040"/>
                    <a:pt x="11232" y="6339"/>
                  </a:cubicBezTo>
                  <a:cubicBezTo>
                    <a:pt x="11299" y="5839"/>
                    <a:pt x="11199" y="5339"/>
                    <a:pt x="10966" y="4905"/>
                  </a:cubicBezTo>
                  <a:cubicBezTo>
                    <a:pt x="10732" y="4571"/>
                    <a:pt x="10432" y="4304"/>
                    <a:pt x="10198" y="3971"/>
                  </a:cubicBezTo>
                  <a:cubicBezTo>
                    <a:pt x="9831" y="3504"/>
                    <a:pt x="9498" y="3037"/>
                    <a:pt x="9164" y="2570"/>
                  </a:cubicBezTo>
                  <a:cubicBezTo>
                    <a:pt x="8631" y="1803"/>
                    <a:pt x="8130" y="1002"/>
                    <a:pt x="7630" y="235"/>
                  </a:cubicBezTo>
                  <a:lnTo>
                    <a:pt x="7530" y="101"/>
                  </a:lnTo>
                  <a:cubicBezTo>
                    <a:pt x="7487" y="37"/>
                    <a:pt x="7430" y="0"/>
                    <a:pt x="7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7025909" y="1002295"/>
              <a:ext cx="66124" cy="13112"/>
            </a:xfrm>
            <a:custGeom>
              <a:avLst/>
              <a:gdLst/>
              <a:ahLst/>
              <a:cxnLst/>
              <a:rect l="l" t="t" r="r" b="b"/>
              <a:pathLst>
                <a:path w="3036" h="602" extrusionOk="0">
                  <a:moveTo>
                    <a:pt x="267" y="1"/>
                  </a:moveTo>
                  <a:cubicBezTo>
                    <a:pt x="0" y="1"/>
                    <a:pt x="0" y="401"/>
                    <a:pt x="267" y="401"/>
                  </a:cubicBezTo>
                  <a:lnTo>
                    <a:pt x="2769" y="601"/>
                  </a:lnTo>
                  <a:cubicBezTo>
                    <a:pt x="3036" y="601"/>
                    <a:pt x="3036" y="201"/>
                    <a:pt x="2769" y="201"/>
                  </a:cubicBezTo>
                  <a:lnTo>
                    <a:pt x="26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6989295" y="1026843"/>
              <a:ext cx="128894" cy="21257"/>
            </a:xfrm>
            <a:custGeom>
              <a:avLst/>
              <a:gdLst/>
              <a:ahLst/>
              <a:cxnLst/>
              <a:rect l="l" t="t" r="r" b="b"/>
              <a:pathLst>
                <a:path w="5918" h="976" extrusionOk="0">
                  <a:moveTo>
                    <a:pt x="322" y="1"/>
                  </a:moveTo>
                  <a:cubicBezTo>
                    <a:pt x="95" y="1"/>
                    <a:pt x="0" y="347"/>
                    <a:pt x="247" y="408"/>
                  </a:cubicBezTo>
                  <a:cubicBezTo>
                    <a:pt x="2048" y="675"/>
                    <a:pt x="3849" y="875"/>
                    <a:pt x="5651" y="975"/>
                  </a:cubicBezTo>
                  <a:cubicBezTo>
                    <a:pt x="5918" y="975"/>
                    <a:pt x="5918" y="575"/>
                    <a:pt x="5651" y="575"/>
                  </a:cubicBezTo>
                  <a:cubicBezTo>
                    <a:pt x="3883" y="475"/>
                    <a:pt x="2115" y="275"/>
                    <a:pt x="380" y="8"/>
                  </a:cubicBezTo>
                  <a:cubicBezTo>
                    <a:pt x="360" y="3"/>
                    <a:pt x="340" y="1"/>
                    <a:pt x="32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6950350" y="1050955"/>
              <a:ext cx="187221" cy="32060"/>
            </a:xfrm>
            <a:custGeom>
              <a:avLst/>
              <a:gdLst/>
              <a:ahLst/>
              <a:cxnLst/>
              <a:rect l="l" t="t" r="r" b="b"/>
              <a:pathLst>
                <a:path w="8596" h="1472" extrusionOk="0">
                  <a:moveTo>
                    <a:pt x="238" y="0"/>
                  </a:moveTo>
                  <a:cubicBezTo>
                    <a:pt x="0" y="0"/>
                    <a:pt x="10" y="403"/>
                    <a:pt x="267" y="436"/>
                  </a:cubicBezTo>
                  <a:cubicBezTo>
                    <a:pt x="2936" y="702"/>
                    <a:pt x="5571" y="1036"/>
                    <a:pt x="8239" y="1470"/>
                  </a:cubicBezTo>
                  <a:cubicBezTo>
                    <a:pt x="8250" y="1471"/>
                    <a:pt x="8260" y="1472"/>
                    <a:pt x="8270" y="1472"/>
                  </a:cubicBezTo>
                  <a:cubicBezTo>
                    <a:pt x="8514" y="1472"/>
                    <a:pt x="8596" y="1100"/>
                    <a:pt x="8339" y="1036"/>
                  </a:cubicBezTo>
                  <a:cubicBezTo>
                    <a:pt x="5637" y="602"/>
                    <a:pt x="2969" y="269"/>
                    <a:pt x="267" y="2"/>
                  </a:cubicBezTo>
                  <a:cubicBezTo>
                    <a:pt x="257" y="1"/>
                    <a:pt x="248"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6916632" y="1074806"/>
              <a:ext cx="232567" cy="40903"/>
            </a:xfrm>
            <a:custGeom>
              <a:avLst/>
              <a:gdLst/>
              <a:ahLst/>
              <a:cxnLst/>
              <a:rect l="l" t="t" r="r" b="b"/>
              <a:pathLst>
                <a:path w="10678" h="1878" extrusionOk="0">
                  <a:moveTo>
                    <a:pt x="322" y="0"/>
                  </a:moveTo>
                  <a:cubicBezTo>
                    <a:pt x="96" y="0"/>
                    <a:pt x="1" y="346"/>
                    <a:pt x="247" y="408"/>
                  </a:cubicBezTo>
                  <a:lnTo>
                    <a:pt x="10321" y="1876"/>
                  </a:lnTo>
                  <a:cubicBezTo>
                    <a:pt x="10332" y="1877"/>
                    <a:pt x="10342" y="1878"/>
                    <a:pt x="10352" y="1878"/>
                  </a:cubicBezTo>
                  <a:cubicBezTo>
                    <a:pt x="10595" y="1878"/>
                    <a:pt x="10677" y="1506"/>
                    <a:pt x="10421" y="1442"/>
                  </a:cubicBezTo>
                  <a:lnTo>
                    <a:pt x="381" y="8"/>
                  </a:lnTo>
                  <a:cubicBezTo>
                    <a:pt x="360" y="3"/>
                    <a:pt x="341" y="0"/>
                    <a:pt x="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6936540" y="1111965"/>
              <a:ext cx="206344" cy="32801"/>
            </a:xfrm>
            <a:custGeom>
              <a:avLst/>
              <a:gdLst/>
              <a:ahLst/>
              <a:cxnLst/>
              <a:rect l="l" t="t" r="r" b="b"/>
              <a:pathLst>
                <a:path w="9474" h="1506" extrusionOk="0">
                  <a:moveTo>
                    <a:pt x="236" y="1"/>
                  </a:moveTo>
                  <a:cubicBezTo>
                    <a:pt x="1" y="1"/>
                    <a:pt x="11" y="371"/>
                    <a:pt x="267" y="403"/>
                  </a:cubicBezTo>
                  <a:lnTo>
                    <a:pt x="9207" y="1504"/>
                  </a:lnTo>
                  <a:cubicBezTo>
                    <a:pt x="9217" y="1505"/>
                    <a:pt x="9226" y="1506"/>
                    <a:pt x="9235" y="1506"/>
                  </a:cubicBezTo>
                  <a:cubicBezTo>
                    <a:pt x="9473" y="1506"/>
                    <a:pt x="9464" y="1102"/>
                    <a:pt x="9207" y="1070"/>
                  </a:cubicBezTo>
                  <a:lnTo>
                    <a:pt x="267" y="3"/>
                  </a:lnTo>
                  <a:cubicBezTo>
                    <a:pt x="257" y="2"/>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6964137" y="1146903"/>
              <a:ext cx="169078" cy="26201"/>
            </a:xfrm>
            <a:custGeom>
              <a:avLst/>
              <a:gdLst/>
              <a:ahLst/>
              <a:cxnLst/>
              <a:rect l="l" t="t" r="r" b="b"/>
              <a:pathLst>
                <a:path w="7763" h="1203" extrusionOk="0">
                  <a:moveTo>
                    <a:pt x="268" y="0"/>
                  </a:moveTo>
                  <a:cubicBezTo>
                    <a:pt x="1" y="0"/>
                    <a:pt x="1" y="434"/>
                    <a:pt x="268" y="434"/>
                  </a:cubicBezTo>
                  <a:cubicBezTo>
                    <a:pt x="2636" y="601"/>
                    <a:pt x="5004" y="834"/>
                    <a:pt x="7406" y="1201"/>
                  </a:cubicBezTo>
                  <a:cubicBezTo>
                    <a:pt x="7417" y="1202"/>
                    <a:pt x="7427" y="1203"/>
                    <a:pt x="7437" y="1203"/>
                  </a:cubicBezTo>
                  <a:cubicBezTo>
                    <a:pt x="7680" y="1203"/>
                    <a:pt x="7762" y="831"/>
                    <a:pt x="7506" y="767"/>
                  </a:cubicBezTo>
                  <a:cubicBezTo>
                    <a:pt x="5105" y="400"/>
                    <a:pt x="2669" y="167"/>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6979645" y="1174456"/>
              <a:ext cx="131290" cy="24045"/>
            </a:xfrm>
            <a:custGeom>
              <a:avLst/>
              <a:gdLst/>
              <a:ahLst/>
              <a:cxnLst/>
              <a:rect l="l" t="t" r="r" b="b"/>
              <a:pathLst>
                <a:path w="6028" h="1104" extrusionOk="0">
                  <a:moveTo>
                    <a:pt x="325" y="1"/>
                  </a:moveTo>
                  <a:cubicBezTo>
                    <a:pt x="82" y="1"/>
                    <a:pt x="0" y="372"/>
                    <a:pt x="256" y="436"/>
                  </a:cubicBezTo>
                  <a:lnTo>
                    <a:pt x="256" y="403"/>
                  </a:lnTo>
                  <a:cubicBezTo>
                    <a:pt x="2091" y="703"/>
                    <a:pt x="3926" y="970"/>
                    <a:pt x="5760" y="1103"/>
                  </a:cubicBezTo>
                  <a:cubicBezTo>
                    <a:pt x="6027" y="1103"/>
                    <a:pt x="6027" y="670"/>
                    <a:pt x="5760" y="670"/>
                  </a:cubicBezTo>
                  <a:cubicBezTo>
                    <a:pt x="3959" y="536"/>
                    <a:pt x="2158" y="270"/>
                    <a:pt x="356" y="3"/>
                  </a:cubicBezTo>
                  <a:cubicBezTo>
                    <a:pt x="346" y="1"/>
                    <a:pt x="335" y="1"/>
                    <a:pt x="3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6829006" y="847190"/>
              <a:ext cx="327680" cy="367886"/>
            </a:xfrm>
            <a:custGeom>
              <a:avLst/>
              <a:gdLst/>
              <a:ahLst/>
              <a:cxnLst/>
              <a:rect l="l" t="t" r="r" b="b"/>
              <a:pathLst>
                <a:path w="15045" h="16891" extrusionOk="0">
                  <a:moveTo>
                    <a:pt x="4993" y="399"/>
                  </a:moveTo>
                  <a:cubicBezTo>
                    <a:pt x="6192" y="399"/>
                    <a:pt x="7406" y="940"/>
                    <a:pt x="8240" y="2185"/>
                  </a:cubicBezTo>
                  <a:lnTo>
                    <a:pt x="12009" y="7856"/>
                  </a:lnTo>
                  <a:lnTo>
                    <a:pt x="13577" y="10224"/>
                  </a:lnTo>
                  <a:cubicBezTo>
                    <a:pt x="14778" y="11925"/>
                    <a:pt x="14444" y="14260"/>
                    <a:pt x="12876" y="15561"/>
                  </a:cubicBezTo>
                  <a:cubicBezTo>
                    <a:pt x="12139" y="16189"/>
                    <a:pt x="11232" y="16499"/>
                    <a:pt x="10326" y="16499"/>
                  </a:cubicBezTo>
                  <a:cubicBezTo>
                    <a:pt x="9304" y="16499"/>
                    <a:pt x="8283" y="16105"/>
                    <a:pt x="7506" y="15328"/>
                  </a:cubicBezTo>
                  <a:cubicBezTo>
                    <a:pt x="6939" y="14661"/>
                    <a:pt x="6405" y="13927"/>
                    <a:pt x="5971" y="13160"/>
                  </a:cubicBezTo>
                  <a:lnTo>
                    <a:pt x="1735" y="6788"/>
                  </a:lnTo>
                  <a:cubicBezTo>
                    <a:pt x="1401" y="6288"/>
                    <a:pt x="1168" y="5788"/>
                    <a:pt x="1035" y="5221"/>
                  </a:cubicBezTo>
                  <a:cubicBezTo>
                    <a:pt x="442" y="2392"/>
                    <a:pt x="2691" y="399"/>
                    <a:pt x="4993" y="399"/>
                  </a:cubicBezTo>
                  <a:close/>
                  <a:moveTo>
                    <a:pt x="4949" y="1"/>
                  </a:moveTo>
                  <a:cubicBezTo>
                    <a:pt x="4248" y="1"/>
                    <a:pt x="3535" y="168"/>
                    <a:pt x="2869" y="517"/>
                  </a:cubicBezTo>
                  <a:cubicBezTo>
                    <a:pt x="868" y="1551"/>
                    <a:pt x="0" y="3953"/>
                    <a:pt x="868" y="6055"/>
                  </a:cubicBezTo>
                  <a:cubicBezTo>
                    <a:pt x="1301" y="6888"/>
                    <a:pt x="1802" y="7689"/>
                    <a:pt x="2369" y="8456"/>
                  </a:cubicBezTo>
                  <a:lnTo>
                    <a:pt x="4937" y="12326"/>
                  </a:lnTo>
                  <a:lnTo>
                    <a:pt x="6605" y="14861"/>
                  </a:lnTo>
                  <a:cubicBezTo>
                    <a:pt x="7449" y="16163"/>
                    <a:pt x="8852" y="16890"/>
                    <a:pt x="10308" y="16890"/>
                  </a:cubicBezTo>
                  <a:cubicBezTo>
                    <a:pt x="10865" y="16890"/>
                    <a:pt x="11431" y="16784"/>
                    <a:pt x="11976" y="16562"/>
                  </a:cubicBezTo>
                  <a:cubicBezTo>
                    <a:pt x="13944" y="15762"/>
                    <a:pt x="15045" y="13693"/>
                    <a:pt x="14644" y="11625"/>
                  </a:cubicBezTo>
                  <a:cubicBezTo>
                    <a:pt x="14411" y="10558"/>
                    <a:pt x="13744" y="9690"/>
                    <a:pt x="13143" y="8790"/>
                  </a:cubicBezTo>
                  <a:lnTo>
                    <a:pt x="8740" y="2118"/>
                  </a:lnTo>
                  <a:lnTo>
                    <a:pt x="8640" y="1985"/>
                  </a:lnTo>
                  <a:cubicBezTo>
                    <a:pt x="8616" y="1951"/>
                    <a:pt x="8587" y="1926"/>
                    <a:pt x="8556" y="1909"/>
                  </a:cubicBezTo>
                  <a:lnTo>
                    <a:pt x="8556" y="1909"/>
                  </a:lnTo>
                  <a:cubicBezTo>
                    <a:pt x="7721" y="678"/>
                    <a:pt x="6359" y="1"/>
                    <a:pt x="49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8"/>
          <p:cNvGrpSpPr/>
          <p:nvPr/>
        </p:nvGrpSpPr>
        <p:grpSpPr>
          <a:xfrm rot="-5400000" flipH="1">
            <a:off x="1158489" y="206632"/>
            <a:ext cx="346918" cy="359849"/>
            <a:chOff x="8593814" y="3876840"/>
            <a:chExt cx="346918" cy="359849"/>
          </a:xfrm>
        </p:grpSpPr>
        <p:sp>
          <p:nvSpPr>
            <p:cNvPr id="335" name="Google Shape;335;p8"/>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8"/>
          <p:cNvGrpSpPr/>
          <p:nvPr/>
        </p:nvGrpSpPr>
        <p:grpSpPr>
          <a:xfrm rot="-5400000">
            <a:off x="117207" y="279269"/>
            <a:ext cx="659825" cy="409834"/>
            <a:chOff x="7004106" y="4263831"/>
            <a:chExt cx="659825" cy="409834"/>
          </a:xfrm>
        </p:grpSpPr>
        <p:sp>
          <p:nvSpPr>
            <p:cNvPr id="352" name="Google Shape;352;p8"/>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8"/>
          <p:cNvGrpSpPr/>
          <p:nvPr/>
        </p:nvGrpSpPr>
        <p:grpSpPr>
          <a:xfrm rot="-3653685">
            <a:off x="8118163" y="248962"/>
            <a:ext cx="861542" cy="470468"/>
            <a:chOff x="8019006" y="818765"/>
            <a:chExt cx="1073981" cy="586475"/>
          </a:xfrm>
        </p:grpSpPr>
        <p:sp>
          <p:nvSpPr>
            <p:cNvPr id="365" name="Google Shape;365;p8"/>
            <p:cNvSpPr/>
            <p:nvPr/>
          </p:nvSpPr>
          <p:spPr>
            <a:xfrm>
              <a:off x="8896792" y="1225359"/>
              <a:ext cx="188920" cy="176745"/>
            </a:xfrm>
            <a:custGeom>
              <a:avLst/>
              <a:gdLst/>
              <a:ahLst/>
              <a:cxnLst/>
              <a:rect l="l" t="t" r="r" b="b"/>
              <a:pathLst>
                <a:path w="8674" h="8115" extrusionOk="0">
                  <a:moveTo>
                    <a:pt x="1635" y="1"/>
                  </a:moveTo>
                  <a:lnTo>
                    <a:pt x="1" y="3236"/>
                  </a:lnTo>
                  <a:lnTo>
                    <a:pt x="5138" y="5872"/>
                  </a:lnTo>
                  <a:cubicBezTo>
                    <a:pt x="4904" y="6405"/>
                    <a:pt x="4771" y="6972"/>
                    <a:pt x="4771" y="7539"/>
                  </a:cubicBezTo>
                  <a:cubicBezTo>
                    <a:pt x="4738" y="7706"/>
                    <a:pt x="4804" y="7906"/>
                    <a:pt x="4904" y="8040"/>
                  </a:cubicBezTo>
                  <a:cubicBezTo>
                    <a:pt x="4988" y="8090"/>
                    <a:pt x="5080" y="8115"/>
                    <a:pt x="5167" y="8115"/>
                  </a:cubicBezTo>
                  <a:cubicBezTo>
                    <a:pt x="5255" y="8115"/>
                    <a:pt x="5338" y="8090"/>
                    <a:pt x="5405" y="8040"/>
                  </a:cubicBezTo>
                  <a:cubicBezTo>
                    <a:pt x="5572" y="7906"/>
                    <a:pt x="5672" y="7773"/>
                    <a:pt x="5772" y="7606"/>
                  </a:cubicBezTo>
                  <a:cubicBezTo>
                    <a:pt x="6906" y="5872"/>
                    <a:pt x="7840" y="4004"/>
                    <a:pt x="8574" y="2069"/>
                  </a:cubicBezTo>
                  <a:cubicBezTo>
                    <a:pt x="8640" y="1902"/>
                    <a:pt x="8674" y="1702"/>
                    <a:pt x="8674" y="1535"/>
                  </a:cubicBezTo>
                  <a:cubicBezTo>
                    <a:pt x="8674" y="1368"/>
                    <a:pt x="8574" y="1202"/>
                    <a:pt x="8374" y="1135"/>
                  </a:cubicBezTo>
                  <a:cubicBezTo>
                    <a:pt x="8345" y="1129"/>
                    <a:pt x="8316" y="1126"/>
                    <a:pt x="8288" y="1126"/>
                  </a:cubicBezTo>
                  <a:cubicBezTo>
                    <a:pt x="8151" y="1126"/>
                    <a:pt x="8017" y="1191"/>
                    <a:pt x="7907" y="1302"/>
                  </a:cubicBezTo>
                  <a:cubicBezTo>
                    <a:pt x="7440" y="1635"/>
                    <a:pt x="7039" y="2069"/>
                    <a:pt x="6772" y="2603"/>
                  </a:cubicBezTo>
                  <a:lnTo>
                    <a:pt x="1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8892436" y="1220655"/>
              <a:ext cx="200550" cy="184585"/>
            </a:xfrm>
            <a:custGeom>
              <a:avLst/>
              <a:gdLst/>
              <a:ahLst/>
              <a:cxnLst/>
              <a:rect l="l" t="t" r="r" b="b"/>
              <a:pathLst>
                <a:path w="9208" h="8475" extrusionOk="0">
                  <a:moveTo>
                    <a:pt x="1894" y="431"/>
                  </a:moveTo>
                  <a:lnTo>
                    <a:pt x="6872" y="2985"/>
                  </a:lnTo>
                  <a:cubicBezTo>
                    <a:pt x="6899" y="2994"/>
                    <a:pt x="6926" y="2998"/>
                    <a:pt x="6952" y="2998"/>
                  </a:cubicBezTo>
                  <a:cubicBezTo>
                    <a:pt x="7021" y="2998"/>
                    <a:pt x="7081" y="2967"/>
                    <a:pt x="7106" y="2919"/>
                  </a:cubicBezTo>
                  <a:cubicBezTo>
                    <a:pt x="7339" y="2485"/>
                    <a:pt x="7640" y="2118"/>
                    <a:pt x="8006" y="1784"/>
                  </a:cubicBezTo>
                  <a:cubicBezTo>
                    <a:pt x="8123" y="1714"/>
                    <a:pt x="8338" y="1514"/>
                    <a:pt x="8502" y="1514"/>
                  </a:cubicBezTo>
                  <a:cubicBezTo>
                    <a:pt x="8572" y="1514"/>
                    <a:pt x="8634" y="1551"/>
                    <a:pt x="8674" y="1651"/>
                  </a:cubicBezTo>
                  <a:cubicBezTo>
                    <a:pt x="8774" y="1885"/>
                    <a:pt x="8607" y="2185"/>
                    <a:pt x="8540" y="2385"/>
                  </a:cubicBezTo>
                  <a:cubicBezTo>
                    <a:pt x="7840" y="4186"/>
                    <a:pt x="6972" y="5921"/>
                    <a:pt x="5905" y="7555"/>
                  </a:cubicBezTo>
                  <a:cubicBezTo>
                    <a:pt x="5805" y="7755"/>
                    <a:pt x="5671" y="8022"/>
                    <a:pt x="5438" y="8089"/>
                  </a:cubicBezTo>
                  <a:cubicBezTo>
                    <a:pt x="5408" y="8095"/>
                    <a:pt x="5382" y="8098"/>
                    <a:pt x="5358" y="8098"/>
                  </a:cubicBezTo>
                  <a:cubicBezTo>
                    <a:pt x="5110" y="8098"/>
                    <a:pt x="5138" y="7804"/>
                    <a:pt x="5138" y="7622"/>
                  </a:cubicBezTo>
                  <a:cubicBezTo>
                    <a:pt x="5171" y="7088"/>
                    <a:pt x="5271" y="6588"/>
                    <a:pt x="5505" y="6121"/>
                  </a:cubicBezTo>
                  <a:cubicBezTo>
                    <a:pt x="5538" y="6021"/>
                    <a:pt x="5505" y="5921"/>
                    <a:pt x="5438" y="5887"/>
                  </a:cubicBezTo>
                  <a:lnTo>
                    <a:pt x="415" y="3360"/>
                  </a:lnTo>
                  <a:lnTo>
                    <a:pt x="1894" y="431"/>
                  </a:lnTo>
                  <a:close/>
                  <a:moveTo>
                    <a:pt x="1793" y="0"/>
                  </a:moveTo>
                  <a:cubicBezTo>
                    <a:pt x="1744" y="0"/>
                    <a:pt x="1698" y="25"/>
                    <a:pt x="1669" y="83"/>
                  </a:cubicBezTo>
                  <a:lnTo>
                    <a:pt x="34" y="3386"/>
                  </a:lnTo>
                  <a:cubicBezTo>
                    <a:pt x="1" y="3452"/>
                    <a:pt x="1" y="3586"/>
                    <a:pt x="101" y="3619"/>
                  </a:cubicBezTo>
                  <a:lnTo>
                    <a:pt x="5111" y="6157"/>
                  </a:lnTo>
                  <a:lnTo>
                    <a:pt x="5111" y="6157"/>
                  </a:lnTo>
                  <a:cubicBezTo>
                    <a:pt x="4943" y="6557"/>
                    <a:pt x="4861" y="6960"/>
                    <a:pt x="4804" y="7388"/>
                  </a:cubicBezTo>
                  <a:cubicBezTo>
                    <a:pt x="4771" y="7722"/>
                    <a:pt x="4737" y="8222"/>
                    <a:pt x="5071" y="8423"/>
                  </a:cubicBezTo>
                  <a:cubicBezTo>
                    <a:pt x="5159" y="8458"/>
                    <a:pt x="5251" y="8474"/>
                    <a:pt x="5343" y="8474"/>
                  </a:cubicBezTo>
                  <a:cubicBezTo>
                    <a:pt x="5599" y="8474"/>
                    <a:pt x="5849" y="8344"/>
                    <a:pt x="5972" y="8122"/>
                  </a:cubicBezTo>
                  <a:cubicBezTo>
                    <a:pt x="6305" y="7689"/>
                    <a:pt x="6572" y="7255"/>
                    <a:pt x="6806" y="6821"/>
                  </a:cubicBezTo>
                  <a:cubicBezTo>
                    <a:pt x="7339" y="5921"/>
                    <a:pt x="7840" y="4987"/>
                    <a:pt x="8240" y="4019"/>
                  </a:cubicBezTo>
                  <a:cubicBezTo>
                    <a:pt x="8473" y="3586"/>
                    <a:pt x="8674" y="3119"/>
                    <a:pt x="8840" y="2618"/>
                  </a:cubicBezTo>
                  <a:cubicBezTo>
                    <a:pt x="8974" y="2251"/>
                    <a:pt x="9207" y="1784"/>
                    <a:pt x="8940" y="1418"/>
                  </a:cubicBezTo>
                  <a:cubicBezTo>
                    <a:pt x="8820" y="1230"/>
                    <a:pt x="8673" y="1153"/>
                    <a:pt x="8512" y="1153"/>
                  </a:cubicBezTo>
                  <a:cubicBezTo>
                    <a:pt x="7941" y="1153"/>
                    <a:pt x="7203" y="2133"/>
                    <a:pt x="6919" y="2607"/>
                  </a:cubicBezTo>
                  <a:lnTo>
                    <a:pt x="6919" y="2607"/>
                  </a:lnTo>
                  <a:lnTo>
                    <a:pt x="1932" y="65"/>
                  </a:lnTo>
                  <a:lnTo>
                    <a:pt x="1932" y="65"/>
                  </a:lnTo>
                  <a:cubicBezTo>
                    <a:pt x="1894" y="25"/>
                    <a:pt x="1842" y="0"/>
                    <a:pt x="17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8962071" y="1260537"/>
              <a:ext cx="82350" cy="43037"/>
            </a:xfrm>
            <a:custGeom>
              <a:avLst/>
              <a:gdLst/>
              <a:ahLst/>
              <a:cxnLst/>
              <a:rect l="l" t="t" r="r" b="b"/>
              <a:pathLst>
                <a:path w="3781" h="1976" extrusionOk="0">
                  <a:moveTo>
                    <a:pt x="259" y="0"/>
                  </a:moveTo>
                  <a:cubicBezTo>
                    <a:pt x="100" y="0"/>
                    <a:pt x="1" y="234"/>
                    <a:pt x="173" y="320"/>
                  </a:cubicBezTo>
                  <a:lnTo>
                    <a:pt x="3408" y="1955"/>
                  </a:lnTo>
                  <a:cubicBezTo>
                    <a:pt x="3436" y="1969"/>
                    <a:pt x="3464" y="1975"/>
                    <a:pt x="3491" y="1975"/>
                  </a:cubicBezTo>
                  <a:cubicBezTo>
                    <a:pt x="3657" y="1975"/>
                    <a:pt x="3781" y="1741"/>
                    <a:pt x="3609" y="1655"/>
                  </a:cubicBezTo>
                  <a:lnTo>
                    <a:pt x="340" y="20"/>
                  </a:lnTo>
                  <a:cubicBezTo>
                    <a:pt x="312" y="6"/>
                    <a:pt x="284"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8955035" y="1278463"/>
              <a:ext cx="73399" cy="40358"/>
            </a:xfrm>
            <a:custGeom>
              <a:avLst/>
              <a:gdLst/>
              <a:ahLst/>
              <a:cxnLst/>
              <a:rect l="l" t="t" r="r" b="b"/>
              <a:pathLst>
                <a:path w="3370" h="1853" extrusionOk="0">
                  <a:moveTo>
                    <a:pt x="267" y="0"/>
                  </a:moveTo>
                  <a:cubicBezTo>
                    <a:pt x="109" y="0"/>
                    <a:pt x="0" y="248"/>
                    <a:pt x="196" y="331"/>
                  </a:cubicBezTo>
                  <a:cubicBezTo>
                    <a:pt x="1096" y="865"/>
                    <a:pt x="2064" y="1365"/>
                    <a:pt x="3031" y="1832"/>
                  </a:cubicBezTo>
                  <a:cubicBezTo>
                    <a:pt x="3059" y="1846"/>
                    <a:pt x="3086" y="1853"/>
                    <a:pt x="3112" y="1853"/>
                  </a:cubicBezTo>
                  <a:cubicBezTo>
                    <a:pt x="3271" y="1853"/>
                    <a:pt x="3370" y="1618"/>
                    <a:pt x="3198" y="1532"/>
                  </a:cubicBezTo>
                  <a:cubicBezTo>
                    <a:pt x="2230" y="1065"/>
                    <a:pt x="1296" y="565"/>
                    <a:pt x="362" y="31"/>
                  </a:cubicBezTo>
                  <a:cubicBezTo>
                    <a:pt x="330" y="9"/>
                    <a:pt x="29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8946824" y="1298306"/>
              <a:ext cx="71438" cy="35785"/>
            </a:xfrm>
            <a:custGeom>
              <a:avLst/>
              <a:gdLst/>
              <a:ahLst/>
              <a:cxnLst/>
              <a:rect l="l" t="t" r="r" b="b"/>
              <a:pathLst>
                <a:path w="3280" h="1643" extrusionOk="0">
                  <a:moveTo>
                    <a:pt x="290" y="1"/>
                  </a:moveTo>
                  <a:cubicBezTo>
                    <a:pt x="124" y="1"/>
                    <a:pt x="0" y="235"/>
                    <a:pt x="172" y="321"/>
                  </a:cubicBezTo>
                  <a:lnTo>
                    <a:pt x="2941" y="1622"/>
                  </a:lnTo>
                  <a:cubicBezTo>
                    <a:pt x="2969" y="1636"/>
                    <a:pt x="2996" y="1642"/>
                    <a:pt x="3022" y="1642"/>
                  </a:cubicBezTo>
                  <a:cubicBezTo>
                    <a:pt x="3181" y="1642"/>
                    <a:pt x="3280" y="1408"/>
                    <a:pt x="3108" y="1322"/>
                  </a:cubicBezTo>
                  <a:lnTo>
                    <a:pt x="372" y="21"/>
                  </a:lnTo>
                  <a:cubicBezTo>
                    <a:pt x="345"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8201489" y="870060"/>
              <a:ext cx="757051" cy="473715"/>
            </a:xfrm>
            <a:custGeom>
              <a:avLst/>
              <a:gdLst/>
              <a:ahLst/>
              <a:cxnLst/>
              <a:rect l="l" t="t" r="r" b="b"/>
              <a:pathLst>
                <a:path w="34759" h="21750" extrusionOk="0">
                  <a:moveTo>
                    <a:pt x="5471" y="1"/>
                  </a:moveTo>
                  <a:lnTo>
                    <a:pt x="2202" y="2102"/>
                  </a:lnTo>
                  <a:lnTo>
                    <a:pt x="767" y="1369"/>
                  </a:lnTo>
                  <a:lnTo>
                    <a:pt x="0" y="2903"/>
                  </a:lnTo>
                  <a:lnTo>
                    <a:pt x="1334" y="3570"/>
                  </a:lnTo>
                  <a:lnTo>
                    <a:pt x="1901" y="7173"/>
                  </a:lnTo>
                  <a:lnTo>
                    <a:pt x="30822" y="21750"/>
                  </a:lnTo>
                  <a:cubicBezTo>
                    <a:pt x="32156" y="21149"/>
                    <a:pt x="33257" y="20149"/>
                    <a:pt x="33958" y="18881"/>
                  </a:cubicBezTo>
                  <a:cubicBezTo>
                    <a:pt x="34591" y="17547"/>
                    <a:pt x="34758" y="16079"/>
                    <a:pt x="34491" y="14645"/>
                  </a:cubicBez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8196393" y="866444"/>
              <a:ext cx="765044" cy="480445"/>
            </a:xfrm>
            <a:custGeom>
              <a:avLst/>
              <a:gdLst/>
              <a:ahLst/>
              <a:cxnLst/>
              <a:rect l="l" t="t" r="r" b="b"/>
              <a:pathLst>
                <a:path w="35126" h="22059" extrusionOk="0">
                  <a:moveTo>
                    <a:pt x="1402" y="3803"/>
                  </a:moveTo>
                  <a:cubicBezTo>
                    <a:pt x="1402" y="3815"/>
                    <a:pt x="1402" y="3826"/>
                    <a:pt x="1402" y="3837"/>
                  </a:cubicBezTo>
                  <a:lnTo>
                    <a:pt x="1402" y="3837"/>
                  </a:lnTo>
                  <a:cubicBezTo>
                    <a:pt x="1388" y="3825"/>
                    <a:pt x="1383" y="3812"/>
                    <a:pt x="1402" y="3803"/>
                  </a:cubicBezTo>
                  <a:close/>
                  <a:moveTo>
                    <a:pt x="5699" y="414"/>
                  </a:moveTo>
                  <a:lnTo>
                    <a:pt x="16946" y="6071"/>
                  </a:lnTo>
                  <a:lnTo>
                    <a:pt x="28254" y="11775"/>
                  </a:lnTo>
                  <a:lnTo>
                    <a:pt x="34541" y="14919"/>
                  </a:lnTo>
                  <a:lnTo>
                    <a:pt x="34541" y="14919"/>
                  </a:lnTo>
                  <a:cubicBezTo>
                    <a:pt x="34756" y="15995"/>
                    <a:pt x="34685" y="17070"/>
                    <a:pt x="34358" y="18113"/>
                  </a:cubicBezTo>
                  <a:cubicBezTo>
                    <a:pt x="33925" y="19447"/>
                    <a:pt x="32991" y="20582"/>
                    <a:pt x="31757" y="21315"/>
                  </a:cubicBezTo>
                  <a:cubicBezTo>
                    <a:pt x="31590" y="21416"/>
                    <a:pt x="31390" y="21516"/>
                    <a:pt x="31190" y="21616"/>
                  </a:cubicBezTo>
                  <a:cubicBezTo>
                    <a:pt x="31144" y="21639"/>
                    <a:pt x="31098" y="21662"/>
                    <a:pt x="31063" y="21685"/>
                  </a:cubicBezTo>
                  <a:lnTo>
                    <a:pt x="31063" y="21685"/>
                  </a:lnTo>
                  <a:lnTo>
                    <a:pt x="30089" y="21182"/>
                  </a:lnTo>
                  <a:lnTo>
                    <a:pt x="27320" y="19814"/>
                  </a:lnTo>
                  <a:lnTo>
                    <a:pt x="23417" y="17846"/>
                  </a:lnTo>
                  <a:lnTo>
                    <a:pt x="18681" y="15478"/>
                  </a:lnTo>
                  <a:lnTo>
                    <a:pt x="13810" y="13010"/>
                  </a:lnTo>
                  <a:lnTo>
                    <a:pt x="9207" y="10674"/>
                  </a:lnTo>
                  <a:lnTo>
                    <a:pt x="5404" y="8773"/>
                  </a:lnTo>
                  <a:lnTo>
                    <a:pt x="2903" y="7539"/>
                  </a:lnTo>
                  <a:lnTo>
                    <a:pt x="2302" y="7205"/>
                  </a:lnTo>
                  <a:cubicBezTo>
                    <a:pt x="2302" y="7205"/>
                    <a:pt x="2286" y="7200"/>
                    <a:pt x="2267" y="7194"/>
                  </a:cubicBezTo>
                  <a:lnTo>
                    <a:pt x="2267" y="7194"/>
                  </a:lnTo>
                  <a:cubicBezTo>
                    <a:pt x="2260" y="7109"/>
                    <a:pt x="2236" y="7024"/>
                    <a:pt x="2236" y="6938"/>
                  </a:cubicBezTo>
                  <a:lnTo>
                    <a:pt x="1835" y="4470"/>
                  </a:lnTo>
                  <a:cubicBezTo>
                    <a:pt x="1835" y="4237"/>
                    <a:pt x="1802" y="3970"/>
                    <a:pt x="1735" y="3736"/>
                  </a:cubicBezTo>
                  <a:cubicBezTo>
                    <a:pt x="1668" y="3503"/>
                    <a:pt x="1335" y="3436"/>
                    <a:pt x="1168" y="3336"/>
                  </a:cubicBezTo>
                  <a:lnTo>
                    <a:pt x="450" y="3004"/>
                  </a:lnTo>
                  <a:lnTo>
                    <a:pt x="450" y="3004"/>
                  </a:lnTo>
                  <a:lnTo>
                    <a:pt x="1061" y="1781"/>
                  </a:lnTo>
                  <a:lnTo>
                    <a:pt x="1969" y="2235"/>
                  </a:lnTo>
                  <a:cubicBezTo>
                    <a:pt x="2102" y="2335"/>
                    <a:pt x="2236" y="2402"/>
                    <a:pt x="2369" y="2435"/>
                  </a:cubicBezTo>
                  <a:cubicBezTo>
                    <a:pt x="2469" y="2435"/>
                    <a:pt x="2536" y="2402"/>
                    <a:pt x="2636" y="2369"/>
                  </a:cubicBezTo>
                  <a:lnTo>
                    <a:pt x="5004" y="867"/>
                  </a:lnTo>
                  <a:lnTo>
                    <a:pt x="5699" y="414"/>
                  </a:lnTo>
                  <a:close/>
                  <a:moveTo>
                    <a:pt x="31023" y="21716"/>
                  </a:moveTo>
                  <a:cubicBezTo>
                    <a:pt x="31001" y="21727"/>
                    <a:pt x="30993" y="21731"/>
                    <a:pt x="30992" y="21731"/>
                  </a:cubicBezTo>
                  <a:cubicBezTo>
                    <a:pt x="30989" y="21731"/>
                    <a:pt x="31012" y="21716"/>
                    <a:pt x="30989" y="21716"/>
                  </a:cubicBezTo>
                  <a:close/>
                  <a:moveTo>
                    <a:pt x="5738" y="0"/>
                  </a:moveTo>
                  <a:cubicBezTo>
                    <a:pt x="5605" y="0"/>
                    <a:pt x="5505" y="100"/>
                    <a:pt x="5371" y="167"/>
                  </a:cubicBezTo>
                  <a:lnTo>
                    <a:pt x="2410" y="2054"/>
                  </a:lnTo>
                  <a:lnTo>
                    <a:pt x="2410" y="2054"/>
                  </a:lnTo>
                  <a:lnTo>
                    <a:pt x="1068" y="1368"/>
                  </a:lnTo>
                  <a:cubicBezTo>
                    <a:pt x="1050" y="1359"/>
                    <a:pt x="1028" y="1355"/>
                    <a:pt x="1003" y="1355"/>
                  </a:cubicBezTo>
                  <a:cubicBezTo>
                    <a:pt x="937" y="1355"/>
                    <a:pt x="859" y="1386"/>
                    <a:pt x="835" y="1435"/>
                  </a:cubicBezTo>
                  <a:lnTo>
                    <a:pt x="67" y="2969"/>
                  </a:lnTo>
                  <a:cubicBezTo>
                    <a:pt x="1" y="3069"/>
                    <a:pt x="34" y="3169"/>
                    <a:pt x="101" y="3202"/>
                  </a:cubicBezTo>
                  <a:lnTo>
                    <a:pt x="1168" y="3736"/>
                  </a:lnTo>
                  <a:cubicBezTo>
                    <a:pt x="1235" y="3803"/>
                    <a:pt x="1335" y="3836"/>
                    <a:pt x="1402" y="3870"/>
                  </a:cubicBezTo>
                  <a:cubicBezTo>
                    <a:pt x="1402" y="3870"/>
                    <a:pt x="1402" y="3870"/>
                    <a:pt x="1402" y="3870"/>
                  </a:cubicBezTo>
                  <a:lnTo>
                    <a:pt x="1402" y="3870"/>
                  </a:lnTo>
                  <a:cubicBezTo>
                    <a:pt x="1404" y="3937"/>
                    <a:pt x="1410" y="3994"/>
                    <a:pt x="1435" y="4070"/>
                  </a:cubicBezTo>
                  <a:lnTo>
                    <a:pt x="1869" y="6838"/>
                  </a:lnTo>
                  <a:cubicBezTo>
                    <a:pt x="1902" y="7005"/>
                    <a:pt x="1869" y="7339"/>
                    <a:pt x="2035" y="7472"/>
                  </a:cubicBezTo>
                  <a:cubicBezTo>
                    <a:pt x="2035" y="7472"/>
                    <a:pt x="2102" y="7506"/>
                    <a:pt x="2135" y="7506"/>
                  </a:cubicBezTo>
                  <a:lnTo>
                    <a:pt x="2836" y="7872"/>
                  </a:lnTo>
                  <a:lnTo>
                    <a:pt x="5938" y="9440"/>
                  </a:lnTo>
                  <a:lnTo>
                    <a:pt x="10608" y="11809"/>
                  </a:lnTo>
                  <a:lnTo>
                    <a:pt x="16145" y="14577"/>
                  </a:lnTo>
                  <a:lnTo>
                    <a:pt x="21683" y="17379"/>
                  </a:lnTo>
                  <a:lnTo>
                    <a:pt x="26520" y="19814"/>
                  </a:lnTo>
                  <a:lnTo>
                    <a:pt x="29855" y="21482"/>
                  </a:lnTo>
                  <a:lnTo>
                    <a:pt x="30723" y="21949"/>
                  </a:lnTo>
                  <a:cubicBezTo>
                    <a:pt x="30839" y="21996"/>
                    <a:pt x="30922" y="22058"/>
                    <a:pt x="31030" y="22058"/>
                  </a:cubicBezTo>
                  <a:cubicBezTo>
                    <a:pt x="31077" y="22058"/>
                    <a:pt x="31129" y="22046"/>
                    <a:pt x="31190" y="22016"/>
                  </a:cubicBezTo>
                  <a:cubicBezTo>
                    <a:pt x="32124" y="21616"/>
                    <a:pt x="32957" y="20982"/>
                    <a:pt x="33591" y="20181"/>
                  </a:cubicBezTo>
                  <a:cubicBezTo>
                    <a:pt x="34625" y="18947"/>
                    <a:pt x="35126" y="17346"/>
                    <a:pt x="34992" y="15778"/>
                  </a:cubicBezTo>
                  <a:cubicBezTo>
                    <a:pt x="34992" y="15445"/>
                    <a:pt x="34965" y="15139"/>
                    <a:pt x="34910" y="14860"/>
                  </a:cubicBezTo>
                  <a:lnTo>
                    <a:pt x="34910" y="14860"/>
                  </a:lnTo>
                  <a:cubicBezTo>
                    <a:pt x="34927" y="14795"/>
                    <a:pt x="34909" y="14722"/>
                    <a:pt x="34832" y="14681"/>
                  </a:cubicBezTo>
                  <a:lnTo>
                    <a:pt x="34832" y="14681"/>
                  </a:lnTo>
                  <a:cubicBezTo>
                    <a:pt x="34813" y="14665"/>
                    <a:pt x="34791" y="14654"/>
                    <a:pt x="34768" y="14648"/>
                  </a:cubicBezTo>
                  <a:lnTo>
                    <a:pt x="34768" y="14648"/>
                  </a:lnTo>
                  <a:lnTo>
                    <a:pt x="19281" y="6838"/>
                  </a:lnTo>
                  <a:lnTo>
                    <a:pt x="11475" y="2902"/>
                  </a:lnTo>
                  <a:lnTo>
                    <a:pt x="7673" y="968"/>
                  </a:lnTo>
                  <a:lnTo>
                    <a:pt x="6739" y="501"/>
                  </a:lnTo>
                  <a:lnTo>
                    <a:pt x="6272" y="267"/>
                  </a:lnTo>
                  <a:cubicBezTo>
                    <a:pt x="6105" y="167"/>
                    <a:pt x="5938" y="67"/>
                    <a:pt x="57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8019006" y="818765"/>
              <a:ext cx="194234" cy="99709"/>
            </a:xfrm>
            <a:custGeom>
              <a:avLst/>
              <a:gdLst/>
              <a:ahLst/>
              <a:cxnLst/>
              <a:rect l="l" t="t" r="r" b="b"/>
              <a:pathLst>
                <a:path w="8918" h="4578" extrusionOk="0">
                  <a:moveTo>
                    <a:pt x="290" y="1"/>
                  </a:moveTo>
                  <a:cubicBezTo>
                    <a:pt x="124" y="1"/>
                    <a:pt x="0" y="235"/>
                    <a:pt x="172" y="321"/>
                  </a:cubicBezTo>
                  <a:lnTo>
                    <a:pt x="8578" y="4558"/>
                  </a:lnTo>
                  <a:cubicBezTo>
                    <a:pt x="8606" y="4572"/>
                    <a:pt x="8634" y="4578"/>
                    <a:pt x="8659" y="4578"/>
                  </a:cubicBezTo>
                  <a:cubicBezTo>
                    <a:pt x="8818" y="4578"/>
                    <a:pt x="8917" y="4343"/>
                    <a:pt x="8745" y="4257"/>
                  </a:cubicBezTo>
                  <a:cubicBezTo>
                    <a:pt x="5943" y="2856"/>
                    <a:pt x="3174" y="1422"/>
                    <a:pt x="372" y="21"/>
                  </a:cubicBezTo>
                  <a:cubicBezTo>
                    <a:pt x="344"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8266877" y="906392"/>
              <a:ext cx="655338" cy="400338"/>
            </a:xfrm>
            <a:custGeom>
              <a:avLst/>
              <a:gdLst/>
              <a:ahLst/>
              <a:cxnLst/>
              <a:rect l="l" t="t" r="r" b="b"/>
              <a:pathLst>
                <a:path w="30089" h="18381" extrusionOk="0">
                  <a:moveTo>
                    <a:pt x="2702" y="1"/>
                  </a:moveTo>
                  <a:cubicBezTo>
                    <a:pt x="1935" y="434"/>
                    <a:pt x="767" y="1068"/>
                    <a:pt x="0" y="1535"/>
                  </a:cubicBezTo>
                  <a:lnTo>
                    <a:pt x="467" y="4771"/>
                  </a:lnTo>
                  <a:lnTo>
                    <a:pt x="27420" y="18381"/>
                  </a:lnTo>
                  <a:cubicBezTo>
                    <a:pt x="27420" y="18381"/>
                    <a:pt x="29721" y="17780"/>
                    <a:pt x="30088" y="13744"/>
                  </a:cubicBezTo>
                  <a:lnTo>
                    <a:pt x="27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8592333" y="1054113"/>
              <a:ext cx="31341" cy="50421"/>
            </a:xfrm>
            <a:custGeom>
              <a:avLst/>
              <a:gdLst/>
              <a:ahLst/>
              <a:cxnLst/>
              <a:rect l="l" t="t" r="r" b="b"/>
              <a:pathLst>
                <a:path w="1439" h="2315" extrusionOk="0">
                  <a:moveTo>
                    <a:pt x="1207" y="0"/>
                  </a:moveTo>
                  <a:cubicBezTo>
                    <a:pt x="1154" y="0"/>
                    <a:pt x="1102" y="27"/>
                    <a:pt x="1070" y="90"/>
                  </a:cubicBezTo>
                  <a:cubicBezTo>
                    <a:pt x="736" y="758"/>
                    <a:pt x="403" y="1391"/>
                    <a:pt x="69" y="2025"/>
                  </a:cubicBezTo>
                  <a:cubicBezTo>
                    <a:pt x="0" y="2186"/>
                    <a:pt x="121" y="2315"/>
                    <a:pt x="235" y="2315"/>
                  </a:cubicBezTo>
                  <a:cubicBezTo>
                    <a:pt x="287" y="2315"/>
                    <a:pt x="338" y="2288"/>
                    <a:pt x="369" y="2225"/>
                  </a:cubicBezTo>
                  <a:lnTo>
                    <a:pt x="1370" y="257"/>
                  </a:lnTo>
                  <a:cubicBezTo>
                    <a:pt x="1438" y="121"/>
                    <a:pt x="1321"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8578567" y="1040783"/>
              <a:ext cx="21824" cy="36416"/>
            </a:xfrm>
            <a:custGeom>
              <a:avLst/>
              <a:gdLst/>
              <a:ahLst/>
              <a:cxnLst/>
              <a:rect l="l" t="t" r="r" b="b"/>
              <a:pathLst>
                <a:path w="1002" h="1672" extrusionOk="0">
                  <a:moveTo>
                    <a:pt x="813" y="1"/>
                  </a:moveTo>
                  <a:cubicBezTo>
                    <a:pt x="752" y="1"/>
                    <a:pt x="689" y="37"/>
                    <a:pt x="668" y="102"/>
                  </a:cubicBezTo>
                  <a:lnTo>
                    <a:pt x="67" y="1403"/>
                  </a:lnTo>
                  <a:cubicBezTo>
                    <a:pt x="0" y="1470"/>
                    <a:pt x="34" y="1570"/>
                    <a:pt x="101" y="1636"/>
                  </a:cubicBezTo>
                  <a:cubicBezTo>
                    <a:pt x="136" y="1660"/>
                    <a:pt x="171" y="1671"/>
                    <a:pt x="205" y="1671"/>
                  </a:cubicBezTo>
                  <a:cubicBezTo>
                    <a:pt x="267" y="1671"/>
                    <a:pt x="324" y="1634"/>
                    <a:pt x="367" y="1570"/>
                  </a:cubicBezTo>
                  <a:lnTo>
                    <a:pt x="968" y="269"/>
                  </a:lnTo>
                  <a:cubicBezTo>
                    <a:pt x="1001" y="202"/>
                    <a:pt x="968" y="69"/>
                    <a:pt x="901" y="35"/>
                  </a:cubicBezTo>
                  <a:cubicBezTo>
                    <a:pt x="878" y="12"/>
                    <a:pt x="845" y="1"/>
                    <a:pt x="8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8635939" y="1076636"/>
              <a:ext cx="31320" cy="50050"/>
            </a:xfrm>
            <a:custGeom>
              <a:avLst/>
              <a:gdLst/>
              <a:ahLst/>
              <a:cxnLst/>
              <a:rect l="l" t="t" r="r" b="b"/>
              <a:pathLst>
                <a:path w="1438" h="2298" extrusionOk="0">
                  <a:moveTo>
                    <a:pt x="1207" y="0"/>
                  </a:moveTo>
                  <a:cubicBezTo>
                    <a:pt x="1153" y="0"/>
                    <a:pt x="1101" y="27"/>
                    <a:pt x="1069" y="90"/>
                  </a:cubicBezTo>
                  <a:lnTo>
                    <a:pt x="68" y="2025"/>
                  </a:lnTo>
                  <a:cubicBezTo>
                    <a:pt x="0" y="2161"/>
                    <a:pt x="117" y="2297"/>
                    <a:pt x="230" y="2297"/>
                  </a:cubicBezTo>
                  <a:cubicBezTo>
                    <a:pt x="284" y="2297"/>
                    <a:pt x="337" y="2267"/>
                    <a:pt x="369" y="2192"/>
                  </a:cubicBezTo>
                  <a:lnTo>
                    <a:pt x="1369" y="257"/>
                  </a:lnTo>
                  <a:cubicBezTo>
                    <a:pt x="1438" y="121"/>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22892" y="1063218"/>
              <a:ext cx="22564" cy="36024"/>
            </a:xfrm>
            <a:custGeom>
              <a:avLst/>
              <a:gdLst/>
              <a:ahLst/>
              <a:cxnLst/>
              <a:rect l="l" t="t" r="r" b="b"/>
              <a:pathLst>
                <a:path w="1036" h="1654" extrusionOk="0">
                  <a:moveTo>
                    <a:pt x="806" y="1"/>
                  </a:moveTo>
                  <a:cubicBezTo>
                    <a:pt x="752" y="1"/>
                    <a:pt x="700" y="31"/>
                    <a:pt x="667" y="106"/>
                  </a:cubicBezTo>
                  <a:lnTo>
                    <a:pt x="34" y="1407"/>
                  </a:lnTo>
                  <a:cubicBezTo>
                    <a:pt x="0" y="1474"/>
                    <a:pt x="34" y="1574"/>
                    <a:pt x="100" y="1640"/>
                  </a:cubicBezTo>
                  <a:cubicBezTo>
                    <a:pt x="127" y="1649"/>
                    <a:pt x="154" y="1654"/>
                    <a:pt x="180" y="1654"/>
                  </a:cubicBezTo>
                  <a:cubicBezTo>
                    <a:pt x="249" y="1654"/>
                    <a:pt x="309" y="1623"/>
                    <a:pt x="334" y="1574"/>
                  </a:cubicBezTo>
                  <a:lnTo>
                    <a:pt x="968" y="273"/>
                  </a:lnTo>
                  <a:cubicBezTo>
                    <a:pt x="1036" y="137"/>
                    <a:pt x="919" y="1"/>
                    <a:pt x="8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680264" y="1098831"/>
              <a:ext cx="31320" cy="50050"/>
            </a:xfrm>
            <a:custGeom>
              <a:avLst/>
              <a:gdLst/>
              <a:ahLst/>
              <a:cxnLst/>
              <a:rect l="l" t="t" r="r" b="b"/>
              <a:pathLst>
                <a:path w="1438" h="2298" extrusionOk="0">
                  <a:moveTo>
                    <a:pt x="1207" y="0"/>
                  </a:moveTo>
                  <a:cubicBezTo>
                    <a:pt x="1154" y="0"/>
                    <a:pt x="1101" y="31"/>
                    <a:pt x="1069" y="106"/>
                  </a:cubicBezTo>
                  <a:lnTo>
                    <a:pt x="68" y="2040"/>
                  </a:lnTo>
                  <a:cubicBezTo>
                    <a:pt x="0" y="2177"/>
                    <a:pt x="118" y="2297"/>
                    <a:pt x="231" y="2297"/>
                  </a:cubicBezTo>
                  <a:cubicBezTo>
                    <a:pt x="284" y="2297"/>
                    <a:pt x="337" y="2271"/>
                    <a:pt x="368" y="2207"/>
                  </a:cubicBezTo>
                  <a:lnTo>
                    <a:pt x="1369" y="272"/>
                  </a:lnTo>
                  <a:cubicBezTo>
                    <a:pt x="1437" y="136"/>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666455" y="1085566"/>
              <a:ext cx="22564" cy="36024"/>
            </a:xfrm>
            <a:custGeom>
              <a:avLst/>
              <a:gdLst/>
              <a:ahLst/>
              <a:cxnLst/>
              <a:rect l="l" t="t" r="r" b="b"/>
              <a:pathLst>
                <a:path w="1036" h="1654" extrusionOk="0">
                  <a:moveTo>
                    <a:pt x="856" y="1"/>
                  </a:moveTo>
                  <a:cubicBezTo>
                    <a:pt x="784" y="1"/>
                    <a:pt x="718" y="32"/>
                    <a:pt x="669" y="81"/>
                  </a:cubicBezTo>
                  <a:lnTo>
                    <a:pt x="702" y="81"/>
                  </a:lnTo>
                  <a:lnTo>
                    <a:pt x="68" y="1382"/>
                  </a:lnTo>
                  <a:cubicBezTo>
                    <a:pt x="0" y="1518"/>
                    <a:pt x="117" y="1654"/>
                    <a:pt x="230" y="1654"/>
                  </a:cubicBezTo>
                  <a:cubicBezTo>
                    <a:pt x="284" y="1654"/>
                    <a:pt x="337" y="1623"/>
                    <a:pt x="369" y="1548"/>
                  </a:cubicBezTo>
                  <a:lnTo>
                    <a:pt x="1002" y="281"/>
                  </a:lnTo>
                  <a:cubicBezTo>
                    <a:pt x="1036" y="181"/>
                    <a:pt x="1002" y="81"/>
                    <a:pt x="936" y="14"/>
                  </a:cubicBezTo>
                  <a:cubicBezTo>
                    <a:pt x="909" y="5"/>
                    <a:pt x="882" y="1"/>
                    <a:pt x="8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724568" y="1120961"/>
              <a:ext cx="31341" cy="50442"/>
            </a:xfrm>
            <a:custGeom>
              <a:avLst/>
              <a:gdLst/>
              <a:ahLst/>
              <a:cxnLst/>
              <a:rect l="l" t="t" r="r" b="b"/>
              <a:pathLst>
                <a:path w="1439" h="2316" extrusionOk="0">
                  <a:moveTo>
                    <a:pt x="1178" y="1"/>
                  </a:moveTo>
                  <a:cubicBezTo>
                    <a:pt x="1122" y="1"/>
                    <a:pt x="1068" y="28"/>
                    <a:pt x="1036" y="90"/>
                  </a:cubicBezTo>
                  <a:lnTo>
                    <a:pt x="69" y="2058"/>
                  </a:lnTo>
                  <a:cubicBezTo>
                    <a:pt x="1" y="2195"/>
                    <a:pt x="118" y="2315"/>
                    <a:pt x="232" y="2315"/>
                  </a:cubicBezTo>
                  <a:cubicBezTo>
                    <a:pt x="285" y="2315"/>
                    <a:pt x="337" y="2289"/>
                    <a:pt x="369" y="2225"/>
                  </a:cubicBezTo>
                  <a:lnTo>
                    <a:pt x="1370" y="290"/>
                  </a:lnTo>
                  <a:cubicBezTo>
                    <a:pt x="1439" y="130"/>
                    <a:pt x="1303" y="1"/>
                    <a:pt x="11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711521" y="1107631"/>
              <a:ext cx="21824" cy="36394"/>
            </a:xfrm>
            <a:custGeom>
              <a:avLst/>
              <a:gdLst/>
              <a:ahLst/>
              <a:cxnLst/>
              <a:rect l="l" t="t" r="r" b="b"/>
              <a:pathLst>
                <a:path w="1002" h="1671" extrusionOk="0">
                  <a:moveTo>
                    <a:pt x="797" y="0"/>
                  </a:moveTo>
                  <a:cubicBezTo>
                    <a:pt x="735" y="0"/>
                    <a:pt x="678" y="37"/>
                    <a:pt x="635" y="102"/>
                  </a:cubicBezTo>
                  <a:lnTo>
                    <a:pt x="34" y="1403"/>
                  </a:lnTo>
                  <a:cubicBezTo>
                    <a:pt x="1" y="1469"/>
                    <a:pt x="1" y="1603"/>
                    <a:pt x="101" y="1636"/>
                  </a:cubicBezTo>
                  <a:cubicBezTo>
                    <a:pt x="125" y="1660"/>
                    <a:pt x="157" y="1671"/>
                    <a:pt x="190" y="1671"/>
                  </a:cubicBezTo>
                  <a:cubicBezTo>
                    <a:pt x="250" y="1671"/>
                    <a:pt x="313" y="1634"/>
                    <a:pt x="334" y="1570"/>
                  </a:cubicBezTo>
                  <a:lnTo>
                    <a:pt x="935" y="269"/>
                  </a:lnTo>
                  <a:cubicBezTo>
                    <a:pt x="1002" y="202"/>
                    <a:pt x="968" y="102"/>
                    <a:pt x="901" y="35"/>
                  </a:cubicBezTo>
                  <a:cubicBezTo>
                    <a:pt x="866" y="12"/>
                    <a:pt x="831" y="0"/>
                    <a:pt x="7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8768849" y="1143483"/>
              <a:ext cx="30644" cy="50290"/>
            </a:xfrm>
            <a:custGeom>
              <a:avLst/>
              <a:gdLst/>
              <a:ahLst/>
              <a:cxnLst/>
              <a:rect l="l" t="t" r="r" b="b"/>
              <a:pathLst>
                <a:path w="1407" h="2309" extrusionOk="0">
                  <a:moveTo>
                    <a:pt x="1176" y="0"/>
                  </a:moveTo>
                  <a:cubicBezTo>
                    <a:pt x="1122" y="0"/>
                    <a:pt x="1070" y="27"/>
                    <a:pt x="1038" y="90"/>
                  </a:cubicBezTo>
                  <a:lnTo>
                    <a:pt x="71" y="2025"/>
                  </a:lnTo>
                  <a:cubicBezTo>
                    <a:pt x="0" y="2167"/>
                    <a:pt x="129" y="2308"/>
                    <a:pt x="247" y="2308"/>
                  </a:cubicBezTo>
                  <a:cubicBezTo>
                    <a:pt x="295" y="2308"/>
                    <a:pt x="342" y="2284"/>
                    <a:pt x="371" y="2225"/>
                  </a:cubicBezTo>
                  <a:lnTo>
                    <a:pt x="1338" y="257"/>
                  </a:lnTo>
                  <a:cubicBezTo>
                    <a:pt x="1407" y="121"/>
                    <a:pt x="1289" y="0"/>
                    <a:pt x="11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8754604" y="1130153"/>
              <a:ext cx="23065" cy="36155"/>
            </a:xfrm>
            <a:custGeom>
              <a:avLst/>
              <a:gdLst/>
              <a:ahLst/>
              <a:cxnLst/>
              <a:rect l="l" t="t" r="r" b="b"/>
              <a:pathLst>
                <a:path w="1059" h="1660" extrusionOk="0">
                  <a:moveTo>
                    <a:pt x="844" y="1"/>
                  </a:moveTo>
                  <a:cubicBezTo>
                    <a:pt x="791" y="1"/>
                    <a:pt x="735" y="37"/>
                    <a:pt x="691" y="102"/>
                  </a:cubicBezTo>
                  <a:lnTo>
                    <a:pt x="91" y="1403"/>
                  </a:lnTo>
                  <a:cubicBezTo>
                    <a:pt x="0" y="1539"/>
                    <a:pt x="110" y="1660"/>
                    <a:pt x="232" y="1660"/>
                  </a:cubicBezTo>
                  <a:cubicBezTo>
                    <a:pt x="289" y="1660"/>
                    <a:pt x="349" y="1633"/>
                    <a:pt x="391" y="1570"/>
                  </a:cubicBezTo>
                  <a:lnTo>
                    <a:pt x="992" y="269"/>
                  </a:lnTo>
                  <a:cubicBezTo>
                    <a:pt x="1058" y="169"/>
                    <a:pt x="1025" y="69"/>
                    <a:pt x="925" y="35"/>
                  </a:cubicBezTo>
                  <a:cubicBezTo>
                    <a:pt x="901" y="12"/>
                    <a:pt x="873" y="1"/>
                    <a:pt x="8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8812433" y="1166005"/>
              <a:ext cx="31385" cy="49550"/>
            </a:xfrm>
            <a:custGeom>
              <a:avLst/>
              <a:gdLst/>
              <a:ahLst/>
              <a:cxnLst/>
              <a:rect l="l" t="t" r="r" b="b"/>
              <a:pathLst>
                <a:path w="1441" h="2275" extrusionOk="0">
                  <a:moveTo>
                    <a:pt x="1209" y="0"/>
                  </a:moveTo>
                  <a:cubicBezTo>
                    <a:pt x="1156" y="0"/>
                    <a:pt x="1104" y="27"/>
                    <a:pt x="1072" y="90"/>
                  </a:cubicBezTo>
                  <a:lnTo>
                    <a:pt x="1072" y="57"/>
                  </a:lnTo>
                  <a:lnTo>
                    <a:pt x="71" y="1992"/>
                  </a:lnTo>
                  <a:cubicBezTo>
                    <a:pt x="0" y="2133"/>
                    <a:pt x="147" y="2275"/>
                    <a:pt x="274" y="2275"/>
                  </a:cubicBezTo>
                  <a:cubicBezTo>
                    <a:pt x="326" y="2275"/>
                    <a:pt x="375" y="2251"/>
                    <a:pt x="405" y="2192"/>
                  </a:cubicBezTo>
                  <a:lnTo>
                    <a:pt x="1372" y="257"/>
                  </a:lnTo>
                  <a:cubicBezTo>
                    <a:pt x="1440" y="121"/>
                    <a:pt x="1323" y="0"/>
                    <a:pt x="12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8798842" y="1152413"/>
              <a:ext cx="22412" cy="36264"/>
            </a:xfrm>
            <a:custGeom>
              <a:avLst/>
              <a:gdLst/>
              <a:ahLst/>
              <a:cxnLst/>
              <a:rect l="l" t="t" r="r" b="b"/>
              <a:pathLst>
                <a:path w="1029" h="1665" extrusionOk="0">
                  <a:moveTo>
                    <a:pt x="864" y="1"/>
                  </a:moveTo>
                  <a:cubicBezTo>
                    <a:pt x="798" y="1"/>
                    <a:pt x="720" y="32"/>
                    <a:pt x="695" y="81"/>
                  </a:cubicBezTo>
                  <a:lnTo>
                    <a:pt x="95" y="1382"/>
                  </a:lnTo>
                  <a:cubicBezTo>
                    <a:pt x="0" y="1523"/>
                    <a:pt x="123" y="1665"/>
                    <a:pt x="250" y="1665"/>
                  </a:cubicBezTo>
                  <a:cubicBezTo>
                    <a:pt x="303" y="1665"/>
                    <a:pt x="356" y="1640"/>
                    <a:pt x="395" y="1582"/>
                  </a:cubicBezTo>
                  <a:lnTo>
                    <a:pt x="995" y="281"/>
                  </a:lnTo>
                  <a:cubicBezTo>
                    <a:pt x="1029" y="181"/>
                    <a:pt x="1029" y="81"/>
                    <a:pt x="929" y="14"/>
                  </a:cubicBezTo>
                  <a:cubicBezTo>
                    <a:pt x="911" y="5"/>
                    <a:pt x="888" y="1"/>
                    <a:pt x="8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8266877" y="906392"/>
              <a:ext cx="283358" cy="215077"/>
            </a:xfrm>
            <a:custGeom>
              <a:avLst/>
              <a:gdLst/>
              <a:ahLst/>
              <a:cxnLst/>
              <a:rect l="l" t="t" r="r" b="b"/>
              <a:pathLst>
                <a:path w="13010" h="9875" extrusionOk="0">
                  <a:moveTo>
                    <a:pt x="2702" y="1"/>
                  </a:moveTo>
                  <a:lnTo>
                    <a:pt x="0" y="1569"/>
                  </a:lnTo>
                  <a:lnTo>
                    <a:pt x="467" y="4771"/>
                  </a:lnTo>
                  <a:lnTo>
                    <a:pt x="10574" y="9875"/>
                  </a:lnTo>
                  <a:cubicBezTo>
                    <a:pt x="11809" y="7606"/>
                    <a:pt x="11775" y="7439"/>
                    <a:pt x="13010" y="5171"/>
                  </a:cubicBezTo>
                  <a:lnTo>
                    <a:pt x="27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8263239" y="901948"/>
              <a:ext cx="291373" cy="223223"/>
            </a:xfrm>
            <a:custGeom>
              <a:avLst/>
              <a:gdLst/>
              <a:ahLst/>
              <a:cxnLst/>
              <a:rect l="l" t="t" r="r" b="b"/>
              <a:pathLst>
                <a:path w="13378" h="10249" extrusionOk="0">
                  <a:moveTo>
                    <a:pt x="801" y="4887"/>
                  </a:moveTo>
                  <a:cubicBezTo>
                    <a:pt x="806" y="4895"/>
                    <a:pt x="807" y="4903"/>
                    <a:pt x="801" y="4908"/>
                  </a:cubicBezTo>
                  <a:cubicBezTo>
                    <a:pt x="801" y="4901"/>
                    <a:pt x="801" y="4894"/>
                    <a:pt x="801" y="4887"/>
                  </a:cubicBezTo>
                  <a:close/>
                  <a:moveTo>
                    <a:pt x="2891" y="383"/>
                  </a:moveTo>
                  <a:lnTo>
                    <a:pt x="6305" y="2106"/>
                  </a:lnTo>
                  <a:lnTo>
                    <a:pt x="11842" y="4875"/>
                  </a:lnTo>
                  <a:lnTo>
                    <a:pt x="12959" y="5433"/>
                  </a:lnTo>
                  <a:lnTo>
                    <a:pt x="12959" y="5433"/>
                  </a:lnTo>
                  <a:cubicBezTo>
                    <a:pt x="12183" y="6901"/>
                    <a:pt x="11461" y="8396"/>
                    <a:pt x="10656" y="9835"/>
                  </a:cubicBezTo>
                  <a:lnTo>
                    <a:pt x="10656" y="9835"/>
                  </a:lnTo>
                  <a:lnTo>
                    <a:pt x="5738" y="7343"/>
                  </a:lnTo>
                  <a:lnTo>
                    <a:pt x="2269" y="5609"/>
                  </a:lnTo>
                  <a:lnTo>
                    <a:pt x="1135" y="5008"/>
                  </a:lnTo>
                  <a:lnTo>
                    <a:pt x="834" y="4875"/>
                  </a:lnTo>
                  <a:cubicBezTo>
                    <a:pt x="821" y="4868"/>
                    <a:pt x="810" y="4863"/>
                    <a:pt x="800" y="4858"/>
                  </a:cubicBezTo>
                  <a:lnTo>
                    <a:pt x="800" y="4858"/>
                  </a:lnTo>
                  <a:cubicBezTo>
                    <a:pt x="794" y="4702"/>
                    <a:pt x="764" y="4521"/>
                    <a:pt x="734" y="4341"/>
                  </a:cubicBezTo>
                  <a:lnTo>
                    <a:pt x="568" y="3240"/>
                  </a:lnTo>
                  <a:lnTo>
                    <a:pt x="384" y="1806"/>
                  </a:lnTo>
                  <a:lnTo>
                    <a:pt x="2891" y="383"/>
                  </a:lnTo>
                  <a:close/>
                  <a:moveTo>
                    <a:pt x="2891" y="0"/>
                  </a:moveTo>
                  <a:cubicBezTo>
                    <a:pt x="2734" y="0"/>
                    <a:pt x="2557" y="147"/>
                    <a:pt x="2436" y="238"/>
                  </a:cubicBezTo>
                  <a:lnTo>
                    <a:pt x="1535" y="739"/>
                  </a:lnTo>
                  <a:lnTo>
                    <a:pt x="101" y="1572"/>
                  </a:lnTo>
                  <a:cubicBezTo>
                    <a:pt x="34" y="1606"/>
                    <a:pt x="0" y="1706"/>
                    <a:pt x="0" y="1773"/>
                  </a:cubicBezTo>
                  <a:lnTo>
                    <a:pt x="434" y="4875"/>
                  </a:lnTo>
                  <a:cubicBezTo>
                    <a:pt x="467" y="5108"/>
                    <a:pt x="534" y="5142"/>
                    <a:pt x="734" y="5208"/>
                  </a:cubicBezTo>
                  <a:lnTo>
                    <a:pt x="1668" y="5709"/>
                  </a:lnTo>
                  <a:lnTo>
                    <a:pt x="8673" y="9211"/>
                  </a:lnTo>
                  <a:lnTo>
                    <a:pt x="10641" y="10212"/>
                  </a:lnTo>
                  <a:cubicBezTo>
                    <a:pt x="10680" y="10237"/>
                    <a:pt x="10718" y="10248"/>
                    <a:pt x="10752" y="10248"/>
                  </a:cubicBezTo>
                  <a:cubicBezTo>
                    <a:pt x="10808" y="10248"/>
                    <a:pt x="10854" y="10220"/>
                    <a:pt x="10875" y="10179"/>
                  </a:cubicBezTo>
                  <a:cubicBezTo>
                    <a:pt x="11709" y="8611"/>
                    <a:pt x="12509" y="7010"/>
                    <a:pt x="13343" y="5475"/>
                  </a:cubicBezTo>
                  <a:cubicBezTo>
                    <a:pt x="13360" y="5443"/>
                    <a:pt x="13365" y="5411"/>
                    <a:pt x="13363" y="5382"/>
                  </a:cubicBezTo>
                  <a:lnTo>
                    <a:pt x="13363" y="5382"/>
                  </a:lnTo>
                  <a:cubicBezTo>
                    <a:pt x="13377" y="5317"/>
                    <a:pt x="13355" y="5248"/>
                    <a:pt x="13277" y="5208"/>
                  </a:cubicBezTo>
                  <a:lnTo>
                    <a:pt x="8106" y="2607"/>
                  </a:lnTo>
                  <a:lnTo>
                    <a:pt x="4570" y="839"/>
                  </a:lnTo>
                  <a:lnTo>
                    <a:pt x="3403" y="238"/>
                  </a:lnTo>
                  <a:cubicBezTo>
                    <a:pt x="3269" y="138"/>
                    <a:pt x="3103" y="71"/>
                    <a:pt x="2936" y="5"/>
                  </a:cubicBezTo>
                  <a:cubicBezTo>
                    <a:pt x="2921" y="2"/>
                    <a:pt x="2906" y="0"/>
                    <a:pt x="28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8301640" y="997503"/>
              <a:ext cx="119398" cy="64120"/>
            </a:xfrm>
            <a:custGeom>
              <a:avLst/>
              <a:gdLst/>
              <a:ahLst/>
              <a:cxnLst/>
              <a:rect l="l" t="t" r="r" b="b"/>
              <a:pathLst>
                <a:path w="5482" h="2944" extrusionOk="0">
                  <a:moveTo>
                    <a:pt x="258" y="1"/>
                  </a:moveTo>
                  <a:cubicBezTo>
                    <a:pt x="99" y="1"/>
                    <a:pt x="0" y="235"/>
                    <a:pt x="172" y="321"/>
                  </a:cubicBezTo>
                  <a:lnTo>
                    <a:pt x="5142" y="2923"/>
                  </a:lnTo>
                  <a:cubicBezTo>
                    <a:pt x="5170" y="2937"/>
                    <a:pt x="5198" y="2943"/>
                    <a:pt x="5223" y="2943"/>
                  </a:cubicBezTo>
                  <a:cubicBezTo>
                    <a:pt x="5382" y="2943"/>
                    <a:pt x="5481" y="2709"/>
                    <a:pt x="5309" y="2623"/>
                  </a:cubicBezTo>
                  <a:lnTo>
                    <a:pt x="339" y="21"/>
                  </a:lnTo>
                  <a:cubicBezTo>
                    <a:pt x="311" y="7"/>
                    <a:pt x="284" y="1"/>
                    <a:pt x="2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444155" y="1066246"/>
              <a:ext cx="10193" cy="8015"/>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363499" y="1006390"/>
              <a:ext cx="42123" cy="22825"/>
            </a:xfrm>
            <a:custGeom>
              <a:avLst/>
              <a:gdLst/>
              <a:ahLst/>
              <a:cxnLst/>
              <a:rect l="l" t="t" r="r" b="b"/>
              <a:pathLst>
                <a:path w="1934" h="1048" extrusionOk="0">
                  <a:moveTo>
                    <a:pt x="222" y="0"/>
                  </a:moveTo>
                  <a:cubicBezTo>
                    <a:pt x="152" y="0"/>
                    <a:pt x="92" y="31"/>
                    <a:pt x="67" y="80"/>
                  </a:cubicBezTo>
                  <a:cubicBezTo>
                    <a:pt x="1" y="180"/>
                    <a:pt x="34" y="280"/>
                    <a:pt x="134" y="313"/>
                  </a:cubicBezTo>
                  <a:lnTo>
                    <a:pt x="134" y="347"/>
                  </a:lnTo>
                  <a:lnTo>
                    <a:pt x="1602" y="1014"/>
                  </a:lnTo>
                  <a:cubicBezTo>
                    <a:pt x="1637" y="1037"/>
                    <a:pt x="1671" y="1047"/>
                    <a:pt x="1702" y="1047"/>
                  </a:cubicBezTo>
                  <a:cubicBezTo>
                    <a:pt x="1849" y="1047"/>
                    <a:pt x="1934" y="824"/>
                    <a:pt x="1769" y="714"/>
                  </a:cubicBezTo>
                  <a:lnTo>
                    <a:pt x="301" y="13"/>
                  </a:lnTo>
                  <a:cubicBezTo>
                    <a:pt x="274" y="4"/>
                    <a:pt x="247"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298002" y="925755"/>
              <a:ext cx="33302" cy="19602"/>
            </a:xfrm>
            <a:custGeom>
              <a:avLst/>
              <a:gdLst/>
              <a:ahLst/>
              <a:cxnLst/>
              <a:rect l="l" t="t" r="r" b="b"/>
              <a:pathLst>
                <a:path w="1529" h="900" extrusionOk="0">
                  <a:moveTo>
                    <a:pt x="1286" y="0"/>
                  </a:moveTo>
                  <a:cubicBezTo>
                    <a:pt x="1250" y="0"/>
                    <a:pt x="1212" y="14"/>
                    <a:pt x="1173" y="46"/>
                  </a:cubicBezTo>
                  <a:lnTo>
                    <a:pt x="172" y="580"/>
                  </a:lnTo>
                  <a:cubicBezTo>
                    <a:pt x="0" y="666"/>
                    <a:pt x="100" y="900"/>
                    <a:pt x="258" y="900"/>
                  </a:cubicBezTo>
                  <a:cubicBezTo>
                    <a:pt x="284" y="900"/>
                    <a:pt x="311" y="894"/>
                    <a:pt x="339" y="880"/>
                  </a:cubicBezTo>
                  <a:lnTo>
                    <a:pt x="1340" y="346"/>
                  </a:lnTo>
                  <a:cubicBezTo>
                    <a:pt x="1528" y="238"/>
                    <a:pt x="1434" y="0"/>
                    <a:pt x="1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8409152" y="966269"/>
              <a:ext cx="81631" cy="43037"/>
            </a:xfrm>
            <a:custGeom>
              <a:avLst/>
              <a:gdLst/>
              <a:ahLst/>
              <a:cxnLst/>
              <a:rect l="l" t="t" r="r" b="b"/>
              <a:pathLst>
                <a:path w="3748" h="1976" extrusionOk="0">
                  <a:moveTo>
                    <a:pt x="259" y="0"/>
                  </a:moveTo>
                  <a:cubicBezTo>
                    <a:pt x="100" y="0"/>
                    <a:pt x="1" y="235"/>
                    <a:pt x="173" y="321"/>
                  </a:cubicBezTo>
                  <a:lnTo>
                    <a:pt x="3409" y="1955"/>
                  </a:lnTo>
                  <a:cubicBezTo>
                    <a:pt x="3437" y="1969"/>
                    <a:pt x="3464" y="1975"/>
                    <a:pt x="3490" y="1975"/>
                  </a:cubicBezTo>
                  <a:cubicBezTo>
                    <a:pt x="3648" y="1975"/>
                    <a:pt x="3748" y="1741"/>
                    <a:pt x="3575" y="1655"/>
                  </a:cubicBezTo>
                  <a:lnTo>
                    <a:pt x="340" y="20"/>
                  </a:lnTo>
                  <a:cubicBezTo>
                    <a:pt x="312" y="7"/>
                    <a:pt x="285"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8378768" y="950717"/>
              <a:ext cx="10193" cy="8015"/>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8348971" y="960126"/>
              <a:ext cx="40838" cy="22303"/>
            </a:xfrm>
            <a:custGeom>
              <a:avLst/>
              <a:gdLst/>
              <a:ahLst/>
              <a:cxnLst/>
              <a:rect l="l" t="t" r="r" b="b"/>
              <a:pathLst>
                <a:path w="1875" h="1024" extrusionOk="0">
                  <a:moveTo>
                    <a:pt x="196" y="1"/>
                  </a:moveTo>
                  <a:cubicBezTo>
                    <a:pt x="134" y="1"/>
                    <a:pt x="77" y="38"/>
                    <a:pt x="34" y="102"/>
                  </a:cubicBezTo>
                  <a:cubicBezTo>
                    <a:pt x="1" y="169"/>
                    <a:pt x="34" y="302"/>
                    <a:pt x="101" y="336"/>
                  </a:cubicBezTo>
                  <a:lnTo>
                    <a:pt x="1535" y="1003"/>
                  </a:lnTo>
                  <a:cubicBezTo>
                    <a:pt x="1563" y="1017"/>
                    <a:pt x="1590" y="1023"/>
                    <a:pt x="1616" y="1023"/>
                  </a:cubicBezTo>
                  <a:cubicBezTo>
                    <a:pt x="1775" y="1023"/>
                    <a:pt x="1874" y="789"/>
                    <a:pt x="1702" y="703"/>
                  </a:cubicBezTo>
                  <a:lnTo>
                    <a:pt x="301" y="36"/>
                  </a:lnTo>
                  <a:cubicBezTo>
                    <a:pt x="265" y="12"/>
                    <a:pt x="230" y="1"/>
                    <a:pt x="1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8492096" y="1053155"/>
              <a:ext cx="17468" cy="12937"/>
            </a:xfrm>
            <a:custGeom>
              <a:avLst/>
              <a:gdLst/>
              <a:ahLst/>
              <a:cxnLst/>
              <a:rect l="l" t="t" r="r" b="b"/>
              <a:pathLst>
                <a:path w="802" h="594" extrusionOk="0">
                  <a:moveTo>
                    <a:pt x="134" y="1"/>
                  </a:moveTo>
                  <a:cubicBezTo>
                    <a:pt x="101" y="34"/>
                    <a:pt x="68" y="34"/>
                    <a:pt x="34" y="101"/>
                  </a:cubicBezTo>
                  <a:cubicBezTo>
                    <a:pt x="1" y="168"/>
                    <a:pt x="1" y="268"/>
                    <a:pt x="101" y="335"/>
                  </a:cubicBezTo>
                  <a:lnTo>
                    <a:pt x="501" y="568"/>
                  </a:lnTo>
                  <a:cubicBezTo>
                    <a:pt x="535" y="585"/>
                    <a:pt x="560" y="593"/>
                    <a:pt x="585" y="593"/>
                  </a:cubicBezTo>
                  <a:cubicBezTo>
                    <a:pt x="610" y="593"/>
                    <a:pt x="635" y="585"/>
                    <a:pt x="668" y="568"/>
                  </a:cubicBezTo>
                  <a:cubicBezTo>
                    <a:pt x="701" y="568"/>
                    <a:pt x="735" y="535"/>
                    <a:pt x="768" y="501"/>
                  </a:cubicBezTo>
                  <a:cubicBezTo>
                    <a:pt x="802" y="401"/>
                    <a:pt x="768" y="301"/>
                    <a:pt x="701" y="268"/>
                  </a:cubicBezTo>
                  <a:lnTo>
                    <a:pt x="26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8"/>
          <p:cNvSpPr/>
          <p:nvPr/>
        </p:nvSpPr>
        <p:spPr>
          <a:xfrm>
            <a:off x="720006" y="1093724"/>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8"/>
          <p:cNvGrpSpPr/>
          <p:nvPr/>
        </p:nvGrpSpPr>
        <p:grpSpPr>
          <a:xfrm>
            <a:off x="8795693" y="1317908"/>
            <a:ext cx="167684" cy="277782"/>
            <a:chOff x="8721126" y="1960920"/>
            <a:chExt cx="167684" cy="277782"/>
          </a:xfrm>
        </p:grpSpPr>
        <p:sp>
          <p:nvSpPr>
            <p:cNvPr id="400" name="Google Shape;400;p8"/>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8"/>
          <p:cNvSpPr/>
          <p:nvPr/>
        </p:nvSpPr>
        <p:spPr>
          <a:xfrm>
            <a:off x="7177956" y="154236"/>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8133881" y="845211"/>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rot="10800000">
            <a:off x="8224936" y="4960727"/>
            <a:ext cx="41426" cy="40271"/>
          </a:xfrm>
          <a:custGeom>
            <a:avLst/>
            <a:gdLst/>
            <a:ahLst/>
            <a:cxnLst/>
            <a:rect l="l" t="t" r="r" b="b"/>
            <a:pathLst>
              <a:path w="1902" h="1849" extrusionOk="0">
                <a:moveTo>
                  <a:pt x="966" y="351"/>
                </a:moveTo>
                <a:cubicBezTo>
                  <a:pt x="1081" y="351"/>
                  <a:pt x="1196" y="393"/>
                  <a:pt x="1301" y="481"/>
                </a:cubicBezTo>
                <a:cubicBezTo>
                  <a:pt x="1468" y="648"/>
                  <a:pt x="1535" y="881"/>
                  <a:pt x="1468" y="1115"/>
                </a:cubicBezTo>
                <a:cubicBezTo>
                  <a:pt x="1378" y="1355"/>
                  <a:pt x="1154" y="1487"/>
                  <a:pt x="915" y="1487"/>
                </a:cubicBezTo>
                <a:cubicBezTo>
                  <a:pt x="903" y="1487"/>
                  <a:pt x="891" y="1486"/>
                  <a:pt x="879" y="1486"/>
                </a:cubicBezTo>
                <a:lnTo>
                  <a:pt x="879" y="1486"/>
                </a:lnTo>
                <a:cubicBezTo>
                  <a:pt x="875" y="1484"/>
                  <a:pt x="872" y="1483"/>
                  <a:pt x="868" y="1482"/>
                </a:cubicBezTo>
                <a:cubicBezTo>
                  <a:pt x="634" y="1448"/>
                  <a:pt x="434" y="1282"/>
                  <a:pt x="367" y="1015"/>
                </a:cubicBezTo>
                <a:cubicBezTo>
                  <a:pt x="334" y="781"/>
                  <a:pt x="434" y="548"/>
                  <a:pt x="668" y="448"/>
                </a:cubicBezTo>
                <a:cubicBezTo>
                  <a:pt x="762" y="385"/>
                  <a:pt x="864" y="351"/>
                  <a:pt x="966" y="351"/>
                </a:cubicBezTo>
                <a:close/>
                <a:moveTo>
                  <a:pt x="948" y="0"/>
                </a:moveTo>
                <a:cubicBezTo>
                  <a:pt x="829" y="0"/>
                  <a:pt x="710" y="26"/>
                  <a:pt x="601" y="81"/>
                </a:cubicBezTo>
                <a:cubicBezTo>
                  <a:pt x="234" y="214"/>
                  <a:pt x="1" y="548"/>
                  <a:pt x="1" y="948"/>
                </a:cubicBezTo>
                <a:cubicBezTo>
                  <a:pt x="34" y="1382"/>
                  <a:pt x="334" y="1749"/>
                  <a:pt x="768" y="1849"/>
                </a:cubicBezTo>
                <a:cubicBezTo>
                  <a:pt x="785" y="1849"/>
                  <a:pt x="802" y="1847"/>
                  <a:pt x="819" y="1843"/>
                </a:cubicBezTo>
                <a:lnTo>
                  <a:pt x="819" y="1843"/>
                </a:lnTo>
                <a:cubicBezTo>
                  <a:pt x="824" y="1845"/>
                  <a:pt x="829" y="1847"/>
                  <a:pt x="834" y="1849"/>
                </a:cubicBezTo>
                <a:cubicBezTo>
                  <a:pt x="1201" y="1849"/>
                  <a:pt x="1535" y="1682"/>
                  <a:pt x="1735" y="1348"/>
                </a:cubicBezTo>
                <a:cubicBezTo>
                  <a:pt x="1902" y="1015"/>
                  <a:pt x="1869" y="581"/>
                  <a:pt x="1602" y="314"/>
                </a:cubicBezTo>
                <a:cubicBezTo>
                  <a:pt x="1444" y="112"/>
                  <a:pt x="1196" y="0"/>
                  <a:pt x="9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8"/>
          <p:cNvGrpSpPr/>
          <p:nvPr/>
        </p:nvGrpSpPr>
        <p:grpSpPr>
          <a:xfrm rot="10800000">
            <a:off x="8796314" y="3902491"/>
            <a:ext cx="167684" cy="277782"/>
            <a:chOff x="8721126" y="1960920"/>
            <a:chExt cx="167684" cy="277782"/>
          </a:xfrm>
        </p:grpSpPr>
        <p:sp>
          <p:nvSpPr>
            <p:cNvPr id="406" name="Google Shape;406;p8"/>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8"/>
          <p:cNvGrpSpPr/>
          <p:nvPr/>
        </p:nvGrpSpPr>
        <p:grpSpPr>
          <a:xfrm rot="10800000">
            <a:off x="8072362" y="4398321"/>
            <a:ext cx="90605" cy="144793"/>
            <a:chOff x="7757783" y="1011291"/>
            <a:chExt cx="90605" cy="144793"/>
          </a:xfrm>
        </p:grpSpPr>
        <p:sp>
          <p:nvSpPr>
            <p:cNvPr id="409" name="Google Shape;409;p8"/>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8"/>
          <p:cNvGrpSpPr/>
          <p:nvPr/>
        </p:nvGrpSpPr>
        <p:grpSpPr>
          <a:xfrm rot="10800000">
            <a:off x="949992" y="4877361"/>
            <a:ext cx="88928" cy="144706"/>
            <a:chOff x="5876205" y="4253376"/>
            <a:chExt cx="88928" cy="144706"/>
          </a:xfrm>
        </p:grpSpPr>
        <p:sp>
          <p:nvSpPr>
            <p:cNvPr id="412" name="Google Shape;412;p8"/>
            <p:cNvSpPr/>
            <p:nvPr/>
          </p:nvSpPr>
          <p:spPr>
            <a:xfrm>
              <a:off x="5880125" y="4257341"/>
              <a:ext cx="79933" cy="137323"/>
            </a:xfrm>
            <a:custGeom>
              <a:avLst/>
              <a:gdLst/>
              <a:ahLst/>
              <a:cxnLst/>
              <a:rect l="l" t="t" r="r" b="b"/>
              <a:pathLst>
                <a:path w="3670" h="6305" extrusionOk="0">
                  <a:moveTo>
                    <a:pt x="1701" y="0"/>
                  </a:moveTo>
                  <a:cubicBezTo>
                    <a:pt x="1635" y="634"/>
                    <a:pt x="1534" y="1268"/>
                    <a:pt x="1334" y="1868"/>
                  </a:cubicBezTo>
                  <a:cubicBezTo>
                    <a:pt x="1101" y="2502"/>
                    <a:pt x="634" y="3036"/>
                    <a:pt x="0" y="3303"/>
                  </a:cubicBezTo>
                  <a:cubicBezTo>
                    <a:pt x="600" y="3503"/>
                    <a:pt x="1134" y="3936"/>
                    <a:pt x="1401" y="4537"/>
                  </a:cubicBezTo>
                  <a:cubicBezTo>
                    <a:pt x="1635" y="5104"/>
                    <a:pt x="1835" y="5671"/>
                    <a:pt x="1935" y="6305"/>
                  </a:cubicBezTo>
                  <a:cubicBezTo>
                    <a:pt x="1968" y="5638"/>
                    <a:pt x="2102" y="5004"/>
                    <a:pt x="2302" y="4403"/>
                  </a:cubicBezTo>
                  <a:cubicBezTo>
                    <a:pt x="2535" y="3770"/>
                    <a:pt x="3036" y="3236"/>
                    <a:pt x="3669" y="3002"/>
                  </a:cubicBezTo>
                  <a:cubicBezTo>
                    <a:pt x="3036" y="2802"/>
                    <a:pt x="2502" y="2335"/>
                    <a:pt x="2235" y="1735"/>
                  </a:cubicBezTo>
                  <a:cubicBezTo>
                    <a:pt x="1968" y="1168"/>
                    <a:pt x="1801" y="601"/>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5876205" y="4253376"/>
              <a:ext cx="88928" cy="144706"/>
            </a:xfrm>
            <a:custGeom>
              <a:avLst/>
              <a:gdLst/>
              <a:ahLst/>
              <a:cxnLst/>
              <a:rect l="l" t="t" r="r" b="b"/>
              <a:pathLst>
                <a:path w="4083" h="6644" extrusionOk="0">
                  <a:moveTo>
                    <a:pt x="1929" y="1088"/>
                  </a:moveTo>
                  <a:cubicBezTo>
                    <a:pt x="2190" y="1967"/>
                    <a:pt x="2611" y="2803"/>
                    <a:pt x="3445" y="3186"/>
                  </a:cubicBezTo>
                  <a:lnTo>
                    <a:pt x="3445" y="3186"/>
                  </a:lnTo>
                  <a:cubicBezTo>
                    <a:pt x="2615" y="3659"/>
                    <a:pt x="2274" y="4590"/>
                    <a:pt x="2092" y="5535"/>
                  </a:cubicBezTo>
                  <a:lnTo>
                    <a:pt x="2092" y="5535"/>
                  </a:lnTo>
                  <a:cubicBezTo>
                    <a:pt x="1834" y="4679"/>
                    <a:pt x="1418" y="3849"/>
                    <a:pt x="608" y="3462"/>
                  </a:cubicBezTo>
                  <a:lnTo>
                    <a:pt x="608" y="3462"/>
                  </a:lnTo>
                  <a:cubicBezTo>
                    <a:pt x="1433" y="2963"/>
                    <a:pt x="1765" y="2032"/>
                    <a:pt x="1929" y="1088"/>
                  </a:cubicBezTo>
                  <a:close/>
                  <a:moveTo>
                    <a:pt x="1896" y="1"/>
                  </a:moveTo>
                  <a:cubicBezTo>
                    <a:pt x="1807" y="1"/>
                    <a:pt x="1714" y="71"/>
                    <a:pt x="1714" y="182"/>
                  </a:cubicBezTo>
                  <a:cubicBezTo>
                    <a:pt x="1581" y="1350"/>
                    <a:pt x="1381" y="2851"/>
                    <a:pt x="113" y="3318"/>
                  </a:cubicBezTo>
                  <a:cubicBezTo>
                    <a:pt x="33" y="3345"/>
                    <a:pt x="1" y="3415"/>
                    <a:pt x="4" y="3485"/>
                  </a:cubicBezTo>
                  <a:lnTo>
                    <a:pt x="4" y="3485"/>
                  </a:lnTo>
                  <a:cubicBezTo>
                    <a:pt x="1" y="3554"/>
                    <a:pt x="33" y="3625"/>
                    <a:pt x="113" y="3651"/>
                  </a:cubicBezTo>
                  <a:cubicBezTo>
                    <a:pt x="113" y="3651"/>
                    <a:pt x="114" y="3652"/>
                    <a:pt x="114" y="3652"/>
                  </a:cubicBezTo>
                  <a:lnTo>
                    <a:pt x="114" y="3652"/>
                  </a:lnTo>
                  <a:cubicBezTo>
                    <a:pt x="122" y="3655"/>
                    <a:pt x="130" y="3657"/>
                    <a:pt x="139" y="3658"/>
                  </a:cubicBezTo>
                  <a:lnTo>
                    <a:pt x="139" y="3658"/>
                  </a:lnTo>
                  <a:cubicBezTo>
                    <a:pt x="1347" y="3993"/>
                    <a:pt x="1695" y="5340"/>
                    <a:pt x="1957" y="6418"/>
                  </a:cubicBezTo>
                  <a:lnTo>
                    <a:pt x="1957" y="6418"/>
                  </a:lnTo>
                  <a:cubicBezTo>
                    <a:pt x="1954" y="6441"/>
                    <a:pt x="1951" y="6464"/>
                    <a:pt x="1948" y="6487"/>
                  </a:cubicBezTo>
                  <a:lnTo>
                    <a:pt x="1972" y="6482"/>
                  </a:lnTo>
                  <a:lnTo>
                    <a:pt x="1972" y="6482"/>
                  </a:lnTo>
                  <a:cubicBezTo>
                    <a:pt x="1975" y="6495"/>
                    <a:pt x="1978" y="6508"/>
                    <a:pt x="1981" y="6520"/>
                  </a:cubicBezTo>
                  <a:cubicBezTo>
                    <a:pt x="1996" y="6607"/>
                    <a:pt x="2054" y="6644"/>
                    <a:pt x="2118" y="6644"/>
                  </a:cubicBezTo>
                  <a:cubicBezTo>
                    <a:pt x="2202" y="6644"/>
                    <a:pt x="2296" y="6581"/>
                    <a:pt x="2315" y="6487"/>
                  </a:cubicBezTo>
                  <a:cubicBezTo>
                    <a:pt x="2448" y="5319"/>
                    <a:pt x="2648" y="3785"/>
                    <a:pt x="3916" y="3351"/>
                  </a:cubicBezTo>
                  <a:cubicBezTo>
                    <a:pt x="4083" y="3285"/>
                    <a:pt x="4083" y="3051"/>
                    <a:pt x="3916" y="3018"/>
                  </a:cubicBezTo>
                  <a:cubicBezTo>
                    <a:pt x="2648" y="2651"/>
                    <a:pt x="2315" y="1250"/>
                    <a:pt x="2048" y="149"/>
                  </a:cubicBezTo>
                  <a:cubicBezTo>
                    <a:pt x="2033" y="45"/>
                    <a:pt x="1966" y="1"/>
                    <a:pt x="18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flipH="1">
            <a:off x="563604" y="3900542"/>
            <a:ext cx="192557" cy="161020"/>
            <a:chOff x="5918613" y="2596307"/>
            <a:chExt cx="192557" cy="161020"/>
          </a:xfrm>
        </p:grpSpPr>
        <p:sp>
          <p:nvSpPr>
            <p:cNvPr id="415" name="Google Shape;415;p8"/>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8"/>
          <p:cNvGrpSpPr/>
          <p:nvPr/>
        </p:nvGrpSpPr>
        <p:grpSpPr>
          <a:xfrm flipH="1">
            <a:off x="142938" y="4238607"/>
            <a:ext cx="122817" cy="102584"/>
            <a:chOff x="6984481" y="2937165"/>
            <a:chExt cx="122817" cy="102584"/>
          </a:xfrm>
        </p:grpSpPr>
        <p:sp>
          <p:nvSpPr>
            <p:cNvPr id="418" name="Google Shape;418;p8"/>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8"/>
          <p:cNvGrpSpPr/>
          <p:nvPr/>
        </p:nvGrpSpPr>
        <p:grpSpPr>
          <a:xfrm flipH="1">
            <a:off x="7043746" y="4898429"/>
            <a:ext cx="122796" cy="102584"/>
            <a:chOff x="9162720" y="2911006"/>
            <a:chExt cx="122796" cy="102584"/>
          </a:xfrm>
        </p:grpSpPr>
        <p:sp>
          <p:nvSpPr>
            <p:cNvPr id="421" name="Google Shape;421;p8"/>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8"/>
          <p:cNvGrpSpPr/>
          <p:nvPr/>
        </p:nvGrpSpPr>
        <p:grpSpPr>
          <a:xfrm flipH="1">
            <a:off x="8818747" y="3504798"/>
            <a:ext cx="122796" cy="102584"/>
            <a:chOff x="6047231" y="724037"/>
            <a:chExt cx="122796" cy="102584"/>
          </a:xfrm>
        </p:grpSpPr>
        <p:sp>
          <p:nvSpPr>
            <p:cNvPr id="424" name="Google Shape;424;p8"/>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8"/>
          <p:cNvGrpSpPr/>
          <p:nvPr/>
        </p:nvGrpSpPr>
        <p:grpSpPr>
          <a:xfrm rot="-1372370">
            <a:off x="1345733" y="4584890"/>
            <a:ext cx="332902" cy="367898"/>
            <a:chOff x="6829006" y="847190"/>
            <a:chExt cx="332891" cy="367886"/>
          </a:xfrm>
        </p:grpSpPr>
        <p:sp>
          <p:nvSpPr>
            <p:cNvPr id="427" name="Google Shape;427;p8"/>
            <p:cNvSpPr/>
            <p:nvPr/>
          </p:nvSpPr>
          <p:spPr>
            <a:xfrm>
              <a:off x="6832643" y="851459"/>
              <a:ext cx="324762" cy="359283"/>
            </a:xfrm>
            <a:custGeom>
              <a:avLst/>
              <a:gdLst/>
              <a:ahLst/>
              <a:cxnLst/>
              <a:rect l="l" t="t" r="r" b="b"/>
              <a:pathLst>
                <a:path w="14911" h="16496" extrusionOk="0">
                  <a:moveTo>
                    <a:pt x="4760" y="1"/>
                  </a:moveTo>
                  <a:cubicBezTo>
                    <a:pt x="3973" y="1"/>
                    <a:pt x="3178" y="223"/>
                    <a:pt x="2469" y="688"/>
                  </a:cubicBezTo>
                  <a:cubicBezTo>
                    <a:pt x="534" y="1956"/>
                    <a:pt x="0" y="4558"/>
                    <a:pt x="1268" y="6492"/>
                  </a:cubicBezTo>
                  <a:lnTo>
                    <a:pt x="6638" y="14598"/>
                  </a:lnTo>
                  <a:cubicBezTo>
                    <a:pt x="7446" y="15831"/>
                    <a:pt x="8782" y="16495"/>
                    <a:pt x="10146" y="16495"/>
                  </a:cubicBezTo>
                  <a:cubicBezTo>
                    <a:pt x="10922" y="16495"/>
                    <a:pt x="11707" y="16280"/>
                    <a:pt x="12409" y="15832"/>
                  </a:cubicBezTo>
                  <a:cubicBezTo>
                    <a:pt x="14377" y="14565"/>
                    <a:pt x="14911" y="11930"/>
                    <a:pt x="13643" y="9995"/>
                  </a:cubicBezTo>
                  <a:lnTo>
                    <a:pt x="8273" y="1889"/>
                  </a:lnTo>
                  <a:cubicBezTo>
                    <a:pt x="7449" y="664"/>
                    <a:pt x="6117" y="1"/>
                    <a:pt x="4760"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6829725" y="847887"/>
              <a:ext cx="325502" cy="366753"/>
            </a:xfrm>
            <a:custGeom>
              <a:avLst/>
              <a:gdLst/>
              <a:ahLst/>
              <a:cxnLst/>
              <a:rect l="l" t="t" r="r" b="b"/>
              <a:pathLst>
                <a:path w="14945" h="16839" extrusionOk="0">
                  <a:moveTo>
                    <a:pt x="4903" y="346"/>
                  </a:moveTo>
                  <a:cubicBezTo>
                    <a:pt x="5638" y="346"/>
                    <a:pt x="6396" y="554"/>
                    <a:pt x="7106" y="1019"/>
                  </a:cubicBezTo>
                  <a:cubicBezTo>
                    <a:pt x="7573" y="1319"/>
                    <a:pt x="7940" y="1686"/>
                    <a:pt x="8240" y="2153"/>
                  </a:cubicBezTo>
                  <a:cubicBezTo>
                    <a:pt x="8255" y="2172"/>
                    <a:pt x="8273" y="2187"/>
                    <a:pt x="8292" y="2198"/>
                  </a:cubicBezTo>
                  <a:lnTo>
                    <a:pt x="8292" y="2198"/>
                  </a:lnTo>
                  <a:lnTo>
                    <a:pt x="12009" y="7790"/>
                  </a:lnTo>
                  <a:cubicBezTo>
                    <a:pt x="12543" y="8591"/>
                    <a:pt x="13043" y="9392"/>
                    <a:pt x="13577" y="10192"/>
                  </a:cubicBezTo>
                  <a:cubicBezTo>
                    <a:pt x="14745" y="11893"/>
                    <a:pt x="14444" y="14195"/>
                    <a:pt x="12843" y="15529"/>
                  </a:cubicBezTo>
                  <a:cubicBezTo>
                    <a:pt x="12102" y="16160"/>
                    <a:pt x="11189" y="16471"/>
                    <a:pt x="10274" y="16471"/>
                  </a:cubicBezTo>
                  <a:cubicBezTo>
                    <a:pt x="9254" y="16471"/>
                    <a:pt x="8231" y="16085"/>
                    <a:pt x="7439" y="15329"/>
                  </a:cubicBezTo>
                  <a:cubicBezTo>
                    <a:pt x="6872" y="14629"/>
                    <a:pt x="6339" y="13928"/>
                    <a:pt x="5905" y="13128"/>
                  </a:cubicBezTo>
                  <a:lnTo>
                    <a:pt x="1669" y="6756"/>
                  </a:lnTo>
                  <a:cubicBezTo>
                    <a:pt x="1335" y="6256"/>
                    <a:pt x="1102" y="5722"/>
                    <a:pt x="968" y="5189"/>
                  </a:cubicBezTo>
                  <a:cubicBezTo>
                    <a:pt x="408" y="2514"/>
                    <a:pt x="2531" y="346"/>
                    <a:pt x="4903" y="346"/>
                  </a:cubicBezTo>
                  <a:close/>
                  <a:moveTo>
                    <a:pt x="4910" y="1"/>
                  </a:moveTo>
                  <a:cubicBezTo>
                    <a:pt x="4217" y="1"/>
                    <a:pt x="3516" y="168"/>
                    <a:pt x="2870" y="519"/>
                  </a:cubicBezTo>
                  <a:cubicBezTo>
                    <a:pt x="868" y="1553"/>
                    <a:pt x="1" y="3954"/>
                    <a:pt x="868" y="6023"/>
                  </a:cubicBezTo>
                  <a:cubicBezTo>
                    <a:pt x="1268" y="6856"/>
                    <a:pt x="1769" y="7657"/>
                    <a:pt x="2336" y="8424"/>
                  </a:cubicBezTo>
                  <a:lnTo>
                    <a:pt x="4904" y="12294"/>
                  </a:lnTo>
                  <a:lnTo>
                    <a:pt x="6572" y="14829"/>
                  </a:lnTo>
                  <a:cubicBezTo>
                    <a:pt x="7423" y="16117"/>
                    <a:pt x="8822" y="16838"/>
                    <a:pt x="10281" y="16838"/>
                  </a:cubicBezTo>
                  <a:cubicBezTo>
                    <a:pt x="10824" y="16838"/>
                    <a:pt x="11375" y="16738"/>
                    <a:pt x="11909" y="16530"/>
                  </a:cubicBezTo>
                  <a:cubicBezTo>
                    <a:pt x="13844" y="15730"/>
                    <a:pt x="14945" y="13661"/>
                    <a:pt x="14545" y="11627"/>
                  </a:cubicBezTo>
                  <a:cubicBezTo>
                    <a:pt x="14344" y="10559"/>
                    <a:pt x="13644" y="9692"/>
                    <a:pt x="13077" y="8791"/>
                  </a:cubicBezTo>
                  <a:lnTo>
                    <a:pt x="8640" y="2120"/>
                  </a:lnTo>
                  <a:lnTo>
                    <a:pt x="8572" y="2028"/>
                  </a:lnTo>
                  <a:lnTo>
                    <a:pt x="8572" y="2028"/>
                  </a:lnTo>
                  <a:cubicBezTo>
                    <a:pt x="8567" y="2004"/>
                    <a:pt x="8557" y="1979"/>
                    <a:pt x="8540" y="1953"/>
                  </a:cubicBezTo>
                  <a:cubicBezTo>
                    <a:pt x="7712" y="699"/>
                    <a:pt x="6326" y="1"/>
                    <a:pt x="49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6913931" y="882127"/>
              <a:ext cx="105502" cy="68367"/>
            </a:xfrm>
            <a:custGeom>
              <a:avLst/>
              <a:gdLst/>
              <a:ahLst/>
              <a:cxnLst/>
              <a:rect l="l" t="t" r="r" b="b"/>
              <a:pathLst>
                <a:path w="4844" h="3139" extrusionOk="0">
                  <a:moveTo>
                    <a:pt x="1148" y="0"/>
                  </a:moveTo>
                  <a:cubicBezTo>
                    <a:pt x="842" y="0"/>
                    <a:pt x="534" y="49"/>
                    <a:pt x="238" y="147"/>
                  </a:cubicBezTo>
                  <a:cubicBezTo>
                    <a:pt x="0" y="237"/>
                    <a:pt x="53" y="564"/>
                    <a:pt x="256" y="564"/>
                  </a:cubicBezTo>
                  <a:cubicBezTo>
                    <a:pt x="281" y="564"/>
                    <a:pt x="309" y="559"/>
                    <a:pt x="338" y="548"/>
                  </a:cubicBezTo>
                  <a:lnTo>
                    <a:pt x="338" y="514"/>
                  </a:lnTo>
                  <a:cubicBezTo>
                    <a:pt x="598" y="431"/>
                    <a:pt x="864" y="390"/>
                    <a:pt x="1127" y="390"/>
                  </a:cubicBezTo>
                  <a:cubicBezTo>
                    <a:pt x="1710" y="390"/>
                    <a:pt x="2280" y="591"/>
                    <a:pt x="2740" y="981"/>
                  </a:cubicBezTo>
                  <a:cubicBezTo>
                    <a:pt x="3440" y="1548"/>
                    <a:pt x="4007" y="2249"/>
                    <a:pt x="4407" y="3050"/>
                  </a:cubicBezTo>
                  <a:cubicBezTo>
                    <a:pt x="4460" y="3112"/>
                    <a:pt x="4525" y="3139"/>
                    <a:pt x="4587" y="3139"/>
                  </a:cubicBezTo>
                  <a:cubicBezTo>
                    <a:pt x="4723" y="3139"/>
                    <a:pt x="4843" y="3010"/>
                    <a:pt x="4774" y="2849"/>
                  </a:cubicBezTo>
                  <a:cubicBezTo>
                    <a:pt x="4307" y="1949"/>
                    <a:pt x="3674" y="1182"/>
                    <a:pt x="2906" y="581"/>
                  </a:cubicBezTo>
                  <a:cubicBezTo>
                    <a:pt x="2392" y="201"/>
                    <a:pt x="1772" y="0"/>
                    <a:pt x="11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7025909" y="966704"/>
              <a:ext cx="12371" cy="873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903846" y="971780"/>
              <a:ext cx="32714" cy="10193"/>
            </a:xfrm>
            <a:custGeom>
              <a:avLst/>
              <a:gdLst/>
              <a:ahLst/>
              <a:cxnLst/>
              <a:rect l="l" t="t" r="r" b="b"/>
              <a:pathLst>
                <a:path w="1502" h="468" extrusionOk="0">
                  <a:moveTo>
                    <a:pt x="200" y="1"/>
                  </a:moveTo>
                  <a:cubicBezTo>
                    <a:pt x="100" y="1"/>
                    <a:pt x="0" y="68"/>
                    <a:pt x="0" y="201"/>
                  </a:cubicBezTo>
                  <a:cubicBezTo>
                    <a:pt x="0" y="301"/>
                    <a:pt x="100" y="401"/>
                    <a:pt x="200" y="401"/>
                  </a:cubicBezTo>
                  <a:lnTo>
                    <a:pt x="1301" y="468"/>
                  </a:lnTo>
                  <a:cubicBezTo>
                    <a:pt x="1401" y="468"/>
                    <a:pt x="1501" y="368"/>
                    <a:pt x="1501" y="268"/>
                  </a:cubicBezTo>
                  <a:cubicBezTo>
                    <a:pt x="1501" y="134"/>
                    <a:pt x="1401" y="68"/>
                    <a:pt x="1301" y="68"/>
                  </a:cubicBezTo>
                  <a:lnTo>
                    <a:pt x="20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6910381" y="989226"/>
              <a:ext cx="27639" cy="10193"/>
            </a:xfrm>
            <a:custGeom>
              <a:avLst/>
              <a:gdLst/>
              <a:ahLst/>
              <a:cxnLst/>
              <a:rect l="l" t="t" r="r" b="b"/>
              <a:pathLst>
                <a:path w="1269" h="468" extrusionOk="0">
                  <a:moveTo>
                    <a:pt x="1035" y="1"/>
                  </a:moveTo>
                  <a:lnTo>
                    <a:pt x="201" y="34"/>
                  </a:lnTo>
                  <a:cubicBezTo>
                    <a:pt x="101" y="34"/>
                    <a:pt x="0" y="134"/>
                    <a:pt x="0" y="267"/>
                  </a:cubicBezTo>
                  <a:cubicBezTo>
                    <a:pt x="0" y="367"/>
                    <a:pt x="101" y="468"/>
                    <a:pt x="201" y="468"/>
                  </a:cubicBezTo>
                  <a:lnTo>
                    <a:pt x="1035" y="434"/>
                  </a:lnTo>
                  <a:cubicBezTo>
                    <a:pt x="1168" y="434"/>
                    <a:pt x="1268" y="334"/>
                    <a:pt x="1268" y="234"/>
                  </a:cubicBezTo>
                  <a:cubicBezTo>
                    <a:pt x="1235" y="101"/>
                    <a:pt x="1168" y="1"/>
                    <a:pt x="10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6914737" y="979055"/>
              <a:ext cx="247159" cy="229714"/>
            </a:xfrm>
            <a:custGeom>
              <a:avLst/>
              <a:gdLst/>
              <a:ahLst/>
              <a:cxnLst/>
              <a:rect l="l" t="t" r="r" b="b"/>
              <a:pathLst>
                <a:path w="11348" h="10547" extrusionOk="0">
                  <a:moveTo>
                    <a:pt x="7139" y="1"/>
                  </a:moveTo>
                  <a:cubicBezTo>
                    <a:pt x="4170" y="1969"/>
                    <a:pt x="2936" y="2636"/>
                    <a:pt x="1" y="4604"/>
                  </a:cubicBezTo>
                  <a:lnTo>
                    <a:pt x="3670" y="9641"/>
                  </a:lnTo>
                  <a:cubicBezTo>
                    <a:pt x="4876" y="10282"/>
                    <a:pt x="5908" y="10546"/>
                    <a:pt x="6780" y="10546"/>
                  </a:cubicBezTo>
                  <a:cubicBezTo>
                    <a:pt x="10539" y="10546"/>
                    <a:pt x="11347" y="5637"/>
                    <a:pt x="10508" y="4771"/>
                  </a:cubicBezTo>
                  <a:cubicBezTo>
                    <a:pt x="9507" y="3703"/>
                    <a:pt x="7139" y="1"/>
                    <a:pt x="7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6909858" y="974676"/>
              <a:ext cx="246114" cy="237642"/>
            </a:xfrm>
            <a:custGeom>
              <a:avLst/>
              <a:gdLst/>
              <a:ahLst/>
              <a:cxnLst/>
              <a:rect l="l" t="t" r="r" b="b"/>
              <a:pathLst>
                <a:path w="11300" h="10911" extrusionOk="0">
                  <a:moveTo>
                    <a:pt x="7305" y="473"/>
                  </a:moveTo>
                  <a:lnTo>
                    <a:pt x="7305" y="473"/>
                  </a:lnTo>
                  <a:cubicBezTo>
                    <a:pt x="8206" y="1881"/>
                    <a:pt x="9139" y="3257"/>
                    <a:pt x="10165" y="4571"/>
                  </a:cubicBezTo>
                  <a:cubicBezTo>
                    <a:pt x="10365" y="4771"/>
                    <a:pt x="10565" y="5005"/>
                    <a:pt x="10732" y="5272"/>
                  </a:cubicBezTo>
                  <a:cubicBezTo>
                    <a:pt x="10799" y="5439"/>
                    <a:pt x="10832" y="5639"/>
                    <a:pt x="10866" y="5872"/>
                  </a:cubicBezTo>
                  <a:cubicBezTo>
                    <a:pt x="10866" y="6473"/>
                    <a:pt x="10799" y="7106"/>
                    <a:pt x="10599" y="7707"/>
                  </a:cubicBezTo>
                  <a:cubicBezTo>
                    <a:pt x="10098" y="9141"/>
                    <a:pt x="8998" y="10409"/>
                    <a:pt x="7396" y="10542"/>
                  </a:cubicBezTo>
                  <a:cubicBezTo>
                    <a:pt x="7230" y="10565"/>
                    <a:pt x="7063" y="10576"/>
                    <a:pt x="6897" y="10576"/>
                  </a:cubicBezTo>
                  <a:cubicBezTo>
                    <a:pt x="6566" y="10576"/>
                    <a:pt x="6240" y="10531"/>
                    <a:pt x="5929" y="10442"/>
                  </a:cubicBezTo>
                  <a:cubicBezTo>
                    <a:pt x="5628" y="10376"/>
                    <a:pt x="5362" y="10275"/>
                    <a:pt x="5061" y="10175"/>
                  </a:cubicBezTo>
                  <a:cubicBezTo>
                    <a:pt x="4761" y="10075"/>
                    <a:pt x="4461" y="9875"/>
                    <a:pt x="4127" y="9775"/>
                  </a:cubicBezTo>
                  <a:cubicBezTo>
                    <a:pt x="4027" y="9742"/>
                    <a:pt x="4061" y="9775"/>
                    <a:pt x="3994" y="9675"/>
                  </a:cubicBezTo>
                  <a:cubicBezTo>
                    <a:pt x="3927" y="9608"/>
                    <a:pt x="3894" y="9542"/>
                    <a:pt x="3827" y="9442"/>
                  </a:cubicBezTo>
                  <a:lnTo>
                    <a:pt x="3227" y="8608"/>
                  </a:lnTo>
                  <a:lnTo>
                    <a:pt x="464" y="4825"/>
                  </a:lnTo>
                  <a:lnTo>
                    <a:pt x="464" y="4825"/>
                  </a:lnTo>
                  <a:cubicBezTo>
                    <a:pt x="2725" y="3336"/>
                    <a:pt x="5044" y="1962"/>
                    <a:pt x="7305" y="473"/>
                  </a:cubicBezTo>
                  <a:close/>
                  <a:moveTo>
                    <a:pt x="7377" y="0"/>
                  </a:moveTo>
                  <a:cubicBezTo>
                    <a:pt x="7348" y="0"/>
                    <a:pt x="7320" y="11"/>
                    <a:pt x="7296" y="35"/>
                  </a:cubicBezTo>
                  <a:cubicBezTo>
                    <a:pt x="4928" y="1603"/>
                    <a:pt x="2493" y="3037"/>
                    <a:pt x="125" y="4605"/>
                  </a:cubicBezTo>
                  <a:cubicBezTo>
                    <a:pt x="105" y="4621"/>
                    <a:pt x="90" y="4638"/>
                    <a:pt x="78" y="4656"/>
                  </a:cubicBezTo>
                  <a:lnTo>
                    <a:pt x="78" y="4656"/>
                  </a:lnTo>
                  <a:cubicBezTo>
                    <a:pt x="23" y="4706"/>
                    <a:pt x="1" y="4786"/>
                    <a:pt x="58" y="4872"/>
                  </a:cubicBezTo>
                  <a:lnTo>
                    <a:pt x="59" y="4874"/>
                  </a:lnTo>
                  <a:lnTo>
                    <a:pt x="59" y="4874"/>
                  </a:lnTo>
                  <a:cubicBezTo>
                    <a:pt x="73" y="4907"/>
                    <a:pt x="94" y="4936"/>
                    <a:pt x="119" y="4956"/>
                  </a:cubicBezTo>
                  <a:lnTo>
                    <a:pt x="119" y="4956"/>
                  </a:lnTo>
                  <a:lnTo>
                    <a:pt x="2693" y="8474"/>
                  </a:lnTo>
                  <a:cubicBezTo>
                    <a:pt x="3027" y="8941"/>
                    <a:pt x="3360" y="9442"/>
                    <a:pt x="3727" y="9909"/>
                  </a:cubicBezTo>
                  <a:cubicBezTo>
                    <a:pt x="3894" y="10042"/>
                    <a:pt x="4061" y="10142"/>
                    <a:pt x="4261" y="10209"/>
                  </a:cubicBezTo>
                  <a:cubicBezTo>
                    <a:pt x="4561" y="10342"/>
                    <a:pt x="4861" y="10476"/>
                    <a:pt x="5161" y="10576"/>
                  </a:cubicBezTo>
                  <a:cubicBezTo>
                    <a:pt x="5695" y="10776"/>
                    <a:pt x="6262" y="10876"/>
                    <a:pt x="6829" y="10909"/>
                  </a:cubicBezTo>
                  <a:cubicBezTo>
                    <a:pt x="6856" y="10910"/>
                    <a:pt x="6883" y="10910"/>
                    <a:pt x="6910" y="10910"/>
                  </a:cubicBezTo>
                  <a:cubicBezTo>
                    <a:pt x="8547" y="10910"/>
                    <a:pt x="10042" y="9917"/>
                    <a:pt x="10699" y="8407"/>
                  </a:cubicBezTo>
                  <a:cubicBezTo>
                    <a:pt x="10999" y="7740"/>
                    <a:pt x="11166" y="7040"/>
                    <a:pt x="11232" y="6339"/>
                  </a:cubicBezTo>
                  <a:cubicBezTo>
                    <a:pt x="11299" y="5839"/>
                    <a:pt x="11199" y="5339"/>
                    <a:pt x="10966" y="4905"/>
                  </a:cubicBezTo>
                  <a:cubicBezTo>
                    <a:pt x="10732" y="4571"/>
                    <a:pt x="10432" y="4304"/>
                    <a:pt x="10198" y="3971"/>
                  </a:cubicBezTo>
                  <a:cubicBezTo>
                    <a:pt x="9831" y="3504"/>
                    <a:pt x="9498" y="3037"/>
                    <a:pt x="9164" y="2570"/>
                  </a:cubicBezTo>
                  <a:cubicBezTo>
                    <a:pt x="8631" y="1803"/>
                    <a:pt x="8130" y="1002"/>
                    <a:pt x="7630" y="235"/>
                  </a:cubicBezTo>
                  <a:lnTo>
                    <a:pt x="7530" y="101"/>
                  </a:lnTo>
                  <a:cubicBezTo>
                    <a:pt x="7487" y="37"/>
                    <a:pt x="7430" y="0"/>
                    <a:pt x="7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7025909" y="1002295"/>
              <a:ext cx="66124" cy="13112"/>
            </a:xfrm>
            <a:custGeom>
              <a:avLst/>
              <a:gdLst/>
              <a:ahLst/>
              <a:cxnLst/>
              <a:rect l="l" t="t" r="r" b="b"/>
              <a:pathLst>
                <a:path w="3036" h="602" extrusionOk="0">
                  <a:moveTo>
                    <a:pt x="267" y="1"/>
                  </a:moveTo>
                  <a:cubicBezTo>
                    <a:pt x="0" y="1"/>
                    <a:pt x="0" y="401"/>
                    <a:pt x="267" y="401"/>
                  </a:cubicBezTo>
                  <a:lnTo>
                    <a:pt x="2769" y="601"/>
                  </a:lnTo>
                  <a:cubicBezTo>
                    <a:pt x="3036" y="601"/>
                    <a:pt x="3036" y="201"/>
                    <a:pt x="2769" y="201"/>
                  </a:cubicBezTo>
                  <a:lnTo>
                    <a:pt x="26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6989295" y="1026843"/>
              <a:ext cx="128894" cy="21257"/>
            </a:xfrm>
            <a:custGeom>
              <a:avLst/>
              <a:gdLst/>
              <a:ahLst/>
              <a:cxnLst/>
              <a:rect l="l" t="t" r="r" b="b"/>
              <a:pathLst>
                <a:path w="5918" h="976" extrusionOk="0">
                  <a:moveTo>
                    <a:pt x="322" y="1"/>
                  </a:moveTo>
                  <a:cubicBezTo>
                    <a:pt x="95" y="1"/>
                    <a:pt x="0" y="347"/>
                    <a:pt x="247" y="408"/>
                  </a:cubicBezTo>
                  <a:cubicBezTo>
                    <a:pt x="2048" y="675"/>
                    <a:pt x="3849" y="875"/>
                    <a:pt x="5651" y="975"/>
                  </a:cubicBezTo>
                  <a:cubicBezTo>
                    <a:pt x="5918" y="975"/>
                    <a:pt x="5918" y="575"/>
                    <a:pt x="5651" y="575"/>
                  </a:cubicBezTo>
                  <a:cubicBezTo>
                    <a:pt x="3883" y="475"/>
                    <a:pt x="2115" y="275"/>
                    <a:pt x="380" y="8"/>
                  </a:cubicBezTo>
                  <a:cubicBezTo>
                    <a:pt x="360" y="3"/>
                    <a:pt x="340" y="1"/>
                    <a:pt x="32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6950350" y="1050955"/>
              <a:ext cx="187221" cy="32060"/>
            </a:xfrm>
            <a:custGeom>
              <a:avLst/>
              <a:gdLst/>
              <a:ahLst/>
              <a:cxnLst/>
              <a:rect l="l" t="t" r="r" b="b"/>
              <a:pathLst>
                <a:path w="8596" h="1472" extrusionOk="0">
                  <a:moveTo>
                    <a:pt x="238" y="0"/>
                  </a:moveTo>
                  <a:cubicBezTo>
                    <a:pt x="0" y="0"/>
                    <a:pt x="10" y="403"/>
                    <a:pt x="267" y="436"/>
                  </a:cubicBezTo>
                  <a:cubicBezTo>
                    <a:pt x="2936" y="702"/>
                    <a:pt x="5571" y="1036"/>
                    <a:pt x="8239" y="1470"/>
                  </a:cubicBezTo>
                  <a:cubicBezTo>
                    <a:pt x="8250" y="1471"/>
                    <a:pt x="8260" y="1472"/>
                    <a:pt x="8270" y="1472"/>
                  </a:cubicBezTo>
                  <a:cubicBezTo>
                    <a:pt x="8514" y="1472"/>
                    <a:pt x="8596" y="1100"/>
                    <a:pt x="8339" y="1036"/>
                  </a:cubicBezTo>
                  <a:cubicBezTo>
                    <a:pt x="5637" y="602"/>
                    <a:pt x="2969" y="269"/>
                    <a:pt x="267" y="2"/>
                  </a:cubicBezTo>
                  <a:cubicBezTo>
                    <a:pt x="257" y="1"/>
                    <a:pt x="248"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6916632" y="1074806"/>
              <a:ext cx="232567" cy="40903"/>
            </a:xfrm>
            <a:custGeom>
              <a:avLst/>
              <a:gdLst/>
              <a:ahLst/>
              <a:cxnLst/>
              <a:rect l="l" t="t" r="r" b="b"/>
              <a:pathLst>
                <a:path w="10678" h="1878" extrusionOk="0">
                  <a:moveTo>
                    <a:pt x="322" y="0"/>
                  </a:moveTo>
                  <a:cubicBezTo>
                    <a:pt x="96" y="0"/>
                    <a:pt x="1" y="346"/>
                    <a:pt x="247" y="408"/>
                  </a:cubicBezTo>
                  <a:lnTo>
                    <a:pt x="10321" y="1876"/>
                  </a:lnTo>
                  <a:cubicBezTo>
                    <a:pt x="10332" y="1877"/>
                    <a:pt x="10342" y="1878"/>
                    <a:pt x="10352" y="1878"/>
                  </a:cubicBezTo>
                  <a:cubicBezTo>
                    <a:pt x="10595" y="1878"/>
                    <a:pt x="10677" y="1506"/>
                    <a:pt x="10421" y="1442"/>
                  </a:cubicBezTo>
                  <a:lnTo>
                    <a:pt x="381" y="8"/>
                  </a:lnTo>
                  <a:cubicBezTo>
                    <a:pt x="360" y="3"/>
                    <a:pt x="341" y="0"/>
                    <a:pt x="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6936540" y="1111965"/>
              <a:ext cx="206344" cy="32801"/>
            </a:xfrm>
            <a:custGeom>
              <a:avLst/>
              <a:gdLst/>
              <a:ahLst/>
              <a:cxnLst/>
              <a:rect l="l" t="t" r="r" b="b"/>
              <a:pathLst>
                <a:path w="9474" h="1506" extrusionOk="0">
                  <a:moveTo>
                    <a:pt x="236" y="1"/>
                  </a:moveTo>
                  <a:cubicBezTo>
                    <a:pt x="1" y="1"/>
                    <a:pt x="11" y="371"/>
                    <a:pt x="267" y="403"/>
                  </a:cubicBezTo>
                  <a:lnTo>
                    <a:pt x="9207" y="1504"/>
                  </a:lnTo>
                  <a:cubicBezTo>
                    <a:pt x="9217" y="1505"/>
                    <a:pt x="9226" y="1506"/>
                    <a:pt x="9235" y="1506"/>
                  </a:cubicBezTo>
                  <a:cubicBezTo>
                    <a:pt x="9473" y="1506"/>
                    <a:pt x="9464" y="1102"/>
                    <a:pt x="9207" y="1070"/>
                  </a:cubicBezTo>
                  <a:lnTo>
                    <a:pt x="267" y="3"/>
                  </a:lnTo>
                  <a:cubicBezTo>
                    <a:pt x="257" y="2"/>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6964137" y="1146903"/>
              <a:ext cx="169078" cy="26201"/>
            </a:xfrm>
            <a:custGeom>
              <a:avLst/>
              <a:gdLst/>
              <a:ahLst/>
              <a:cxnLst/>
              <a:rect l="l" t="t" r="r" b="b"/>
              <a:pathLst>
                <a:path w="7763" h="1203" extrusionOk="0">
                  <a:moveTo>
                    <a:pt x="268" y="0"/>
                  </a:moveTo>
                  <a:cubicBezTo>
                    <a:pt x="1" y="0"/>
                    <a:pt x="1" y="434"/>
                    <a:pt x="268" y="434"/>
                  </a:cubicBezTo>
                  <a:cubicBezTo>
                    <a:pt x="2636" y="601"/>
                    <a:pt x="5004" y="834"/>
                    <a:pt x="7406" y="1201"/>
                  </a:cubicBezTo>
                  <a:cubicBezTo>
                    <a:pt x="7417" y="1202"/>
                    <a:pt x="7427" y="1203"/>
                    <a:pt x="7437" y="1203"/>
                  </a:cubicBezTo>
                  <a:cubicBezTo>
                    <a:pt x="7680" y="1203"/>
                    <a:pt x="7762" y="831"/>
                    <a:pt x="7506" y="767"/>
                  </a:cubicBezTo>
                  <a:cubicBezTo>
                    <a:pt x="5105" y="400"/>
                    <a:pt x="2669" y="167"/>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6979645" y="1174456"/>
              <a:ext cx="131290" cy="24045"/>
            </a:xfrm>
            <a:custGeom>
              <a:avLst/>
              <a:gdLst/>
              <a:ahLst/>
              <a:cxnLst/>
              <a:rect l="l" t="t" r="r" b="b"/>
              <a:pathLst>
                <a:path w="6028" h="1104" extrusionOk="0">
                  <a:moveTo>
                    <a:pt x="325" y="1"/>
                  </a:moveTo>
                  <a:cubicBezTo>
                    <a:pt x="82" y="1"/>
                    <a:pt x="0" y="372"/>
                    <a:pt x="256" y="436"/>
                  </a:cubicBezTo>
                  <a:lnTo>
                    <a:pt x="256" y="403"/>
                  </a:lnTo>
                  <a:cubicBezTo>
                    <a:pt x="2091" y="703"/>
                    <a:pt x="3926" y="970"/>
                    <a:pt x="5760" y="1103"/>
                  </a:cubicBezTo>
                  <a:cubicBezTo>
                    <a:pt x="6027" y="1103"/>
                    <a:pt x="6027" y="670"/>
                    <a:pt x="5760" y="670"/>
                  </a:cubicBezTo>
                  <a:cubicBezTo>
                    <a:pt x="3959" y="536"/>
                    <a:pt x="2158" y="270"/>
                    <a:pt x="356" y="3"/>
                  </a:cubicBezTo>
                  <a:cubicBezTo>
                    <a:pt x="346" y="1"/>
                    <a:pt x="335" y="1"/>
                    <a:pt x="3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6829006" y="847190"/>
              <a:ext cx="327680" cy="367886"/>
            </a:xfrm>
            <a:custGeom>
              <a:avLst/>
              <a:gdLst/>
              <a:ahLst/>
              <a:cxnLst/>
              <a:rect l="l" t="t" r="r" b="b"/>
              <a:pathLst>
                <a:path w="15045" h="16891" extrusionOk="0">
                  <a:moveTo>
                    <a:pt x="4993" y="399"/>
                  </a:moveTo>
                  <a:cubicBezTo>
                    <a:pt x="6192" y="399"/>
                    <a:pt x="7406" y="940"/>
                    <a:pt x="8240" y="2185"/>
                  </a:cubicBezTo>
                  <a:lnTo>
                    <a:pt x="12009" y="7856"/>
                  </a:lnTo>
                  <a:lnTo>
                    <a:pt x="13577" y="10224"/>
                  </a:lnTo>
                  <a:cubicBezTo>
                    <a:pt x="14778" y="11925"/>
                    <a:pt x="14444" y="14260"/>
                    <a:pt x="12876" y="15561"/>
                  </a:cubicBezTo>
                  <a:cubicBezTo>
                    <a:pt x="12139" y="16189"/>
                    <a:pt x="11232" y="16499"/>
                    <a:pt x="10326" y="16499"/>
                  </a:cubicBezTo>
                  <a:cubicBezTo>
                    <a:pt x="9304" y="16499"/>
                    <a:pt x="8283" y="16105"/>
                    <a:pt x="7506" y="15328"/>
                  </a:cubicBezTo>
                  <a:cubicBezTo>
                    <a:pt x="6939" y="14661"/>
                    <a:pt x="6405" y="13927"/>
                    <a:pt x="5971" y="13160"/>
                  </a:cubicBezTo>
                  <a:lnTo>
                    <a:pt x="1735" y="6788"/>
                  </a:lnTo>
                  <a:cubicBezTo>
                    <a:pt x="1401" y="6288"/>
                    <a:pt x="1168" y="5788"/>
                    <a:pt x="1035" y="5221"/>
                  </a:cubicBezTo>
                  <a:cubicBezTo>
                    <a:pt x="442" y="2392"/>
                    <a:pt x="2691" y="399"/>
                    <a:pt x="4993" y="399"/>
                  </a:cubicBezTo>
                  <a:close/>
                  <a:moveTo>
                    <a:pt x="4949" y="1"/>
                  </a:moveTo>
                  <a:cubicBezTo>
                    <a:pt x="4248" y="1"/>
                    <a:pt x="3535" y="168"/>
                    <a:pt x="2869" y="517"/>
                  </a:cubicBezTo>
                  <a:cubicBezTo>
                    <a:pt x="868" y="1551"/>
                    <a:pt x="0" y="3953"/>
                    <a:pt x="868" y="6055"/>
                  </a:cubicBezTo>
                  <a:cubicBezTo>
                    <a:pt x="1301" y="6888"/>
                    <a:pt x="1802" y="7689"/>
                    <a:pt x="2369" y="8456"/>
                  </a:cubicBezTo>
                  <a:lnTo>
                    <a:pt x="4937" y="12326"/>
                  </a:lnTo>
                  <a:lnTo>
                    <a:pt x="6605" y="14861"/>
                  </a:lnTo>
                  <a:cubicBezTo>
                    <a:pt x="7449" y="16163"/>
                    <a:pt x="8852" y="16890"/>
                    <a:pt x="10308" y="16890"/>
                  </a:cubicBezTo>
                  <a:cubicBezTo>
                    <a:pt x="10865" y="16890"/>
                    <a:pt x="11431" y="16784"/>
                    <a:pt x="11976" y="16562"/>
                  </a:cubicBezTo>
                  <a:cubicBezTo>
                    <a:pt x="13944" y="15762"/>
                    <a:pt x="15045" y="13693"/>
                    <a:pt x="14644" y="11625"/>
                  </a:cubicBezTo>
                  <a:cubicBezTo>
                    <a:pt x="14411" y="10558"/>
                    <a:pt x="13744" y="9690"/>
                    <a:pt x="13143" y="8790"/>
                  </a:cubicBezTo>
                  <a:lnTo>
                    <a:pt x="8740" y="2118"/>
                  </a:lnTo>
                  <a:lnTo>
                    <a:pt x="8640" y="1985"/>
                  </a:lnTo>
                  <a:cubicBezTo>
                    <a:pt x="8616" y="1951"/>
                    <a:pt x="8587" y="1926"/>
                    <a:pt x="8556" y="1909"/>
                  </a:cubicBezTo>
                  <a:lnTo>
                    <a:pt x="8556" y="1909"/>
                  </a:lnTo>
                  <a:cubicBezTo>
                    <a:pt x="7721" y="678"/>
                    <a:pt x="6359" y="1"/>
                    <a:pt x="49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8"/>
          <p:cNvGrpSpPr/>
          <p:nvPr/>
        </p:nvGrpSpPr>
        <p:grpSpPr>
          <a:xfrm rot="5400000" flipH="1">
            <a:off x="7578471" y="4588801"/>
            <a:ext cx="346918" cy="359849"/>
            <a:chOff x="8593814" y="3876840"/>
            <a:chExt cx="346918" cy="359849"/>
          </a:xfrm>
        </p:grpSpPr>
        <p:sp>
          <p:nvSpPr>
            <p:cNvPr id="444" name="Google Shape;444;p8"/>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8"/>
          <p:cNvGrpSpPr/>
          <p:nvPr/>
        </p:nvGrpSpPr>
        <p:grpSpPr>
          <a:xfrm rot="5400000">
            <a:off x="8306846" y="4466178"/>
            <a:ext cx="659825" cy="409834"/>
            <a:chOff x="7004106" y="4263831"/>
            <a:chExt cx="659825" cy="409834"/>
          </a:xfrm>
        </p:grpSpPr>
        <p:sp>
          <p:nvSpPr>
            <p:cNvPr id="461" name="Google Shape;461;p8"/>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8"/>
          <p:cNvGrpSpPr/>
          <p:nvPr/>
        </p:nvGrpSpPr>
        <p:grpSpPr>
          <a:xfrm rot="7146315">
            <a:off x="104173" y="4435853"/>
            <a:ext cx="861542" cy="470468"/>
            <a:chOff x="8019006" y="818765"/>
            <a:chExt cx="1073981" cy="586475"/>
          </a:xfrm>
        </p:grpSpPr>
        <p:sp>
          <p:nvSpPr>
            <p:cNvPr id="474" name="Google Shape;474;p8"/>
            <p:cNvSpPr/>
            <p:nvPr/>
          </p:nvSpPr>
          <p:spPr>
            <a:xfrm>
              <a:off x="8896792" y="1225359"/>
              <a:ext cx="188920" cy="176745"/>
            </a:xfrm>
            <a:custGeom>
              <a:avLst/>
              <a:gdLst/>
              <a:ahLst/>
              <a:cxnLst/>
              <a:rect l="l" t="t" r="r" b="b"/>
              <a:pathLst>
                <a:path w="8674" h="8115" extrusionOk="0">
                  <a:moveTo>
                    <a:pt x="1635" y="1"/>
                  </a:moveTo>
                  <a:lnTo>
                    <a:pt x="1" y="3236"/>
                  </a:lnTo>
                  <a:lnTo>
                    <a:pt x="5138" y="5872"/>
                  </a:lnTo>
                  <a:cubicBezTo>
                    <a:pt x="4904" y="6405"/>
                    <a:pt x="4771" y="6972"/>
                    <a:pt x="4771" y="7539"/>
                  </a:cubicBezTo>
                  <a:cubicBezTo>
                    <a:pt x="4738" y="7706"/>
                    <a:pt x="4804" y="7906"/>
                    <a:pt x="4904" y="8040"/>
                  </a:cubicBezTo>
                  <a:cubicBezTo>
                    <a:pt x="4988" y="8090"/>
                    <a:pt x="5080" y="8115"/>
                    <a:pt x="5167" y="8115"/>
                  </a:cubicBezTo>
                  <a:cubicBezTo>
                    <a:pt x="5255" y="8115"/>
                    <a:pt x="5338" y="8090"/>
                    <a:pt x="5405" y="8040"/>
                  </a:cubicBezTo>
                  <a:cubicBezTo>
                    <a:pt x="5572" y="7906"/>
                    <a:pt x="5672" y="7773"/>
                    <a:pt x="5772" y="7606"/>
                  </a:cubicBezTo>
                  <a:cubicBezTo>
                    <a:pt x="6906" y="5872"/>
                    <a:pt x="7840" y="4004"/>
                    <a:pt x="8574" y="2069"/>
                  </a:cubicBezTo>
                  <a:cubicBezTo>
                    <a:pt x="8640" y="1902"/>
                    <a:pt x="8674" y="1702"/>
                    <a:pt x="8674" y="1535"/>
                  </a:cubicBezTo>
                  <a:cubicBezTo>
                    <a:pt x="8674" y="1368"/>
                    <a:pt x="8574" y="1202"/>
                    <a:pt x="8374" y="1135"/>
                  </a:cubicBezTo>
                  <a:cubicBezTo>
                    <a:pt x="8345" y="1129"/>
                    <a:pt x="8316" y="1126"/>
                    <a:pt x="8288" y="1126"/>
                  </a:cubicBezTo>
                  <a:cubicBezTo>
                    <a:pt x="8151" y="1126"/>
                    <a:pt x="8017" y="1191"/>
                    <a:pt x="7907" y="1302"/>
                  </a:cubicBezTo>
                  <a:cubicBezTo>
                    <a:pt x="7440" y="1635"/>
                    <a:pt x="7039" y="2069"/>
                    <a:pt x="6772" y="2603"/>
                  </a:cubicBezTo>
                  <a:lnTo>
                    <a:pt x="1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8892436" y="1220655"/>
              <a:ext cx="200550" cy="184585"/>
            </a:xfrm>
            <a:custGeom>
              <a:avLst/>
              <a:gdLst/>
              <a:ahLst/>
              <a:cxnLst/>
              <a:rect l="l" t="t" r="r" b="b"/>
              <a:pathLst>
                <a:path w="9208" h="8475" extrusionOk="0">
                  <a:moveTo>
                    <a:pt x="1894" y="431"/>
                  </a:moveTo>
                  <a:lnTo>
                    <a:pt x="6872" y="2985"/>
                  </a:lnTo>
                  <a:cubicBezTo>
                    <a:pt x="6899" y="2994"/>
                    <a:pt x="6926" y="2998"/>
                    <a:pt x="6952" y="2998"/>
                  </a:cubicBezTo>
                  <a:cubicBezTo>
                    <a:pt x="7021" y="2998"/>
                    <a:pt x="7081" y="2967"/>
                    <a:pt x="7106" y="2919"/>
                  </a:cubicBezTo>
                  <a:cubicBezTo>
                    <a:pt x="7339" y="2485"/>
                    <a:pt x="7640" y="2118"/>
                    <a:pt x="8006" y="1784"/>
                  </a:cubicBezTo>
                  <a:cubicBezTo>
                    <a:pt x="8123" y="1714"/>
                    <a:pt x="8338" y="1514"/>
                    <a:pt x="8502" y="1514"/>
                  </a:cubicBezTo>
                  <a:cubicBezTo>
                    <a:pt x="8572" y="1514"/>
                    <a:pt x="8634" y="1551"/>
                    <a:pt x="8674" y="1651"/>
                  </a:cubicBezTo>
                  <a:cubicBezTo>
                    <a:pt x="8774" y="1885"/>
                    <a:pt x="8607" y="2185"/>
                    <a:pt x="8540" y="2385"/>
                  </a:cubicBezTo>
                  <a:cubicBezTo>
                    <a:pt x="7840" y="4186"/>
                    <a:pt x="6972" y="5921"/>
                    <a:pt x="5905" y="7555"/>
                  </a:cubicBezTo>
                  <a:cubicBezTo>
                    <a:pt x="5805" y="7755"/>
                    <a:pt x="5671" y="8022"/>
                    <a:pt x="5438" y="8089"/>
                  </a:cubicBezTo>
                  <a:cubicBezTo>
                    <a:pt x="5408" y="8095"/>
                    <a:pt x="5382" y="8098"/>
                    <a:pt x="5358" y="8098"/>
                  </a:cubicBezTo>
                  <a:cubicBezTo>
                    <a:pt x="5110" y="8098"/>
                    <a:pt x="5138" y="7804"/>
                    <a:pt x="5138" y="7622"/>
                  </a:cubicBezTo>
                  <a:cubicBezTo>
                    <a:pt x="5171" y="7088"/>
                    <a:pt x="5271" y="6588"/>
                    <a:pt x="5505" y="6121"/>
                  </a:cubicBezTo>
                  <a:cubicBezTo>
                    <a:pt x="5538" y="6021"/>
                    <a:pt x="5505" y="5921"/>
                    <a:pt x="5438" y="5887"/>
                  </a:cubicBezTo>
                  <a:lnTo>
                    <a:pt x="415" y="3360"/>
                  </a:lnTo>
                  <a:lnTo>
                    <a:pt x="1894" y="431"/>
                  </a:lnTo>
                  <a:close/>
                  <a:moveTo>
                    <a:pt x="1793" y="0"/>
                  </a:moveTo>
                  <a:cubicBezTo>
                    <a:pt x="1744" y="0"/>
                    <a:pt x="1698" y="25"/>
                    <a:pt x="1669" y="83"/>
                  </a:cubicBezTo>
                  <a:lnTo>
                    <a:pt x="34" y="3386"/>
                  </a:lnTo>
                  <a:cubicBezTo>
                    <a:pt x="1" y="3452"/>
                    <a:pt x="1" y="3586"/>
                    <a:pt x="101" y="3619"/>
                  </a:cubicBezTo>
                  <a:lnTo>
                    <a:pt x="5111" y="6157"/>
                  </a:lnTo>
                  <a:lnTo>
                    <a:pt x="5111" y="6157"/>
                  </a:lnTo>
                  <a:cubicBezTo>
                    <a:pt x="4943" y="6557"/>
                    <a:pt x="4861" y="6960"/>
                    <a:pt x="4804" y="7388"/>
                  </a:cubicBezTo>
                  <a:cubicBezTo>
                    <a:pt x="4771" y="7722"/>
                    <a:pt x="4737" y="8222"/>
                    <a:pt x="5071" y="8423"/>
                  </a:cubicBezTo>
                  <a:cubicBezTo>
                    <a:pt x="5159" y="8458"/>
                    <a:pt x="5251" y="8474"/>
                    <a:pt x="5343" y="8474"/>
                  </a:cubicBezTo>
                  <a:cubicBezTo>
                    <a:pt x="5599" y="8474"/>
                    <a:pt x="5849" y="8344"/>
                    <a:pt x="5972" y="8122"/>
                  </a:cubicBezTo>
                  <a:cubicBezTo>
                    <a:pt x="6305" y="7689"/>
                    <a:pt x="6572" y="7255"/>
                    <a:pt x="6806" y="6821"/>
                  </a:cubicBezTo>
                  <a:cubicBezTo>
                    <a:pt x="7339" y="5921"/>
                    <a:pt x="7840" y="4987"/>
                    <a:pt x="8240" y="4019"/>
                  </a:cubicBezTo>
                  <a:cubicBezTo>
                    <a:pt x="8473" y="3586"/>
                    <a:pt x="8674" y="3119"/>
                    <a:pt x="8840" y="2618"/>
                  </a:cubicBezTo>
                  <a:cubicBezTo>
                    <a:pt x="8974" y="2251"/>
                    <a:pt x="9207" y="1784"/>
                    <a:pt x="8940" y="1418"/>
                  </a:cubicBezTo>
                  <a:cubicBezTo>
                    <a:pt x="8820" y="1230"/>
                    <a:pt x="8673" y="1153"/>
                    <a:pt x="8512" y="1153"/>
                  </a:cubicBezTo>
                  <a:cubicBezTo>
                    <a:pt x="7941" y="1153"/>
                    <a:pt x="7203" y="2133"/>
                    <a:pt x="6919" y="2607"/>
                  </a:cubicBezTo>
                  <a:lnTo>
                    <a:pt x="6919" y="2607"/>
                  </a:lnTo>
                  <a:lnTo>
                    <a:pt x="1932" y="65"/>
                  </a:lnTo>
                  <a:lnTo>
                    <a:pt x="1932" y="65"/>
                  </a:lnTo>
                  <a:cubicBezTo>
                    <a:pt x="1894" y="25"/>
                    <a:pt x="1842" y="0"/>
                    <a:pt x="17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8962071" y="1260537"/>
              <a:ext cx="82350" cy="43037"/>
            </a:xfrm>
            <a:custGeom>
              <a:avLst/>
              <a:gdLst/>
              <a:ahLst/>
              <a:cxnLst/>
              <a:rect l="l" t="t" r="r" b="b"/>
              <a:pathLst>
                <a:path w="3781" h="1976" extrusionOk="0">
                  <a:moveTo>
                    <a:pt x="259" y="0"/>
                  </a:moveTo>
                  <a:cubicBezTo>
                    <a:pt x="100" y="0"/>
                    <a:pt x="1" y="234"/>
                    <a:pt x="173" y="320"/>
                  </a:cubicBezTo>
                  <a:lnTo>
                    <a:pt x="3408" y="1955"/>
                  </a:lnTo>
                  <a:cubicBezTo>
                    <a:pt x="3436" y="1969"/>
                    <a:pt x="3464" y="1975"/>
                    <a:pt x="3491" y="1975"/>
                  </a:cubicBezTo>
                  <a:cubicBezTo>
                    <a:pt x="3657" y="1975"/>
                    <a:pt x="3781" y="1741"/>
                    <a:pt x="3609" y="1655"/>
                  </a:cubicBezTo>
                  <a:lnTo>
                    <a:pt x="340" y="20"/>
                  </a:lnTo>
                  <a:cubicBezTo>
                    <a:pt x="312" y="6"/>
                    <a:pt x="284"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8955035" y="1278463"/>
              <a:ext cx="73399" cy="40358"/>
            </a:xfrm>
            <a:custGeom>
              <a:avLst/>
              <a:gdLst/>
              <a:ahLst/>
              <a:cxnLst/>
              <a:rect l="l" t="t" r="r" b="b"/>
              <a:pathLst>
                <a:path w="3370" h="1853" extrusionOk="0">
                  <a:moveTo>
                    <a:pt x="267" y="0"/>
                  </a:moveTo>
                  <a:cubicBezTo>
                    <a:pt x="109" y="0"/>
                    <a:pt x="0" y="248"/>
                    <a:pt x="196" y="331"/>
                  </a:cubicBezTo>
                  <a:cubicBezTo>
                    <a:pt x="1096" y="865"/>
                    <a:pt x="2064" y="1365"/>
                    <a:pt x="3031" y="1832"/>
                  </a:cubicBezTo>
                  <a:cubicBezTo>
                    <a:pt x="3059" y="1846"/>
                    <a:pt x="3086" y="1853"/>
                    <a:pt x="3112" y="1853"/>
                  </a:cubicBezTo>
                  <a:cubicBezTo>
                    <a:pt x="3271" y="1853"/>
                    <a:pt x="3370" y="1618"/>
                    <a:pt x="3198" y="1532"/>
                  </a:cubicBezTo>
                  <a:cubicBezTo>
                    <a:pt x="2230" y="1065"/>
                    <a:pt x="1296" y="565"/>
                    <a:pt x="362" y="31"/>
                  </a:cubicBezTo>
                  <a:cubicBezTo>
                    <a:pt x="330" y="9"/>
                    <a:pt x="29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8946824" y="1298306"/>
              <a:ext cx="71438" cy="35785"/>
            </a:xfrm>
            <a:custGeom>
              <a:avLst/>
              <a:gdLst/>
              <a:ahLst/>
              <a:cxnLst/>
              <a:rect l="l" t="t" r="r" b="b"/>
              <a:pathLst>
                <a:path w="3280" h="1643" extrusionOk="0">
                  <a:moveTo>
                    <a:pt x="290" y="1"/>
                  </a:moveTo>
                  <a:cubicBezTo>
                    <a:pt x="124" y="1"/>
                    <a:pt x="0" y="235"/>
                    <a:pt x="172" y="321"/>
                  </a:cubicBezTo>
                  <a:lnTo>
                    <a:pt x="2941" y="1622"/>
                  </a:lnTo>
                  <a:cubicBezTo>
                    <a:pt x="2969" y="1636"/>
                    <a:pt x="2996" y="1642"/>
                    <a:pt x="3022" y="1642"/>
                  </a:cubicBezTo>
                  <a:cubicBezTo>
                    <a:pt x="3181" y="1642"/>
                    <a:pt x="3280" y="1408"/>
                    <a:pt x="3108" y="1322"/>
                  </a:cubicBezTo>
                  <a:lnTo>
                    <a:pt x="372" y="21"/>
                  </a:lnTo>
                  <a:cubicBezTo>
                    <a:pt x="345"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8201489" y="870060"/>
              <a:ext cx="757051" cy="473715"/>
            </a:xfrm>
            <a:custGeom>
              <a:avLst/>
              <a:gdLst/>
              <a:ahLst/>
              <a:cxnLst/>
              <a:rect l="l" t="t" r="r" b="b"/>
              <a:pathLst>
                <a:path w="34759" h="21750" extrusionOk="0">
                  <a:moveTo>
                    <a:pt x="5471" y="1"/>
                  </a:moveTo>
                  <a:lnTo>
                    <a:pt x="2202" y="2102"/>
                  </a:lnTo>
                  <a:lnTo>
                    <a:pt x="767" y="1369"/>
                  </a:lnTo>
                  <a:lnTo>
                    <a:pt x="0" y="2903"/>
                  </a:lnTo>
                  <a:lnTo>
                    <a:pt x="1334" y="3570"/>
                  </a:lnTo>
                  <a:lnTo>
                    <a:pt x="1901" y="7173"/>
                  </a:lnTo>
                  <a:lnTo>
                    <a:pt x="30822" y="21750"/>
                  </a:lnTo>
                  <a:cubicBezTo>
                    <a:pt x="32156" y="21149"/>
                    <a:pt x="33257" y="20149"/>
                    <a:pt x="33958" y="18881"/>
                  </a:cubicBezTo>
                  <a:cubicBezTo>
                    <a:pt x="34591" y="17547"/>
                    <a:pt x="34758" y="16079"/>
                    <a:pt x="34491" y="14645"/>
                  </a:cubicBez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8196393" y="866444"/>
              <a:ext cx="765044" cy="480445"/>
            </a:xfrm>
            <a:custGeom>
              <a:avLst/>
              <a:gdLst/>
              <a:ahLst/>
              <a:cxnLst/>
              <a:rect l="l" t="t" r="r" b="b"/>
              <a:pathLst>
                <a:path w="35126" h="22059" extrusionOk="0">
                  <a:moveTo>
                    <a:pt x="1402" y="3803"/>
                  </a:moveTo>
                  <a:cubicBezTo>
                    <a:pt x="1402" y="3815"/>
                    <a:pt x="1402" y="3826"/>
                    <a:pt x="1402" y="3837"/>
                  </a:cubicBezTo>
                  <a:lnTo>
                    <a:pt x="1402" y="3837"/>
                  </a:lnTo>
                  <a:cubicBezTo>
                    <a:pt x="1388" y="3825"/>
                    <a:pt x="1383" y="3812"/>
                    <a:pt x="1402" y="3803"/>
                  </a:cubicBezTo>
                  <a:close/>
                  <a:moveTo>
                    <a:pt x="5699" y="414"/>
                  </a:moveTo>
                  <a:lnTo>
                    <a:pt x="16946" y="6071"/>
                  </a:lnTo>
                  <a:lnTo>
                    <a:pt x="28254" y="11775"/>
                  </a:lnTo>
                  <a:lnTo>
                    <a:pt x="34541" y="14919"/>
                  </a:lnTo>
                  <a:lnTo>
                    <a:pt x="34541" y="14919"/>
                  </a:lnTo>
                  <a:cubicBezTo>
                    <a:pt x="34756" y="15995"/>
                    <a:pt x="34685" y="17070"/>
                    <a:pt x="34358" y="18113"/>
                  </a:cubicBezTo>
                  <a:cubicBezTo>
                    <a:pt x="33925" y="19447"/>
                    <a:pt x="32991" y="20582"/>
                    <a:pt x="31757" y="21315"/>
                  </a:cubicBezTo>
                  <a:cubicBezTo>
                    <a:pt x="31590" y="21416"/>
                    <a:pt x="31390" y="21516"/>
                    <a:pt x="31190" y="21616"/>
                  </a:cubicBezTo>
                  <a:cubicBezTo>
                    <a:pt x="31144" y="21639"/>
                    <a:pt x="31098" y="21662"/>
                    <a:pt x="31063" y="21685"/>
                  </a:cubicBezTo>
                  <a:lnTo>
                    <a:pt x="31063" y="21685"/>
                  </a:lnTo>
                  <a:lnTo>
                    <a:pt x="30089" y="21182"/>
                  </a:lnTo>
                  <a:lnTo>
                    <a:pt x="27320" y="19814"/>
                  </a:lnTo>
                  <a:lnTo>
                    <a:pt x="23417" y="17846"/>
                  </a:lnTo>
                  <a:lnTo>
                    <a:pt x="18681" y="15478"/>
                  </a:lnTo>
                  <a:lnTo>
                    <a:pt x="13810" y="13010"/>
                  </a:lnTo>
                  <a:lnTo>
                    <a:pt x="9207" y="10674"/>
                  </a:lnTo>
                  <a:lnTo>
                    <a:pt x="5404" y="8773"/>
                  </a:lnTo>
                  <a:lnTo>
                    <a:pt x="2903" y="7539"/>
                  </a:lnTo>
                  <a:lnTo>
                    <a:pt x="2302" y="7205"/>
                  </a:lnTo>
                  <a:cubicBezTo>
                    <a:pt x="2302" y="7205"/>
                    <a:pt x="2286" y="7200"/>
                    <a:pt x="2267" y="7194"/>
                  </a:cubicBezTo>
                  <a:lnTo>
                    <a:pt x="2267" y="7194"/>
                  </a:lnTo>
                  <a:cubicBezTo>
                    <a:pt x="2260" y="7109"/>
                    <a:pt x="2236" y="7024"/>
                    <a:pt x="2236" y="6938"/>
                  </a:cubicBezTo>
                  <a:lnTo>
                    <a:pt x="1835" y="4470"/>
                  </a:lnTo>
                  <a:cubicBezTo>
                    <a:pt x="1835" y="4237"/>
                    <a:pt x="1802" y="3970"/>
                    <a:pt x="1735" y="3736"/>
                  </a:cubicBezTo>
                  <a:cubicBezTo>
                    <a:pt x="1668" y="3503"/>
                    <a:pt x="1335" y="3436"/>
                    <a:pt x="1168" y="3336"/>
                  </a:cubicBezTo>
                  <a:lnTo>
                    <a:pt x="450" y="3004"/>
                  </a:lnTo>
                  <a:lnTo>
                    <a:pt x="450" y="3004"/>
                  </a:lnTo>
                  <a:lnTo>
                    <a:pt x="1061" y="1781"/>
                  </a:lnTo>
                  <a:lnTo>
                    <a:pt x="1969" y="2235"/>
                  </a:lnTo>
                  <a:cubicBezTo>
                    <a:pt x="2102" y="2335"/>
                    <a:pt x="2236" y="2402"/>
                    <a:pt x="2369" y="2435"/>
                  </a:cubicBezTo>
                  <a:cubicBezTo>
                    <a:pt x="2469" y="2435"/>
                    <a:pt x="2536" y="2402"/>
                    <a:pt x="2636" y="2369"/>
                  </a:cubicBezTo>
                  <a:lnTo>
                    <a:pt x="5004" y="867"/>
                  </a:lnTo>
                  <a:lnTo>
                    <a:pt x="5699" y="414"/>
                  </a:lnTo>
                  <a:close/>
                  <a:moveTo>
                    <a:pt x="31023" y="21716"/>
                  </a:moveTo>
                  <a:cubicBezTo>
                    <a:pt x="31001" y="21727"/>
                    <a:pt x="30993" y="21731"/>
                    <a:pt x="30992" y="21731"/>
                  </a:cubicBezTo>
                  <a:cubicBezTo>
                    <a:pt x="30989" y="21731"/>
                    <a:pt x="31012" y="21716"/>
                    <a:pt x="30989" y="21716"/>
                  </a:cubicBezTo>
                  <a:close/>
                  <a:moveTo>
                    <a:pt x="5738" y="0"/>
                  </a:moveTo>
                  <a:cubicBezTo>
                    <a:pt x="5605" y="0"/>
                    <a:pt x="5505" y="100"/>
                    <a:pt x="5371" y="167"/>
                  </a:cubicBezTo>
                  <a:lnTo>
                    <a:pt x="2410" y="2054"/>
                  </a:lnTo>
                  <a:lnTo>
                    <a:pt x="2410" y="2054"/>
                  </a:lnTo>
                  <a:lnTo>
                    <a:pt x="1068" y="1368"/>
                  </a:lnTo>
                  <a:cubicBezTo>
                    <a:pt x="1050" y="1359"/>
                    <a:pt x="1028" y="1355"/>
                    <a:pt x="1003" y="1355"/>
                  </a:cubicBezTo>
                  <a:cubicBezTo>
                    <a:pt x="937" y="1355"/>
                    <a:pt x="859" y="1386"/>
                    <a:pt x="835" y="1435"/>
                  </a:cubicBezTo>
                  <a:lnTo>
                    <a:pt x="67" y="2969"/>
                  </a:lnTo>
                  <a:cubicBezTo>
                    <a:pt x="1" y="3069"/>
                    <a:pt x="34" y="3169"/>
                    <a:pt x="101" y="3202"/>
                  </a:cubicBezTo>
                  <a:lnTo>
                    <a:pt x="1168" y="3736"/>
                  </a:lnTo>
                  <a:cubicBezTo>
                    <a:pt x="1235" y="3803"/>
                    <a:pt x="1335" y="3836"/>
                    <a:pt x="1402" y="3870"/>
                  </a:cubicBezTo>
                  <a:cubicBezTo>
                    <a:pt x="1402" y="3870"/>
                    <a:pt x="1402" y="3870"/>
                    <a:pt x="1402" y="3870"/>
                  </a:cubicBezTo>
                  <a:lnTo>
                    <a:pt x="1402" y="3870"/>
                  </a:lnTo>
                  <a:cubicBezTo>
                    <a:pt x="1404" y="3937"/>
                    <a:pt x="1410" y="3994"/>
                    <a:pt x="1435" y="4070"/>
                  </a:cubicBezTo>
                  <a:lnTo>
                    <a:pt x="1869" y="6838"/>
                  </a:lnTo>
                  <a:cubicBezTo>
                    <a:pt x="1902" y="7005"/>
                    <a:pt x="1869" y="7339"/>
                    <a:pt x="2035" y="7472"/>
                  </a:cubicBezTo>
                  <a:cubicBezTo>
                    <a:pt x="2035" y="7472"/>
                    <a:pt x="2102" y="7506"/>
                    <a:pt x="2135" y="7506"/>
                  </a:cubicBezTo>
                  <a:lnTo>
                    <a:pt x="2836" y="7872"/>
                  </a:lnTo>
                  <a:lnTo>
                    <a:pt x="5938" y="9440"/>
                  </a:lnTo>
                  <a:lnTo>
                    <a:pt x="10608" y="11809"/>
                  </a:lnTo>
                  <a:lnTo>
                    <a:pt x="16145" y="14577"/>
                  </a:lnTo>
                  <a:lnTo>
                    <a:pt x="21683" y="17379"/>
                  </a:lnTo>
                  <a:lnTo>
                    <a:pt x="26520" y="19814"/>
                  </a:lnTo>
                  <a:lnTo>
                    <a:pt x="29855" y="21482"/>
                  </a:lnTo>
                  <a:lnTo>
                    <a:pt x="30723" y="21949"/>
                  </a:lnTo>
                  <a:cubicBezTo>
                    <a:pt x="30839" y="21996"/>
                    <a:pt x="30922" y="22058"/>
                    <a:pt x="31030" y="22058"/>
                  </a:cubicBezTo>
                  <a:cubicBezTo>
                    <a:pt x="31077" y="22058"/>
                    <a:pt x="31129" y="22046"/>
                    <a:pt x="31190" y="22016"/>
                  </a:cubicBezTo>
                  <a:cubicBezTo>
                    <a:pt x="32124" y="21616"/>
                    <a:pt x="32957" y="20982"/>
                    <a:pt x="33591" y="20181"/>
                  </a:cubicBezTo>
                  <a:cubicBezTo>
                    <a:pt x="34625" y="18947"/>
                    <a:pt x="35126" y="17346"/>
                    <a:pt x="34992" y="15778"/>
                  </a:cubicBezTo>
                  <a:cubicBezTo>
                    <a:pt x="34992" y="15445"/>
                    <a:pt x="34965" y="15139"/>
                    <a:pt x="34910" y="14860"/>
                  </a:cubicBezTo>
                  <a:lnTo>
                    <a:pt x="34910" y="14860"/>
                  </a:lnTo>
                  <a:cubicBezTo>
                    <a:pt x="34927" y="14795"/>
                    <a:pt x="34909" y="14722"/>
                    <a:pt x="34832" y="14681"/>
                  </a:cubicBezTo>
                  <a:lnTo>
                    <a:pt x="34832" y="14681"/>
                  </a:lnTo>
                  <a:cubicBezTo>
                    <a:pt x="34813" y="14665"/>
                    <a:pt x="34791" y="14654"/>
                    <a:pt x="34768" y="14648"/>
                  </a:cubicBezTo>
                  <a:lnTo>
                    <a:pt x="34768" y="14648"/>
                  </a:lnTo>
                  <a:lnTo>
                    <a:pt x="19281" y="6838"/>
                  </a:lnTo>
                  <a:lnTo>
                    <a:pt x="11475" y="2902"/>
                  </a:lnTo>
                  <a:lnTo>
                    <a:pt x="7673" y="968"/>
                  </a:lnTo>
                  <a:lnTo>
                    <a:pt x="6739" y="501"/>
                  </a:lnTo>
                  <a:lnTo>
                    <a:pt x="6272" y="267"/>
                  </a:lnTo>
                  <a:cubicBezTo>
                    <a:pt x="6105" y="167"/>
                    <a:pt x="5938" y="67"/>
                    <a:pt x="57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8019006" y="818765"/>
              <a:ext cx="194234" cy="99709"/>
            </a:xfrm>
            <a:custGeom>
              <a:avLst/>
              <a:gdLst/>
              <a:ahLst/>
              <a:cxnLst/>
              <a:rect l="l" t="t" r="r" b="b"/>
              <a:pathLst>
                <a:path w="8918" h="4578" extrusionOk="0">
                  <a:moveTo>
                    <a:pt x="290" y="1"/>
                  </a:moveTo>
                  <a:cubicBezTo>
                    <a:pt x="124" y="1"/>
                    <a:pt x="0" y="235"/>
                    <a:pt x="172" y="321"/>
                  </a:cubicBezTo>
                  <a:lnTo>
                    <a:pt x="8578" y="4558"/>
                  </a:lnTo>
                  <a:cubicBezTo>
                    <a:pt x="8606" y="4572"/>
                    <a:pt x="8634" y="4578"/>
                    <a:pt x="8659" y="4578"/>
                  </a:cubicBezTo>
                  <a:cubicBezTo>
                    <a:pt x="8818" y="4578"/>
                    <a:pt x="8917" y="4343"/>
                    <a:pt x="8745" y="4257"/>
                  </a:cubicBezTo>
                  <a:cubicBezTo>
                    <a:pt x="5943" y="2856"/>
                    <a:pt x="3174" y="1422"/>
                    <a:pt x="372" y="21"/>
                  </a:cubicBezTo>
                  <a:cubicBezTo>
                    <a:pt x="344"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8266877" y="906392"/>
              <a:ext cx="655338" cy="400338"/>
            </a:xfrm>
            <a:custGeom>
              <a:avLst/>
              <a:gdLst/>
              <a:ahLst/>
              <a:cxnLst/>
              <a:rect l="l" t="t" r="r" b="b"/>
              <a:pathLst>
                <a:path w="30089" h="18381" extrusionOk="0">
                  <a:moveTo>
                    <a:pt x="2702" y="1"/>
                  </a:moveTo>
                  <a:cubicBezTo>
                    <a:pt x="1935" y="434"/>
                    <a:pt x="767" y="1068"/>
                    <a:pt x="0" y="1535"/>
                  </a:cubicBezTo>
                  <a:lnTo>
                    <a:pt x="467" y="4771"/>
                  </a:lnTo>
                  <a:lnTo>
                    <a:pt x="27420" y="18381"/>
                  </a:lnTo>
                  <a:cubicBezTo>
                    <a:pt x="27420" y="18381"/>
                    <a:pt x="29721" y="17780"/>
                    <a:pt x="30088" y="13744"/>
                  </a:cubicBezTo>
                  <a:lnTo>
                    <a:pt x="27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8592333" y="1054113"/>
              <a:ext cx="31341" cy="50421"/>
            </a:xfrm>
            <a:custGeom>
              <a:avLst/>
              <a:gdLst/>
              <a:ahLst/>
              <a:cxnLst/>
              <a:rect l="l" t="t" r="r" b="b"/>
              <a:pathLst>
                <a:path w="1439" h="2315" extrusionOk="0">
                  <a:moveTo>
                    <a:pt x="1207" y="0"/>
                  </a:moveTo>
                  <a:cubicBezTo>
                    <a:pt x="1154" y="0"/>
                    <a:pt x="1102" y="27"/>
                    <a:pt x="1070" y="90"/>
                  </a:cubicBezTo>
                  <a:cubicBezTo>
                    <a:pt x="736" y="758"/>
                    <a:pt x="403" y="1391"/>
                    <a:pt x="69" y="2025"/>
                  </a:cubicBezTo>
                  <a:cubicBezTo>
                    <a:pt x="0" y="2186"/>
                    <a:pt x="121" y="2315"/>
                    <a:pt x="235" y="2315"/>
                  </a:cubicBezTo>
                  <a:cubicBezTo>
                    <a:pt x="287" y="2315"/>
                    <a:pt x="338" y="2288"/>
                    <a:pt x="369" y="2225"/>
                  </a:cubicBezTo>
                  <a:lnTo>
                    <a:pt x="1370" y="257"/>
                  </a:lnTo>
                  <a:cubicBezTo>
                    <a:pt x="1438" y="121"/>
                    <a:pt x="1321"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8578567" y="1040783"/>
              <a:ext cx="21824" cy="36416"/>
            </a:xfrm>
            <a:custGeom>
              <a:avLst/>
              <a:gdLst/>
              <a:ahLst/>
              <a:cxnLst/>
              <a:rect l="l" t="t" r="r" b="b"/>
              <a:pathLst>
                <a:path w="1002" h="1672" extrusionOk="0">
                  <a:moveTo>
                    <a:pt x="813" y="1"/>
                  </a:moveTo>
                  <a:cubicBezTo>
                    <a:pt x="752" y="1"/>
                    <a:pt x="689" y="37"/>
                    <a:pt x="668" y="102"/>
                  </a:cubicBezTo>
                  <a:lnTo>
                    <a:pt x="67" y="1403"/>
                  </a:lnTo>
                  <a:cubicBezTo>
                    <a:pt x="0" y="1470"/>
                    <a:pt x="34" y="1570"/>
                    <a:pt x="101" y="1636"/>
                  </a:cubicBezTo>
                  <a:cubicBezTo>
                    <a:pt x="136" y="1660"/>
                    <a:pt x="171" y="1671"/>
                    <a:pt x="205" y="1671"/>
                  </a:cubicBezTo>
                  <a:cubicBezTo>
                    <a:pt x="267" y="1671"/>
                    <a:pt x="324" y="1634"/>
                    <a:pt x="367" y="1570"/>
                  </a:cubicBezTo>
                  <a:lnTo>
                    <a:pt x="968" y="269"/>
                  </a:lnTo>
                  <a:cubicBezTo>
                    <a:pt x="1001" y="202"/>
                    <a:pt x="968" y="69"/>
                    <a:pt x="901" y="35"/>
                  </a:cubicBezTo>
                  <a:cubicBezTo>
                    <a:pt x="878" y="12"/>
                    <a:pt x="845" y="1"/>
                    <a:pt x="8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8635939" y="1076636"/>
              <a:ext cx="31320" cy="50050"/>
            </a:xfrm>
            <a:custGeom>
              <a:avLst/>
              <a:gdLst/>
              <a:ahLst/>
              <a:cxnLst/>
              <a:rect l="l" t="t" r="r" b="b"/>
              <a:pathLst>
                <a:path w="1438" h="2298" extrusionOk="0">
                  <a:moveTo>
                    <a:pt x="1207" y="0"/>
                  </a:moveTo>
                  <a:cubicBezTo>
                    <a:pt x="1153" y="0"/>
                    <a:pt x="1101" y="27"/>
                    <a:pt x="1069" y="90"/>
                  </a:cubicBezTo>
                  <a:lnTo>
                    <a:pt x="68" y="2025"/>
                  </a:lnTo>
                  <a:cubicBezTo>
                    <a:pt x="0" y="2161"/>
                    <a:pt x="117" y="2297"/>
                    <a:pt x="230" y="2297"/>
                  </a:cubicBezTo>
                  <a:cubicBezTo>
                    <a:pt x="284" y="2297"/>
                    <a:pt x="337" y="2267"/>
                    <a:pt x="369" y="2192"/>
                  </a:cubicBezTo>
                  <a:lnTo>
                    <a:pt x="1369" y="257"/>
                  </a:lnTo>
                  <a:cubicBezTo>
                    <a:pt x="1438" y="121"/>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8622892" y="1063218"/>
              <a:ext cx="22564" cy="36024"/>
            </a:xfrm>
            <a:custGeom>
              <a:avLst/>
              <a:gdLst/>
              <a:ahLst/>
              <a:cxnLst/>
              <a:rect l="l" t="t" r="r" b="b"/>
              <a:pathLst>
                <a:path w="1036" h="1654" extrusionOk="0">
                  <a:moveTo>
                    <a:pt x="806" y="1"/>
                  </a:moveTo>
                  <a:cubicBezTo>
                    <a:pt x="752" y="1"/>
                    <a:pt x="700" y="31"/>
                    <a:pt x="667" y="106"/>
                  </a:cubicBezTo>
                  <a:lnTo>
                    <a:pt x="34" y="1407"/>
                  </a:lnTo>
                  <a:cubicBezTo>
                    <a:pt x="0" y="1474"/>
                    <a:pt x="34" y="1574"/>
                    <a:pt x="100" y="1640"/>
                  </a:cubicBezTo>
                  <a:cubicBezTo>
                    <a:pt x="127" y="1649"/>
                    <a:pt x="154" y="1654"/>
                    <a:pt x="180" y="1654"/>
                  </a:cubicBezTo>
                  <a:cubicBezTo>
                    <a:pt x="249" y="1654"/>
                    <a:pt x="309" y="1623"/>
                    <a:pt x="334" y="1574"/>
                  </a:cubicBezTo>
                  <a:lnTo>
                    <a:pt x="968" y="273"/>
                  </a:lnTo>
                  <a:cubicBezTo>
                    <a:pt x="1036" y="137"/>
                    <a:pt x="919" y="1"/>
                    <a:pt x="8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8680264" y="1098831"/>
              <a:ext cx="31320" cy="50050"/>
            </a:xfrm>
            <a:custGeom>
              <a:avLst/>
              <a:gdLst/>
              <a:ahLst/>
              <a:cxnLst/>
              <a:rect l="l" t="t" r="r" b="b"/>
              <a:pathLst>
                <a:path w="1438" h="2298" extrusionOk="0">
                  <a:moveTo>
                    <a:pt x="1207" y="0"/>
                  </a:moveTo>
                  <a:cubicBezTo>
                    <a:pt x="1154" y="0"/>
                    <a:pt x="1101" y="31"/>
                    <a:pt x="1069" y="106"/>
                  </a:cubicBezTo>
                  <a:lnTo>
                    <a:pt x="68" y="2040"/>
                  </a:lnTo>
                  <a:cubicBezTo>
                    <a:pt x="0" y="2177"/>
                    <a:pt x="118" y="2297"/>
                    <a:pt x="231" y="2297"/>
                  </a:cubicBezTo>
                  <a:cubicBezTo>
                    <a:pt x="284" y="2297"/>
                    <a:pt x="337" y="2271"/>
                    <a:pt x="368" y="2207"/>
                  </a:cubicBezTo>
                  <a:lnTo>
                    <a:pt x="1369" y="272"/>
                  </a:lnTo>
                  <a:cubicBezTo>
                    <a:pt x="1437" y="136"/>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8666455" y="1085566"/>
              <a:ext cx="22564" cy="36024"/>
            </a:xfrm>
            <a:custGeom>
              <a:avLst/>
              <a:gdLst/>
              <a:ahLst/>
              <a:cxnLst/>
              <a:rect l="l" t="t" r="r" b="b"/>
              <a:pathLst>
                <a:path w="1036" h="1654" extrusionOk="0">
                  <a:moveTo>
                    <a:pt x="856" y="1"/>
                  </a:moveTo>
                  <a:cubicBezTo>
                    <a:pt x="784" y="1"/>
                    <a:pt x="718" y="32"/>
                    <a:pt x="669" y="81"/>
                  </a:cubicBezTo>
                  <a:lnTo>
                    <a:pt x="702" y="81"/>
                  </a:lnTo>
                  <a:lnTo>
                    <a:pt x="68" y="1382"/>
                  </a:lnTo>
                  <a:cubicBezTo>
                    <a:pt x="0" y="1518"/>
                    <a:pt x="117" y="1654"/>
                    <a:pt x="230" y="1654"/>
                  </a:cubicBezTo>
                  <a:cubicBezTo>
                    <a:pt x="284" y="1654"/>
                    <a:pt x="337" y="1623"/>
                    <a:pt x="369" y="1548"/>
                  </a:cubicBezTo>
                  <a:lnTo>
                    <a:pt x="1002" y="281"/>
                  </a:lnTo>
                  <a:cubicBezTo>
                    <a:pt x="1036" y="181"/>
                    <a:pt x="1002" y="81"/>
                    <a:pt x="936" y="14"/>
                  </a:cubicBezTo>
                  <a:cubicBezTo>
                    <a:pt x="909" y="5"/>
                    <a:pt x="882" y="1"/>
                    <a:pt x="8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8724568" y="1120961"/>
              <a:ext cx="31341" cy="50442"/>
            </a:xfrm>
            <a:custGeom>
              <a:avLst/>
              <a:gdLst/>
              <a:ahLst/>
              <a:cxnLst/>
              <a:rect l="l" t="t" r="r" b="b"/>
              <a:pathLst>
                <a:path w="1439" h="2316" extrusionOk="0">
                  <a:moveTo>
                    <a:pt x="1178" y="1"/>
                  </a:moveTo>
                  <a:cubicBezTo>
                    <a:pt x="1122" y="1"/>
                    <a:pt x="1068" y="28"/>
                    <a:pt x="1036" y="90"/>
                  </a:cubicBezTo>
                  <a:lnTo>
                    <a:pt x="69" y="2058"/>
                  </a:lnTo>
                  <a:cubicBezTo>
                    <a:pt x="1" y="2195"/>
                    <a:pt x="118" y="2315"/>
                    <a:pt x="232" y="2315"/>
                  </a:cubicBezTo>
                  <a:cubicBezTo>
                    <a:pt x="285" y="2315"/>
                    <a:pt x="337" y="2289"/>
                    <a:pt x="369" y="2225"/>
                  </a:cubicBezTo>
                  <a:lnTo>
                    <a:pt x="1370" y="290"/>
                  </a:lnTo>
                  <a:cubicBezTo>
                    <a:pt x="1439" y="130"/>
                    <a:pt x="1303" y="1"/>
                    <a:pt x="11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8711521" y="1107631"/>
              <a:ext cx="21824" cy="36394"/>
            </a:xfrm>
            <a:custGeom>
              <a:avLst/>
              <a:gdLst/>
              <a:ahLst/>
              <a:cxnLst/>
              <a:rect l="l" t="t" r="r" b="b"/>
              <a:pathLst>
                <a:path w="1002" h="1671" extrusionOk="0">
                  <a:moveTo>
                    <a:pt x="797" y="0"/>
                  </a:moveTo>
                  <a:cubicBezTo>
                    <a:pt x="735" y="0"/>
                    <a:pt x="678" y="37"/>
                    <a:pt x="635" y="102"/>
                  </a:cubicBezTo>
                  <a:lnTo>
                    <a:pt x="34" y="1403"/>
                  </a:lnTo>
                  <a:cubicBezTo>
                    <a:pt x="1" y="1469"/>
                    <a:pt x="1" y="1603"/>
                    <a:pt x="101" y="1636"/>
                  </a:cubicBezTo>
                  <a:cubicBezTo>
                    <a:pt x="125" y="1660"/>
                    <a:pt x="157" y="1671"/>
                    <a:pt x="190" y="1671"/>
                  </a:cubicBezTo>
                  <a:cubicBezTo>
                    <a:pt x="250" y="1671"/>
                    <a:pt x="313" y="1634"/>
                    <a:pt x="334" y="1570"/>
                  </a:cubicBezTo>
                  <a:lnTo>
                    <a:pt x="935" y="269"/>
                  </a:lnTo>
                  <a:cubicBezTo>
                    <a:pt x="1002" y="202"/>
                    <a:pt x="968" y="102"/>
                    <a:pt x="901" y="35"/>
                  </a:cubicBezTo>
                  <a:cubicBezTo>
                    <a:pt x="866" y="12"/>
                    <a:pt x="831" y="0"/>
                    <a:pt x="7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8768849" y="1143483"/>
              <a:ext cx="30644" cy="50290"/>
            </a:xfrm>
            <a:custGeom>
              <a:avLst/>
              <a:gdLst/>
              <a:ahLst/>
              <a:cxnLst/>
              <a:rect l="l" t="t" r="r" b="b"/>
              <a:pathLst>
                <a:path w="1407" h="2309" extrusionOk="0">
                  <a:moveTo>
                    <a:pt x="1176" y="0"/>
                  </a:moveTo>
                  <a:cubicBezTo>
                    <a:pt x="1122" y="0"/>
                    <a:pt x="1070" y="27"/>
                    <a:pt x="1038" y="90"/>
                  </a:cubicBezTo>
                  <a:lnTo>
                    <a:pt x="71" y="2025"/>
                  </a:lnTo>
                  <a:cubicBezTo>
                    <a:pt x="0" y="2167"/>
                    <a:pt x="129" y="2308"/>
                    <a:pt x="247" y="2308"/>
                  </a:cubicBezTo>
                  <a:cubicBezTo>
                    <a:pt x="295" y="2308"/>
                    <a:pt x="342" y="2284"/>
                    <a:pt x="371" y="2225"/>
                  </a:cubicBezTo>
                  <a:lnTo>
                    <a:pt x="1338" y="257"/>
                  </a:lnTo>
                  <a:cubicBezTo>
                    <a:pt x="1407" y="121"/>
                    <a:pt x="1289" y="0"/>
                    <a:pt x="11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8754604" y="1130153"/>
              <a:ext cx="23065" cy="36155"/>
            </a:xfrm>
            <a:custGeom>
              <a:avLst/>
              <a:gdLst/>
              <a:ahLst/>
              <a:cxnLst/>
              <a:rect l="l" t="t" r="r" b="b"/>
              <a:pathLst>
                <a:path w="1059" h="1660" extrusionOk="0">
                  <a:moveTo>
                    <a:pt x="844" y="1"/>
                  </a:moveTo>
                  <a:cubicBezTo>
                    <a:pt x="791" y="1"/>
                    <a:pt x="735" y="37"/>
                    <a:pt x="691" y="102"/>
                  </a:cubicBezTo>
                  <a:lnTo>
                    <a:pt x="91" y="1403"/>
                  </a:lnTo>
                  <a:cubicBezTo>
                    <a:pt x="0" y="1539"/>
                    <a:pt x="110" y="1660"/>
                    <a:pt x="232" y="1660"/>
                  </a:cubicBezTo>
                  <a:cubicBezTo>
                    <a:pt x="289" y="1660"/>
                    <a:pt x="349" y="1633"/>
                    <a:pt x="391" y="1570"/>
                  </a:cubicBezTo>
                  <a:lnTo>
                    <a:pt x="992" y="269"/>
                  </a:lnTo>
                  <a:cubicBezTo>
                    <a:pt x="1058" y="169"/>
                    <a:pt x="1025" y="69"/>
                    <a:pt x="925" y="35"/>
                  </a:cubicBezTo>
                  <a:cubicBezTo>
                    <a:pt x="901" y="12"/>
                    <a:pt x="873" y="1"/>
                    <a:pt x="8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8812433" y="1166005"/>
              <a:ext cx="31385" cy="49550"/>
            </a:xfrm>
            <a:custGeom>
              <a:avLst/>
              <a:gdLst/>
              <a:ahLst/>
              <a:cxnLst/>
              <a:rect l="l" t="t" r="r" b="b"/>
              <a:pathLst>
                <a:path w="1441" h="2275" extrusionOk="0">
                  <a:moveTo>
                    <a:pt x="1209" y="0"/>
                  </a:moveTo>
                  <a:cubicBezTo>
                    <a:pt x="1156" y="0"/>
                    <a:pt x="1104" y="27"/>
                    <a:pt x="1072" y="90"/>
                  </a:cubicBezTo>
                  <a:lnTo>
                    <a:pt x="1072" y="57"/>
                  </a:lnTo>
                  <a:lnTo>
                    <a:pt x="71" y="1992"/>
                  </a:lnTo>
                  <a:cubicBezTo>
                    <a:pt x="0" y="2133"/>
                    <a:pt x="147" y="2275"/>
                    <a:pt x="274" y="2275"/>
                  </a:cubicBezTo>
                  <a:cubicBezTo>
                    <a:pt x="326" y="2275"/>
                    <a:pt x="375" y="2251"/>
                    <a:pt x="405" y="2192"/>
                  </a:cubicBezTo>
                  <a:lnTo>
                    <a:pt x="1372" y="257"/>
                  </a:lnTo>
                  <a:cubicBezTo>
                    <a:pt x="1440" y="121"/>
                    <a:pt x="1323" y="0"/>
                    <a:pt x="12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8798842" y="1152413"/>
              <a:ext cx="22412" cy="36264"/>
            </a:xfrm>
            <a:custGeom>
              <a:avLst/>
              <a:gdLst/>
              <a:ahLst/>
              <a:cxnLst/>
              <a:rect l="l" t="t" r="r" b="b"/>
              <a:pathLst>
                <a:path w="1029" h="1665" extrusionOk="0">
                  <a:moveTo>
                    <a:pt x="864" y="1"/>
                  </a:moveTo>
                  <a:cubicBezTo>
                    <a:pt x="798" y="1"/>
                    <a:pt x="720" y="32"/>
                    <a:pt x="695" y="81"/>
                  </a:cubicBezTo>
                  <a:lnTo>
                    <a:pt x="95" y="1382"/>
                  </a:lnTo>
                  <a:cubicBezTo>
                    <a:pt x="0" y="1523"/>
                    <a:pt x="123" y="1665"/>
                    <a:pt x="250" y="1665"/>
                  </a:cubicBezTo>
                  <a:cubicBezTo>
                    <a:pt x="303" y="1665"/>
                    <a:pt x="356" y="1640"/>
                    <a:pt x="395" y="1582"/>
                  </a:cubicBezTo>
                  <a:lnTo>
                    <a:pt x="995" y="281"/>
                  </a:lnTo>
                  <a:cubicBezTo>
                    <a:pt x="1029" y="181"/>
                    <a:pt x="1029" y="81"/>
                    <a:pt x="929" y="14"/>
                  </a:cubicBezTo>
                  <a:cubicBezTo>
                    <a:pt x="911" y="5"/>
                    <a:pt x="888" y="1"/>
                    <a:pt x="8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8266877" y="906392"/>
              <a:ext cx="283358" cy="215077"/>
            </a:xfrm>
            <a:custGeom>
              <a:avLst/>
              <a:gdLst/>
              <a:ahLst/>
              <a:cxnLst/>
              <a:rect l="l" t="t" r="r" b="b"/>
              <a:pathLst>
                <a:path w="13010" h="9875" extrusionOk="0">
                  <a:moveTo>
                    <a:pt x="2702" y="1"/>
                  </a:moveTo>
                  <a:lnTo>
                    <a:pt x="0" y="1569"/>
                  </a:lnTo>
                  <a:lnTo>
                    <a:pt x="467" y="4771"/>
                  </a:lnTo>
                  <a:lnTo>
                    <a:pt x="10574" y="9875"/>
                  </a:lnTo>
                  <a:cubicBezTo>
                    <a:pt x="11809" y="7606"/>
                    <a:pt x="11775" y="7439"/>
                    <a:pt x="13010" y="5171"/>
                  </a:cubicBezTo>
                  <a:lnTo>
                    <a:pt x="27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8263239" y="901948"/>
              <a:ext cx="291373" cy="223223"/>
            </a:xfrm>
            <a:custGeom>
              <a:avLst/>
              <a:gdLst/>
              <a:ahLst/>
              <a:cxnLst/>
              <a:rect l="l" t="t" r="r" b="b"/>
              <a:pathLst>
                <a:path w="13378" h="10249" extrusionOk="0">
                  <a:moveTo>
                    <a:pt x="801" y="4887"/>
                  </a:moveTo>
                  <a:cubicBezTo>
                    <a:pt x="806" y="4895"/>
                    <a:pt x="807" y="4903"/>
                    <a:pt x="801" y="4908"/>
                  </a:cubicBezTo>
                  <a:cubicBezTo>
                    <a:pt x="801" y="4901"/>
                    <a:pt x="801" y="4894"/>
                    <a:pt x="801" y="4887"/>
                  </a:cubicBezTo>
                  <a:close/>
                  <a:moveTo>
                    <a:pt x="2891" y="383"/>
                  </a:moveTo>
                  <a:lnTo>
                    <a:pt x="6305" y="2106"/>
                  </a:lnTo>
                  <a:lnTo>
                    <a:pt x="11842" y="4875"/>
                  </a:lnTo>
                  <a:lnTo>
                    <a:pt x="12959" y="5433"/>
                  </a:lnTo>
                  <a:lnTo>
                    <a:pt x="12959" y="5433"/>
                  </a:lnTo>
                  <a:cubicBezTo>
                    <a:pt x="12183" y="6901"/>
                    <a:pt x="11461" y="8396"/>
                    <a:pt x="10656" y="9835"/>
                  </a:cubicBezTo>
                  <a:lnTo>
                    <a:pt x="10656" y="9835"/>
                  </a:lnTo>
                  <a:lnTo>
                    <a:pt x="5738" y="7343"/>
                  </a:lnTo>
                  <a:lnTo>
                    <a:pt x="2269" y="5609"/>
                  </a:lnTo>
                  <a:lnTo>
                    <a:pt x="1135" y="5008"/>
                  </a:lnTo>
                  <a:lnTo>
                    <a:pt x="834" y="4875"/>
                  </a:lnTo>
                  <a:cubicBezTo>
                    <a:pt x="821" y="4868"/>
                    <a:pt x="810" y="4863"/>
                    <a:pt x="800" y="4858"/>
                  </a:cubicBezTo>
                  <a:lnTo>
                    <a:pt x="800" y="4858"/>
                  </a:lnTo>
                  <a:cubicBezTo>
                    <a:pt x="794" y="4702"/>
                    <a:pt x="764" y="4521"/>
                    <a:pt x="734" y="4341"/>
                  </a:cubicBezTo>
                  <a:lnTo>
                    <a:pt x="568" y="3240"/>
                  </a:lnTo>
                  <a:lnTo>
                    <a:pt x="384" y="1806"/>
                  </a:lnTo>
                  <a:lnTo>
                    <a:pt x="2891" y="383"/>
                  </a:lnTo>
                  <a:close/>
                  <a:moveTo>
                    <a:pt x="2891" y="0"/>
                  </a:moveTo>
                  <a:cubicBezTo>
                    <a:pt x="2734" y="0"/>
                    <a:pt x="2557" y="147"/>
                    <a:pt x="2436" y="238"/>
                  </a:cubicBezTo>
                  <a:lnTo>
                    <a:pt x="1535" y="739"/>
                  </a:lnTo>
                  <a:lnTo>
                    <a:pt x="101" y="1572"/>
                  </a:lnTo>
                  <a:cubicBezTo>
                    <a:pt x="34" y="1606"/>
                    <a:pt x="0" y="1706"/>
                    <a:pt x="0" y="1773"/>
                  </a:cubicBezTo>
                  <a:lnTo>
                    <a:pt x="434" y="4875"/>
                  </a:lnTo>
                  <a:cubicBezTo>
                    <a:pt x="467" y="5108"/>
                    <a:pt x="534" y="5142"/>
                    <a:pt x="734" y="5208"/>
                  </a:cubicBezTo>
                  <a:lnTo>
                    <a:pt x="1668" y="5709"/>
                  </a:lnTo>
                  <a:lnTo>
                    <a:pt x="8673" y="9211"/>
                  </a:lnTo>
                  <a:lnTo>
                    <a:pt x="10641" y="10212"/>
                  </a:lnTo>
                  <a:cubicBezTo>
                    <a:pt x="10680" y="10237"/>
                    <a:pt x="10718" y="10248"/>
                    <a:pt x="10752" y="10248"/>
                  </a:cubicBezTo>
                  <a:cubicBezTo>
                    <a:pt x="10808" y="10248"/>
                    <a:pt x="10854" y="10220"/>
                    <a:pt x="10875" y="10179"/>
                  </a:cubicBezTo>
                  <a:cubicBezTo>
                    <a:pt x="11709" y="8611"/>
                    <a:pt x="12509" y="7010"/>
                    <a:pt x="13343" y="5475"/>
                  </a:cubicBezTo>
                  <a:cubicBezTo>
                    <a:pt x="13360" y="5443"/>
                    <a:pt x="13365" y="5411"/>
                    <a:pt x="13363" y="5382"/>
                  </a:cubicBezTo>
                  <a:lnTo>
                    <a:pt x="13363" y="5382"/>
                  </a:lnTo>
                  <a:cubicBezTo>
                    <a:pt x="13377" y="5317"/>
                    <a:pt x="13355" y="5248"/>
                    <a:pt x="13277" y="5208"/>
                  </a:cubicBezTo>
                  <a:lnTo>
                    <a:pt x="8106" y="2607"/>
                  </a:lnTo>
                  <a:lnTo>
                    <a:pt x="4570" y="839"/>
                  </a:lnTo>
                  <a:lnTo>
                    <a:pt x="3403" y="238"/>
                  </a:lnTo>
                  <a:cubicBezTo>
                    <a:pt x="3269" y="138"/>
                    <a:pt x="3103" y="71"/>
                    <a:pt x="2936" y="5"/>
                  </a:cubicBezTo>
                  <a:cubicBezTo>
                    <a:pt x="2921" y="2"/>
                    <a:pt x="2906" y="0"/>
                    <a:pt x="28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8301640" y="997503"/>
              <a:ext cx="119398" cy="64120"/>
            </a:xfrm>
            <a:custGeom>
              <a:avLst/>
              <a:gdLst/>
              <a:ahLst/>
              <a:cxnLst/>
              <a:rect l="l" t="t" r="r" b="b"/>
              <a:pathLst>
                <a:path w="5482" h="2944" extrusionOk="0">
                  <a:moveTo>
                    <a:pt x="258" y="1"/>
                  </a:moveTo>
                  <a:cubicBezTo>
                    <a:pt x="99" y="1"/>
                    <a:pt x="0" y="235"/>
                    <a:pt x="172" y="321"/>
                  </a:cubicBezTo>
                  <a:lnTo>
                    <a:pt x="5142" y="2923"/>
                  </a:lnTo>
                  <a:cubicBezTo>
                    <a:pt x="5170" y="2937"/>
                    <a:pt x="5198" y="2943"/>
                    <a:pt x="5223" y="2943"/>
                  </a:cubicBezTo>
                  <a:cubicBezTo>
                    <a:pt x="5382" y="2943"/>
                    <a:pt x="5481" y="2709"/>
                    <a:pt x="5309" y="2623"/>
                  </a:cubicBezTo>
                  <a:lnTo>
                    <a:pt x="339" y="21"/>
                  </a:lnTo>
                  <a:cubicBezTo>
                    <a:pt x="311" y="7"/>
                    <a:pt x="284" y="1"/>
                    <a:pt x="2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8444155" y="1066246"/>
              <a:ext cx="10193" cy="8015"/>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8363499" y="1006390"/>
              <a:ext cx="42123" cy="22825"/>
            </a:xfrm>
            <a:custGeom>
              <a:avLst/>
              <a:gdLst/>
              <a:ahLst/>
              <a:cxnLst/>
              <a:rect l="l" t="t" r="r" b="b"/>
              <a:pathLst>
                <a:path w="1934" h="1048" extrusionOk="0">
                  <a:moveTo>
                    <a:pt x="222" y="0"/>
                  </a:moveTo>
                  <a:cubicBezTo>
                    <a:pt x="152" y="0"/>
                    <a:pt x="92" y="31"/>
                    <a:pt x="67" y="80"/>
                  </a:cubicBezTo>
                  <a:cubicBezTo>
                    <a:pt x="1" y="180"/>
                    <a:pt x="34" y="280"/>
                    <a:pt x="134" y="313"/>
                  </a:cubicBezTo>
                  <a:lnTo>
                    <a:pt x="134" y="347"/>
                  </a:lnTo>
                  <a:lnTo>
                    <a:pt x="1602" y="1014"/>
                  </a:lnTo>
                  <a:cubicBezTo>
                    <a:pt x="1637" y="1037"/>
                    <a:pt x="1671" y="1047"/>
                    <a:pt x="1702" y="1047"/>
                  </a:cubicBezTo>
                  <a:cubicBezTo>
                    <a:pt x="1849" y="1047"/>
                    <a:pt x="1934" y="824"/>
                    <a:pt x="1769" y="714"/>
                  </a:cubicBezTo>
                  <a:lnTo>
                    <a:pt x="301" y="13"/>
                  </a:lnTo>
                  <a:cubicBezTo>
                    <a:pt x="274" y="4"/>
                    <a:pt x="247"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8298002" y="925755"/>
              <a:ext cx="33302" cy="19602"/>
            </a:xfrm>
            <a:custGeom>
              <a:avLst/>
              <a:gdLst/>
              <a:ahLst/>
              <a:cxnLst/>
              <a:rect l="l" t="t" r="r" b="b"/>
              <a:pathLst>
                <a:path w="1529" h="900" extrusionOk="0">
                  <a:moveTo>
                    <a:pt x="1286" y="0"/>
                  </a:moveTo>
                  <a:cubicBezTo>
                    <a:pt x="1250" y="0"/>
                    <a:pt x="1212" y="14"/>
                    <a:pt x="1173" y="46"/>
                  </a:cubicBezTo>
                  <a:lnTo>
                    <a:pt x="172" y="580"/>
                  </a:lnTo>
                  <a:cubicBezTo>
                    <a:pt x="0" y="666"/>
                    <a:pt x="100" y="900"/>
                    <a:pt x="258" y="900"/>
                  </a:cubicBezTo>
                  <a:cubicBezTo>
                    <a:pt x="284" y="900"/>
                    <a:pt x="311" y="894"/>
                    <a:pt x="339" y="880"/>
                  </a:cubicBezTo>
                  <a:lnTo>
                    <a:pt x="1340" y="346"/>
                  </a:lnTo>
                  <a:cubicBezTo>
                    <a:pt x="1528" y="238"/>
                    <a:pt x="1434" y="0"/>
                    <a:pt x="1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8409152" y="966269"/>
              <a:ext cx="81631" cy="43037"/>
            </a:xfrm>
            <a:custGeom>
              <a:avLst/>
              <a:gdLst/>
              <a:ahLst/>
              <a:cxnLst/>
              <a:rect l="l" t="t" r="r" b="b"/>
              <a:pathLst>
                <a:path w="3748" h="1976" extrusionOk="0">
                  <a:moveTo>
                    <a:pt x="259" y="0"/>
                  </a:moveTo>
                  <a:cubicBezTo>
                    <a:pt x="100" y="0"/>
                    <a:pt x="1" y="235"/>
                    <a:pt x="173" y="321"/>
                  </a:cubicBezTo>
                  <a:lnTo>
                    <a:pt x="3409" y="1955"/>
                  </a:lnTo>
                  <a:cubicBezTo>
                    <a:pt x="3437" y="1969"/>
                    <a:pt x="3464" y="1975"/>
                    <a:pt x="3490" y="1975"/>
                  </a:cubicBezTo>
                  <a:cubicBezTo>
                    <a:pt x="3648" y="1975"/>
                    <a:pt x="3748" y="1741"/>
                    <a:pt x="3575" y="1655"/>
                  </a:cubicBezTo>
                  <a:lnTo>
                    <a:pt x="340" y="20"/>
                  </a:lnTo>
                  <a:cubicBezTo>
                    <a:pt x="312" y="7"/>
                    <a:pt x="285"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8378768" y="950717"/>
              <a:ext cx="10193" cy="8015"/>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8348971" y="960126"/>
              <a:ext cx="40838" cy="22303"/>
            </a:xfrm>
            <a:custGeom>
              <a:avLst/>
              <a:gdLst/>
              <a:ahLst/>
              <a:cxnLst/>
              <a:rect l="l" t="t" r="r" b="b"/>
              <a:pathLst>
                <a:path w="1875" h="1024" extrusionOk="0">
                  <a:moveTo>
                    <a:pt x="196" y="1"/>
                  </a:moveTo>
                  <a:cubicBezTo>
                    <a:pt x="134" y="1"/>
                    <a:pt x="77" y="38"/>
                    <a:pt x="34" y="102"/>
                  </a:cubicBezTo>
                  <a:cubicBezTo>
                    <a:pt x="1" y="169"/>
                    <a:pt x="34" y="302"/>
                    <a:pt x="101" y="336"/>
                  </a:cubicBezTo>
                  <a:lnTo>
                    <a:pt x="1535" y="1003"/>
                  </a:lnTo>
                  <a:cubicBezTo>
                    <a:pt x="1563" y="1017"/>
                    <a:pt x="1590" y="1023"/>
                    <a:pt x="1616" y="1023"/>
                  </a:cubicBezTo>
                  <a:cubicBezTo>
                    <a:pt x="1775" y="1023"/>
                    <a:pt x="1874" y="789"/>
                    <a:pt x="1702" y="703"/>
                  </a:cubicBezTo>
                  <a:lnTo>
                    <a:pt x="301" y="36"/>
                  </a:lnTo>
                  <a:cubicBezTo>
                    <a:pt x="265" y="12"/>
                    <a:pt x="230" y="1"/>
                    <a:pt x="1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8492096" y="1053155"/>
              <a:ext cx="17468" cy="12937"/>
            </a:xfrm>
            <a:custGeom>
              <a:avLst/>
              <a:gdLst/>
              <a:ahLst/>
              <a:cxnLst/>
              <a:rect l="l" t="t" r="r" b="b"/>
              <a:pathLst>
                <a:path w="802" h="594" extrusionOk="0">
                  <a:moveTo>
                    <a:pt x="134" y="1"/>
                  </a:moveTo>
                  <a:cubicBezTo>
                    <a:pt x="101" y="34"/>
                    <a:pt x="68" y="34"/>
                    <a:pt x="34" y="101"/>
                  </a:cubicBezTo>
                  <a:cubicBezTo>
                    <a:pt x="1" y="168"/>
                    <a:pt x="1" y="268"/>
                    <a:pt x="101" y="335"/>
                  </a:cubicBezTo>
                  <a:lnTo>
                    <a:pt x="501" y="568"/>
                  </a:lnTo>
                  <a:cubicBezTo>
                    <a:pt x="535" y="585"/>
                    <a:pt x="560" y="593"/>
                    <a:pt x="585" y="593"/>
                  </a:cubicBezTo>
                  <a:cubicBezTo>
                    <a:pt x="610" y="593"/>
                    <a:pt x="635" y="585"/>
                    <a:pt x="668" y="568"/>
                  </a:cubicBezTo>
                  <a:cubicBezTo>
                    <a:pt x="701" y="568"/>
                    <a:pt x="735" y="535"/>
                    <a:pt x="768" y="501"/>
                  </a:cubicBezTo>
                  <a:cubicBezTo>
                    <a:pt x="802" y="401"/>
                    <a:pt x="768" y="301"/>
                    <a:pt x="701" y="268"/>
                  </a:cubicBezTo>
                  <a:lnTo>
                    <a:pt x="26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8"/>
          <p:cNvSpPr/>
          <p:nvPr/>
        </p:nvSpPr>
        <p:spPr>
          <a:xfrm rot="10800000">
            <a:off x="8321728" y="4021200"/>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8"/>
          <p:cNvGrpSpPr/>
          <p:nvPr/>
        </p:nvGrpSpPr>
        <p:grpSpPr>
          <a:xfrm rot="10800000">
            <a:off x="120501" y="3559591"/>
            <a:ext cx="167684" cy="277782"/>
            <a:chOff x="8721126" y="1960920"/>
            <a:chExt cx="167684" cy="277782"/>
          </a:xfrm>
        </p:grpSpPr>
        <p:sp>
          <p:nvSpPr>
            <p:cNvPr id="509" name="Google Shape;509;p8"/>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8"/>
          <p:cNvSpPr/>
          <p:nvPr/>
        </p:nvSpPr>
        <p:spPr>
          <a:xfrm rot="10800000">
            <a:off x="1863778" y="4960687"/>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10800000">
            <a:off x="907853" y="4269712"/>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3"/>
        <p:cNvGrpSpPr/>
        <p:nvPr/>
      </p:nvGrpSpPr>
      <p:grpSpPr>
        <a:xfrm>
          <a:off x="0" y="0"/>
          <a:ext cx="0" cy="0"/>
          <a:chOff x="0" y="0"/>
          <a:chExt cx="0" cy="0"/>
        </a:xfrm>
      </p:grpSpPr>
      <p:sp>
        <p:nvSpPr>
          <p:cNvPr id="514" name="Google Shape;514;p9"/>
          <p:cNvSpPr txBox="1">
            <a:spLocks noGrp="1"/>
          </p:cNvSpPr>
          <p:nvPr>
            <p:ph type="title"/>
          </p:nvPr>
        </p:nvSpPr>
        <p:spPr>
          <a:xfrm>
            <a:off x="715600" y="1263500"/>
            <a:ext cx="4045200" cy="1147800"/>
          </a:xfrm>
          <a:prstGeom prst="rect">
            <a:avLst/>
          </a:prstGeom>
        </p:spPr>
        <p:txBody>
          <a:bodyPr spcFirstLastPara="1" wrap="square" lIns="0" tIns="91425" rIns="0" bIns="91425" anchor="ctr" anchorCtr="0">
            <a:noAutofit/>
          </a:bodyPr>
          <a:lstStyle>
            <a:lvl1pPr lvl="0">
              <a:spcBef>
                <a:spcPts val="0"/>
              </a:spcBef>
              <a:spcAft>
                <a:spcPts val="0"/>
              </a:spcAft>
              <a:buSzPts val="4200"/>
              <a:buNone/>
              <a:defRPr sz="5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5" name="Google Shape;515;p9"/>
          <p:cNvSpPr txBox="1">
            <a:spLocks noGrp="1"/>
          </p:cNvSpPr>
          <p:nvPr>
            <p:ph type="subTitle" idx="1"/>
          </p:nvPr>
        </p:nvSpPr>
        <p:spPr>
          <a:xfrm>
            <a:off x="715600" y="2427400"/>
            <a:ext cx="4045200" cy="1425600"/>
          </a:xfrm>
          <a:prstGeom prst="rect">
            <a:avLst/>
          </a:prstGeom>
        </p:spPr>
        <p:txBody>
          <a:bodyPr spcFirstLastPara="1" wrap="square" lIns="0" tIns="91425" rIns="0"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6"/>
        <p:cNvGrpSpPr/>
        <p:nvPr/>
      </p:nvGrpSpPr>
      <p:grpSpPr>
        <a:xfrm>
          <a:off x="0" y="0"/>
          <a:ext cx="0" cy="0"/>
          <a:chOff x="0" y="0"/>
          <a:chExt cx="0" cy="0"/>
        </a:xfrm>
      </p:grpSpPr>
      <p:sp>
        <p:nvSpPr>
          <p:cNvPr id="517" name="Google Shape;517;p10"/>
          <p:cNvSpPr txBox="1">
            <a:spLocks noGrp="1"/>
          </p:cNvSpPr>
          <p:nvPr>
            <p:ph type="title"/>
          </p:nvPr>
        </p:nvSpPr>
        <p:spPr>
          <a:xfrm>
            <a:off x="720000" y="3369200"/>
            <a:ext cx="3042300" cy="869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18" name="Google Shape;518;p10"/>
          <p:cNvGrpSpPr/>
          <p:nvPr/>
        </p:nvGrpSpPr>
        <p:grpSpPr>
          <a:xfrm>
            <a:off x="139103" y="4601913"/>
            <a:ext cx="571394" cy="400326"/>
            <a:chOff x="139103" y="4601913"/>
            <a:chExt cx="571394" cy="400326"/>
          </a:xfrm>
        </p:grpSpPr>
        <p:grpSp>
          <p:nvGrpSpPr>
            <p:cNvPr id="519" name="Google Shape;519;p10"/>
            <p:cNvGrpSpPr/>
            <p:nvPr/>
          </p:nvGrpSpPr>
          <p:grpSpPr>
            <a:xfrm>
              <a:off x="424710" y="4601913"/>
              <a:ext cx="167358" cy="277804"/>
              <a:chOff x="7562600" y="1002513"/>
              <a:chExt cx="167358" cy="277804"/>
            </a:xfrm>
          </p:grpSpPr>
          <p:sp>
            <p:nvSpPr>
              <p:cNvPr id="520" name="Google Shape;520;p10"/>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10"/>
            <p:cNvGrpSpPr/>
            <p:nvPr/>
          </p:nvGrpSpPr>
          <p:grpSpPr>
            <a:xfrm>
              <a:off x="619892" y="4841216"/>
              <a:ext cx="90605" cy="144793"/>
              <a:chOff x="7757783" y="1011291"/>
              <a:chExt cx="90605" cy="144793"/>
            </a:xfrm>
          </p:grpSpPr>
          <p:sp>
            <p:nvSpPr>
              <p:cNvPr id="523" name="Google Shape;523;p10"/>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0"/>
            <p:cNvGrpSpPr/>
            <p:nvPr/>
          </p:nvGrpSpPr>
          <p:grpSpPr>
            <a:xfrm>
              <a:off x="139103" y="4841220"/>
              <a:ext cx="192557" cy="161020"/>
              <a:chOff x="5918613" y="2596307"/>
              <a:chExt cx="192557" cy="161020"/>
            </a:xfrm>
          </p:grpSpPr>
          <p:sp>
            <p:nvSpPr>
              <p:cNvPr id="526" name="Google Shape;526;p10"/>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10"/>
            <p:cNvSpPr/>
            <p:nvPr/>
          </p:nvSpPr>
          <p:spPr>
            <a:xfrm flipH="1">
              <a:off x="214302" y="4610698"/>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91425" rIns="0" bIns="91425" anchor="t" anchorCtr="0">
            <a:noAutofit/>
          </a:bodyPr>
          <a:lstStyle>
            <a:lvl1pPr lvl="0">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91425" rIns="0" bIns="91425" anchor="t" anchorCtr="0">
            <a:noAutofit/>
          </a:bodyPr>
          <a:lstStyle>
            <a:lvl1pPr marL="457200" lvl="0"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1pPr>
            <a:lvl2pPr marL="914400" lvl="1"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DCFF"/>
        </a:solidFill>
        <a:effectLst/>
      </p:bgPr>
    </p:bg>
    <p:spTree>
      <p:nvGrpSpPr>
        <p:cNvPr id="1" name="Shape 838"/>
        <p:cNvGrpSpPr/>
        <p:nvPr/>
      </p:nvGrpSpPr>
      <p:grpSpPr>
        <a:xfrm>
          <a:off x="0" y="0"/>
          <a:ext cx="0" cy="0"/>
          <a:chOff x="0" y="0"/>
          <a:chExt cx="0" cy="0"/>
        </a:xfrm>
      </p:grpSpPr>
      <p:sp>
        <p:nvSpPr>
          <p:cNvPr id="839" name="Google Shape;839;p14"/>
          <p:cNvSpPr txBox="1">
            <a:spLocks noGrp="1"/>
          </p:cNvSpPr>
          <p:nvPr>
            <p:ph type="ctrTitle"/>
          </p:nvPr>
        </p:nvSpPr>
        <p:spPr>
          <a:xfrm>
            <a:off x="2778125" y="717725"/>
            <a:ext cx="5656200" cy="2561700"/>
          </a:xfrm>
          <a:prstGeom prst="rect">
            <a:avLst/>
          </a:prstGeom>
          <a:noFill/>
        </p:spPr>
        <p:txBody>
          <a:bodyPr spcFirstLastPara="1" wrap="square" lIns="91425" tIns="91425" rIns="91425" bIns="91425" anchor="t" anchorCtr="0">
            <a:noAutofit/>
          </a:bodyPr>
          <a:lstStyle/>
          <a:p>
            <a:pPr marL="0" lvl="0" indent="0" algn="r" rtl="0">
              <a:spcBef>
                <a:spcPts val="0"/>
              </a:spcBef>
              <a:spcAft>
                <a:spcPts val="0"/>
              </a:spcAft>
              <a:buNone/>
            </a:pPr>
            <a:r>
              <a:rPr lang="en" sz="5400"/>
              <a:t>P04. </a:t>
            </a:r>
            <a:r>
              <a:rPr lang="en" sz="5400">
                <a:solidFill>
                  <a:srgbClr val="B98DFF"/>
                </a:solidFill>
              </a:rPr>
              <a:t>Compulsive Sexual Behaviour Disorder</a:t>
            </a:r>
            <a:r>
              <a:rPr lang="en" sz="5400"/>
              <a:t> and Sexual Motivations</a:t>
            </a:r>
            <a:endParaRPr sz="4700">
              <a:solidFill>
                <a:schemeClr val="accent1"/>
              </a:solidFill>
            </a:endParaRPr>
          </a:p>
        </p:txBody>
      </p:sp>
      <p:sp>
        <p:nvSpPr>
          <p:cNvPr id="840" name="Google Shape;840;p14"/>
          <p:cNvSpPr txBox="1">
            <a:spLocks noGrp="1"/>
          </p:cNvSpPr>
          <p:nvPr>
            <p:ph type="subTitle" idx="1"/>
          </p:nvPr>
        </p:nvSpPr>
        <p:spPr>
          <a:xfrm>
            <a:off x="300800" y="4132825"/>
            <a:ext cx="8315700" cy="770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700">
              <a:solidFill>
                <a:schemeClr val="dk1"/>
              </a:solidFill>
            </a:endParaRPr>
          </a:p>
          <a:p>
            <a:pPr marL="0" lvl="0" indent="0" algn="l" rtl="0">
              <a:lnSpc>
                <a:spcPct val="115000"/>
              </a:lnSpc>
              <a:spcBef>
                <a:spcPts val="0"/>
              </a:spcBef>
              <a:spcAft>
                <a:spcPts val="0"/>
              </a:spcAft>
              <a:buNone/>
            </a:pPr>
            <a:r>
              <a:rPr lang="en" sz="1700">
                <a:solidFill>
                  <a:schemeClr val="dk1"/>
                </a:solidFill>
              </a:rPr>
              <a:t>Anna Bakos</a:t>
            </a:r>
            <a:r>
              <a:rPr lang="en" sz="1700" baseline="30000">
                <a:solidFill>
                  <a:schemeClr val="dk1"/>
                </a:solidFill>
              </a:rPr>
              <a:t>1,2</a:t>
            </a:r>
            <a:r>
              <a:rPr lang="en" sz="1700">
                <a:solidFill>
                  <a:schemeClr val="dk1"/>
                </a:solidFill>
              </a:rPr>
              <a:t>, Mónika Koós</a:t>
            </a:r>
            <a:r>
              <a:rPr lang="en" sz="1700" baseline="30000">
                <a:solidFill>
                  <a:schemeClr val="dk1"/>
                </a:solidFill>
              </a:rPr>
              <a:t>2</a:t>
            </a:r>
            <a:endParaRPr sz="1200">
              <a:solidFill>
                <a:schemeClr val="dk1"/>
              </a:solidFill>
            </a:endParaRPr>
          </a:p>
          <a:p>
            <a:pPr marL="0" lvl="0" indent="0" algn="l" rtl="0">
              <a:lnSpc>
                <a:spcPct val="115000"/>
              </a:lnSpc>
              <a:spcBef>
                <a:spcPts val="0"/>
              </a:spcBef>
              <a:spcAft>
                <a:spcPts val="0"/>
              </a:spcAft>
              <a:buNone/>
            </a:pPr>
            <a:r>
              <a:rPr lang="en" sz="1300" baseline="30000">
                <a:solidFill>
                  <a:schemeClr val="dk1"/>
                </a:solidFill>
              </a:rPr>
              <a:t>1 </a:t>
            </a:r>
            <a:r>
              <a:rPr lang="en" sz="1300">
                <a:solidFill>
                  <a:schemeClr val="dk1"/>
                </a:solidFill>
              </a:rPr>
              <a:t>Semmelweis University, Department of Clinical Psychology; Budapest, Hungary</a:t>
            </a:r>
            <a:endParaRPr sz="1300">
              <a:solidFill>
                <a:schemeClr val="dk1"/>
              </a:solidFill>
            </a:endParaRPr>
          </a:p>
          <a:p>
            <a:pPr marL="0" lvl="0" indent="0" algn="l" rtl="0">
              <a:spcBef>
                <a:spcPts val="0"/>
              </a:spcBef>
              <a:spcAft>
                <a:spcPts val="0"/>
              </a:spcAft>
              <a:buNone/>
            </a:pPr>
            <a:r>
              <a:rPr lang="en" sz="1300" baseline="30000">
                <a:solidFill>
                  <a:schemeClr val="dk1"/>
                </a:solidFill>
              </a:rPr>
              <a:t>2</a:t>
            </a:r>
            <a:r>
              <a:rPr lang="en" sz="1300">
                <a:solidFill>
                  <a:schemeClr val="dk1"/>
                </a:solidFill>
              </a:rPr>
              <a:t> Eötvös Loránd University, Department of Clinical Psychology and Addictions; Budapest, Hungary</a:t>
            </a:r>
            <a:endParaRPr sz="1200">
              <a:solidFill>
                <a:schemeClr val="dk1"/>
              </a:solidFill>
            </a:endParaRPr>
          </a:p>
        </p:txBody>
      </p:sp>
      <p:sp>
        <p:nvSpPr>
          <p:cNvPr id="841" name="Google Shape;841;p14"/>
          <p:cNvSpPr/>
          <p:nvPr/>
        </p:nvSpPr>
        <p:spPr>
          <a:xfrm>
            <a:off x="-8474957" y="4664596"/>
            <a:ext cx="30425" cy="23201"/>
          </a:xfrm>
          <a:custGeom>
            <a:avLst/>
            <a:gdLst/>
            <a:ahLst/>
            <a:cxnLst/>
            <a:rect l="l" t="t" r="r" b="b"/>
            <a:pathLst>
              <a:path w="299" h="228" extrusionOk="0">
                <a:moveTo>
                  <a:pt x="156" y="1"/>
                </a:moveTo>
                <a:cubicBezTo>
                  <a:pt x="1" y="1"/>
                  <a:pt x="1" y="227"/>
                  <a:pt x="156" y="227"/>
                </a:cubicBezTo>
                <a:cubicBezTo>
                  <a:pt x="299" y="227"/>
                  <a:pt x="299" y="1"/>
                  <a:pt x="1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2" name="Google Shape;842;p14"/>
          <p:cNvCxnSpPr/>
          <p:nvPr/>
        </p:nvCxnSpPr>
        <p:spPr>
          <a:xfrm>
            <a:off x="3921757" y="3443477"/>
            <a:ext cx="4512300" cy="0"/>
          </a:xfrm>
          <a:prstGeom prst="straightConnector1">
            <a:avLst/>
          </a:prstGeom>
          <a:noFill/>
          <a:ln w="28575" cap="rnd" cmpd="sng">
            <a:solidFill>
              <a:srgbClr val="B98DFF"/>
            </a:solidFill>
            <a:prstDash val="solid"/>
            <a:round/>
            <a:headEnd type="none" w="med" len="med"/>
            <a:tailEnd type="none" w="med" len="med"/>
          </a:ln>
        </p:spPr>
      </p:cxnSp>
      <p:grpSp>
        <p:nvGrpSpPr>
          <p:cNvPr id="843" name="Google Shape;843;p14"/>
          <p:cNvGrpSpPr/>
          <p:nvPr/>
        </p:nvGrpSpPr>
        <p:grpSpPr>
          <a:xfrm>
            <a:off x="-833467" y="-822501"/>
            <a:ext cx="4110941" cy="3318466"/>
            <a:chOff x="-1362605" y="-1210529"/>
            <a:chExt cx="5794954" cy="4415790"/>
          </a:xfrm>
        </p:grpSpPr>
        <p:grpSp>
          <p:nvGrpSpPr>
            <p:cNvPr id="844" name="Google Shape;844;p14"/>
            <p:cNvGrpSpPr/>
            <p:nvPr/>
          </p:nvGrpSpPr>
          <p:grpSpPr>
            <a:xfrm rot="1065545">
              <a:off x="-910683" y="-758607"/>
              <a:ext cx="3511946" cy="3511946"/>
              <a:chOff x="-948908" y="-549054"/>
              <a:chExt cx="3512121" cy="3512121"/>
            </a:xfrm>
          </p:grpSpPr>
          <p:grpSp>
            <p:nvGrpSpPr>
              <p:cNvPr id="845" name="Google Shape;845;p14"/>
              <p:cNvGrpSpPr/>
              <p:nvPr/>
            </p:nvGrpSpPr>
            <p:grpSpPr>
              <a:xfrm rot="-6299960">
                <a:off x="618028" y="769456"/>
                <a:ext cx="1118175" cy="1118175"/>
                <a:chOff x="6727919" y="2889335"/>
                <a:chExt cx="1118208" cy="1118208"/>
              </a:xfrm>
            </p:grpSpPr>
            <p:sp>
              <p:nvSpPr>
                <p:cNvPr id="846" name="Google Shape;846;p14"/>
                <p:cNvSpPr/>
                <p:nvPr/>
              </p:nvSpPr>
              <p:spPr>
                <a:xfrm rot="2700000">
                  <a:off x="6893707" y="3061191"/>
                  <a:ext cx="789425" cy="774824"/>
                </a:xfrm>
                <a:custGeom>
                  <a:avLst/>
                  <a:gdLst/>
                  <a:ahLst/>
                  <a:cxnLst/>
                  <a:rect l="l" t="t" r="r" b="b"/>
                  <a:pathLst>
                    <a:path w="35794" h="35132" extrusionOk="0">
                      <a:moveTo>
                        <a:pt x="12604" y="0"/>
                      </a:moveTo>
                      <a:cubicBezTo>
                        <a:pt x="11610" y="0"/>
                        <a:pt x="10615" y="150"/>
                        <a:pt x="9674" y="451"/>
                      </a:cubicBezTo>
                      <a:cubicBezTo>
                        <a:pt x="6339" y="1552"/>
                        <a:pt x="3670" y="4254"/>
                        <a:pt x="2136" y="7390"/>
                      </a:cubicBezTo>
                      <a:cubicBezTo>
                        <a:pt x="601" y="10525"/>
                        <a:pt x="68" y="14094"/>
                        <a:pt x="34" y="17597"/>
                      </a:cubicBezTo>
                      <a:cubicBezTo>
                        <a:pt x="1" y="21867"/>
                        <a:pt x="1635" y="26870"/>
                        <a:pt x="3403" y="31273"/>
                      </a:cubicBezTo>
                      <a:cubicBezTo>
                        <a:pt x="4271" y="33475"/>
                        <a:pt x="6372" y="34976"/>
                        <a:pt x="8774" y="35076"/>
                      </a:cubicBezTo>
                      <a:cubicBezTo>
                        <a:pt x="9746" y="35110"/>
                        <a:pt x="10741" y="35132"/>
                        <a:pt x="11742" y="35132"/>
                      </a:cubicBezTo>
                      <a:cubicBezTo>
                        <a:pt x="15621" y="35132"/>
                        <a:pt x="19603" y="34808"/>
                        <a:pt x="22784" y="33642"/>
                      </a:cubicBezTo>
                      <a:cubicBezTo>
                        <a:pt x="26053" y="32441"/>
                        <a:pt x="29255" y="30740"/>
                        <a:pt x="31690" y="28238"/>
                      </a:cubicBezTo>
                      <a:cubicBezTo>
                        <a:pt x="34159" y="25736"/>
                        <a:pt x="35793" y="22300"/>
                        <a:pt x="35693" y="18798"/>
                      </a:cubicBezTo>
                      <a:cubicBezTo>
                        <a:pt x="35560" y="15295"/>
                        <a:pt x="33425" y="11793"/>
                        <a:pt x="30156" y="10558"/>
                      </a:cubicBezTo>
                      <a:cubicBezTo>
                        <a:pt x="29149" y="10170"/>
                        <a:pt x="28107" y="10003"/>
                        <a:pt x="27054" y="10003"/>
                      </a:cubicBezTo>
                      <a:cubicBezTo>
                        <a:pt x="25210" y="10003"/>
                        <a:pt x="23333" y="10516"/>
                        <a:pt x="21550" y="11259"/>
                      </a:cubicBezTo>
                      <a:cubicBezTo>
                        <a:pt x="21683" y="8223"/>
                        <a:pt x="21249" y="5155"/>
                        <a:pt x="19315" y="2886"/>
                      </a:cubicBezTo>
                      <a:cubicBezTo>
                        <a:pt x="17662" y="971"/>
                        <a:pt x="15133" y="0"/>
                        <a:pt x="12604"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rot="2700000">
                  <a:off x="6888275" y="3056495"/>
                  <a:ext cx="797497" cy="783889"/>
                </a:xfrm>
                <a:custGeom>
                  <a:avLst/>
                  <a:gdLst/>
                  <a:ahLst/>
                  <a:cxnLst/>
                  <a:rect l="l" t="t" r="r" b="b"/>
                  <a:pathLst>
                    <a:path w="36160" h="35543" extrusionOk="0">
                      <a:moveTo>
                        <a:pt x="12817" y="354"/>
                      </a:moveTo>
                      <a:cubicBezTo>
                        <a:pt x="13752" y="354"/>
                        <a:pt x="14686" y="490"/>
                        <a:pt x="15578" y="751"/>
                      </a:cubicBezTo>
                      <a:cubicBezTo>
                        <a:pt x="17213" y="1218"/>
                        <a:pt x="18647" y="2185"/>
                        <a:pt x="19681" y="3519"/>
                      </a:cubicBezTo>
                      <a:cubicBezTo>
                        <a:pt x="20749" y="5054"/>
                        <a:pt x="21382" y="6822"/>
                        <a:pt x="21516" y="8656"/>
                      </a:cubicBezTo>
                      <a:cubicBezTo>
                        <a:pt x="21582" y="9590"/>
                        <a:pt x="21616" y="10491"/>
                        <a:pt x="21549" y="11425"/>
                      </a:cubicBezTo>
                      <a:cubicBezTo>
                        <a:pt x="21549" y="11515"/>
                        <a:pt x="21595" y="11574"/>
                        <a:pt x="21655" y="11604"/>
                      </a:cubicBezTo>
                      <a:lnTo>
                        <a:pt x="21655" y="11604"/>
                      </a:lnTo>
                      <a:cubicBezTo>
                        <a:pt x="21678" y="11627"/>
                        <a:pt x="21709" y="11641"/>
                        <a:pt x="21745" y="11641"/>
                      </a:cubicBezTo>
                      <a:cubicBezTo>
                        <a:pt x="21767" y="11641"/>
                        <a:pt x="21790" y="11636"/>
                        <a:pt x="21816" y="11625"/>
                      </a:cubicBezTo>
                      <a:cubicBezTo>
                        <a:pt x="23602" y="10886"/>
                        <a:pt x="25501" y="10346"/>
                        <a:pt x="27436" y="10346"/>
                      </a:cubicBezTo>
                      <a:cubicBezTo>
                        <a:pt x="27597" y="10346"/>
                        <a:pt x="27759" y="10350"/>
                        <a:pt x="27920" y="10358"/>
                      </a:cubicBezTo>
                      <a:cubicBezTo>
                        <a:pt x="29755" y="10458"/>
                        <a:pt x="31490" y="11225"/>
                        <a:pt x="32824" y="12492"/>
                      </a:cubicBezTo>
                      <a:cubicBezTo>
                        <a:pt x="34025" y="13627"/>
                        <a:pt x="34892" y="15094"/>
                        <a:pt x="35359" y="16695"/>
                      </a:cubicBezTo>
                      <a:cubicBezTo>
                        <a:pt x="35826" y="18397"/>
                        <a:pt x="35859" y="20231"/>
                        <a:pt x="35392" y="21966"/>
                      </a:cubicBezTo>
                      <a:cubicBezTo>
                        <a:pt x="34492" y="25669"/>
                        <a:pt x="31856" y="28671"/>
                        <a:pt x="28721" y="30772"/>
                      </a:cubicBezTo>
                      <a:cubicBezTo>
                        <a:pt x="25519" y="32874"/>
                        <a:pt x="21849" y="34241"/>
                        <a:pt x="18047" y="34742"/>
                      </a:cubicBezTo>
                      <a:cubicBezTo>
                        <a:pt x="16250" y="34951"/>
                        <a:pt x="14452" y="35080"/>
                        <a:pt x="12655" y="35080"/>
                      </a:cubicBezTo>
                      <a:cubicBezTo>
                        <a:pt x="12451" y="35080"/>
                        <a:pt x="12247" y="35079"/>
                        <a:pt x="12042" y="35075"/>
                      </a:cubicBezTo>
                      <a:cubicBezTo>
                        <a:pt x="11008" y="35075"/>
                        <a:pt x="10008" y="35075"/>
                        <a:pt x="9007" y="35009"/>
                      </a:cubicBezTo>
                      <a:cubicBezTo>
                        <a:pt x="8173" y="34975"/>
                        <a:pt x="7372" y="34775"/>
                        <a:pt x="6638" y="34408"/>
                      </a:cubicBezTo>
                      <a:cubicBezTo>
                        <a:pt x="5905" y="34041"/>
                        <a:pt x="5271" y="33541"/>
                        <a:pt x="4770" y="32940"/>
                      </a:cubicBezTo>
                      <a:cubicBezTo>
                        <a:pt x="4203" y="32240"/>
                        <a:pt x="3803" y="31439"/>
                        <a:pt x="3503" y="30605"/>
                      </a:cubicBezTo>
                      <a:cubicBezTo>
                        <a:pt x="2736" y="28637"/>
                        <a:pt x="2069" y="26669"/>
                        <a:pt x="1501" y="24668"/>
                      </a:cubicBezTo>
                      <a:cubicBezTo>
                        <a:pt x="968" y="22733"/>
                        <a:pt x="634" y="20765"/>
                        <a:pt x="501" y="18764"/>
                      </a:cubicBezTo>
                      <a:cubicBezTo>
                        <a:pt x="401" y="16762"/>
                        <a:pt x="534" y="14727"/>
                        <a:pt x="901" y="12726"/>
                      </a:cubicBezTo>
                      <a:cubicBezTo>
                        <a:pt x="1568" y="9023"/>
                        <a:pt x="3203" y="5454"/>
                        <a:pt x="6105" y="2986"/>
                      </a:cubicBezTo>
                      <a:cubicBezTo>
                        <a:pt x="7406" y="1851"/>
                        <a:pt x="8940" y="1051"/>
                        <a:pt x="10608" y="617"/>
                      </a:cubicBezTo>
                      <a:cubicBezTo>
                        <a:pt x="11331" y="440"/>
                        <a:pt x="12074" y="354"/>
                        <a:pt x="12817" y="354"/>
                      </a:cubicBezTo>
                      <a:close/>
                      <a:moveTo>
                        <a:pt x="12907" y="1"/>
                      </a:moveTo>
                      <a:cubicBezTo>
                        <a:pt x="11286" y="1"/>
                        <a:pt x="9660" y="391"/>
                        <a:pt x="8206" y="1118"/>
                      </a:cubicBezTo>
                      <a:cubicBezTo>
                        <a:pt x="4871" y="2785"/>
                        <a:pt x="2569" y="5988"/>
                        <a:pt x="1335" y="9457"/>
                      </a:cubicBezTo>
                      <a:cubicBezTo>
                        <a:pt x="668" y="11492"/>
                        <a:pt x="267" y="13593"/>
                        <a:pt x="134" y="15728"/>
                      </a:cubicBezTo>
                      <a:cubicBezTo>
                        <a:pt x="0" y="17730"/>
                        <a:pt x="67" y="19764"/>
                        <a:pt x="434" y="21766"/>
                      </a:cubicBezTo>
                      <a:cubicBezTo>
                        <a:pt x="801" y="23867"/>
                        <a:pt x="1368" y="25969"/>
                        <a:pt x="2102" y="28004"/>
                      </a:cubicBezTo>
                      <a:cubicBezTo>
                        <a:pt x="2435" y="29038"/>
                        <a:pt x="2836" y="30072"/>
                        <a:pt x="3236" y="31072"/>
                      </a:cubicBezTo>
                      <a:cubicBezTo>
                        <a:pt x="3536" y="31873"/>
                        <a:pt x="3937" y="32640"/>
                        <a:pt x="4504" y="33307"/>
                      </a:cubicBezTo>
                      <a:cubicBezTo>
                        <a:pt x="5571" y="34575"/>
                        <a:pt x="7139" y="35342"/>
                        <a:pt x="8807" y="35442"/>
                      </a:cubicBezTo>
                      <a:cubicBezTo>
                        <a:pt x="9857" y="35509"/>
                        <a:pt x="10917" y="35542"/>
                        <a:pt x="11980" y="35542"/>
                      </a:cubicBezTo>
                      <a:cubicBezTo>
                        <a:pt x="13043" y="35542"/>
                        <a:pt x="14110" y="35509"/>
                        <a:pt x="15178" y="35442"/>
                      </a:cubicBezTo>
                      <a:cubicBezTo>
                        <a:pt x="17179" y="35342"/>
                        <a:pt x="19214" y="35075"/>
                        <a:pt x="21182" y="34608"/>
                      </a:cubicBezTo>
                      <a:cubicBezTo>
                        <a:pt x="23084" y="34108"/>
                        <a:pt x="24918" y="33374"/>
                        <a:pt x="26653" y="32473"/>
                      </a:cubicBezTo>
                      <a:cubicBezTo>
                        <a:pt x="30122" y="30672"/>
                        <a:pt x="33224" y="28037"/>
                        <a:pt x="34892" y="24434"/>
                      </a:cubicBezTo>
                      <a:cubicBezTo>
                        <a:pt x="35759" y="22700"/>
                        <a:pt x="36160" y="20798"/>
                        <a:pt x="36093" y="18864"/>
                      </a:cubicBezTo>
                      <a:cubicBezTo>
                        <a:pt x="35993" y="17129"/>
                        <a:pt x="35492" y="15461"/>
                        <a:pt x="34558" y="13994"/>
                      </a:cubicBezTo>
                      <a:cubicBezTo>
                        <a:pt x="33658" y="12559"/>
                        <a:pt x="32390" y="11392"/>
                        <a:pt x="30822" y="10691"/>
                      </a:cubicBezTo>
                      <a:cubicBezTo>
                        <a:pt x="29646" y="10225"/>
                        <a:pt x="28396" y="9980"/>
                        <a:pt x="27139" y="9980"/>
                      </a:cubicBezTo>
                      <a:cubicBezTo>
                        <a:pt x="26328" y="9980"/>
                        <a:pt x="25516" y="10082"/>
                        <a:pt x="24718" y="10291"/>
                      </a:cubicBezTo>
                      <a:cubicBezTo>
                        <a:pt x="23773" y="10504"/>
                        <a:pt x="22855" y="10773"/>
                        <a:pt x="21966" y="11149"/>
                      </a:cubicBezTo>
                      <a:lnTo>
                        <a:pt x="21966" y="11149"/>
                      </a:lnTo>
                      <a:cubicBezTo>
                        <a:pt x="22060" y="9307"/>
                        <a:pt x="21821" y="7467"/>
                        <a:pt x="21249" y="5688"/>
                      </a:cubicBezTo>
                      <a:cubicBezTo>
                        <a:pt x="20648" y="3986"/>
                        <a:pt x="19548" y="2519"/>
                        <a:pt x="18047" y="1518"/>
                      </a:cubicBezTo>
                      <a:cubicBezTo>
                        <a:pt x="16502" y="482"/>
                        <a:pt x="14707" y="1"/>
                        <a:pt x="129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rot="2700000">
                  <a:off x="7368845" y="3080229"/>
                  <a:ext cx="43448" cy="37228"/>
                </a:xfrm>
                <a:custGeom>
                  <a:avLst/>
                  <a:gdLst/>
                  <a:ahLst/>
                  <a:cxnLst/>
                  <a:rect l="l" t="t" r="r" b="b"/>
                  <a:pathLst>
                    <a:path w="1970" h="1688" extrusionOk="0">
                      <a:moveTo>
                        <a:pt x="841" y="1"/>
                      </a:moveTo>
                      <a:cubicBezTo>
                        <a:pt x="410" y="1"/>
                        <a:pt x="1" y="336"/>
                        <a:pt x="1" y="853"/>
                      </a:cubicBezTo>
                      <a:cubicBezTo>
                        <a:pt x="1" y="1320"/>
                        <a:pt x="368" y="1687"/>
                        <a:pt x="835" y="1687"/>
                      </a:cubicBezTo>
                      <a:cubicBezTo>
                        <a:pt x="1602" y="1687"/>
                        <a:pt x="1969" y="787"/>
                        <a:pt x="1435" y="253"/>
                      </a:cubicBezTo>
                      <a:cubicBezTo>
                        <a:pt x="1261" y="79"/>
                        <a:pt x="1049" y="1"/>
                        <a:pt x="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rot="2700000">
                  <a:off x="7342748" y="3151384"/>
                  <a:ext cx="178047" cy="183958"/>
                </a:xfrm>
                <a:custGeom>
                  <a:avLst/>
                  <a:gdLst/>
                  <a:ahLst/>
                  <a:cxnLst/>
                  <a:rect l="l" t="t" r="r" b="b"/>
                  <a:pathLst>
                    <a:path w="8073" h="8341" extrusionOk="0">
                      <a:moveTo>
                        <a:pt x="1101" y="0"/>
                      </a:moveTo>
                      <a:cubicBezTo>
                        <a:pt x="0" y="0"/>
                        <a:pt x="0" y="1668"/>
                        <a:pt x="1101" y="1668"/>
                      </a:cubicBezTo>
                      <a:lnTo>
                        <a:pt x="1134" y="1701"/>
                      </a:lnTo>
                      <a:cubicBezTo>
                        <a:pt x="1251" y="1685"/>
                        <a:pt x="1359" y="1676"/>
                        <a:pt x="1468" y="1676"/>
                      </a:cubicBezTo>
                      <a:cubicBezTo>
                        <a:pt x="1576" y="1676"/>
                        <a:pt x="1685" y="1685"/>
                        <a:pt x="1801" y="1701"/>
                      </a:cubicBezTo>
                      <a:lnTo>
                        <a:pt x="2035" y="1735"/>
                      </a:lnTo>
                      <a:cubicBezTo>
                        <a:pt x="1868" y="1735"/>
                        <a:pt x="2168" y="1735"/>
                        <a:pt x="2202" y="1768"/>
                      </a:cubicBezTo>
                      <a:cubicBezTo>
                        <a:pt x="2602" y="1835"/>
                        <a:pt x="2969" y="1935"/>
                        <a:pt x="3302" y="2068"/>
                      </a:cubicBezTo>
                      <a:cubicBezTo>
                        <a:pt x="3288" y="2065"/>
                        <a:pt x="3278" y="2063"/>
                        <a:pt x="3273" y="2063"/>
                      </a:cubicBezTo>
                      <a:cubicBezTo>
                        <a:pt x="3232" y="2063"/>
                        <a:pt x="3469" y="2168"/>
                        <a:pt x="3469" y="2168"/>
                      </a:cubicBezTo>
                      <a:lnTo>
                        <a:pt x="3703" y="2268"/>
                      </a:lnTo>
                      <a:cubicBezTo>
                        <a:pt x="3903" y="2369"/>
                        <a:pt x="4070" y="2502"/>
                        <a:pt x="4270" y="2635"/>
                      </a:cubicBezTo>
                      <a:cubicBezTo>
                        <a:pt x="4270" y="2635"/>
                        <a:pt x="4398" y="2721"/>
                        <a:pt x="4381" y="2721"/>
                      </a:cubicBezTo>
                      <a:cubicBezTo>
                        <a:pt x="4377" y="2721"/>
                        <a:pt x="4363" y="2715"/>
                        <a:pt x="4336" y="2702"/>
                      </a:cubicBezTo>
                      <a:lnTo>
                        <a:pt x="4336" y="2702"/>
                      </a:lnTo>
                      <a:cubicBezTo>
                        <a:pt x="4437" y="2769"/>
                        <a:pt x="4537" y="2836"/>
                        <a:pt x="4603" y="2902"/>
                      </a:cubicBezTo>
                      <a:cubicBezTo>
                        <a:pt x="4737" y="3036"/>
                        <a:pt x="4904" y="3169"/>
                        <a:pt x="5037" y="3303"/>
                      </a:cubicBezTo>
                      <a:lnTo>
                        <a:pt x="5204" y="3536"/>
                      </a:lnTo>
                      <a:lnTo>
                        <a:pt x="5270" y="3636"/>
                      </a:lnTo>
                      <a:cubicBezTo>
                        <a:pt x="5255" y="3606"/>
                        <a:pt x="5247" y="3590"/>
                        <a:pt x="5249" y="3590"/>
                      </a:cubicBezTo>
                      <a:lnTo>
                        <a:pt x="5249" y="3590"/>
                      </a:lnTo>
                      <a:cubicBezTo>
                        <a:pt x="5251" y="3590"/>
                        <a:pt x="5267" y="3614"/>
                        <a:pt x="5304" y="3669"/>
                      </a:cubicBezTo>
                      <a:cubicBezTo>
                        <a:pt x="5404" y="3836"/>
                        <a:pt x="5537" y="3970"/>
                        <a:pt x="5604" y="4136"/>
                      </a:cubicBezTo>
                      <a:cubicBezTo>
                        <a:pt x="5804" y="4470"/>
                        <a:pt x="5971" y="4804"/>
                        <a:pt x="6071" y="5171"/>
                      </a:cubicBezTo>
                      <a:cubicBezTo>
                        <a:pt x="6104" y="5371"/>
                        <a:pt x="6171" y="5537"/>
                        <a:pt x="6204" y="5738"/>
                      </a:cubicBezTo>
                      <a:cubicBezTo>
                        <a:pt x="6204" y="5804"/>
                        <a:pt x="6204" y="5838"/>
                        <a:pt x="6238" y="5904"/>
                      </a:cubicBezTo>
                      <a:cubicBezTo>
                        <a:pt x="6238" y="5953"/>
                        <a:pt x="6238" y="5984"/>
                        <a:pt x="6238" y="5984"/>
                      </a:cubicBezTo>
                      <a:lnTo>
                        <a:pt x="6238" y="6004"/>
                      </a:lnTo>
                      <a:lnTo>
                        <a:pt x="6238" y="6171"/>
                      </a:lnTo>
                      <a:lnTo>
                        <a:pt x="6238" y="6772"/>
                      </a:lnTo>
                      <a:lnTo>
                        <a:pt x="6238" y="7072"/>
                      </a:lnTo>
                      <a:cubicBezTo>
                        <a:pt x="6238" y="7099"/>
                        <a:pt x="6195" y="7319"/>
                        <a:pt x="6212" y="7319"/>
                      </a:cubicBezTo>
                      <a:cubicBezTo>
                        <a:pt x="6217" y="7319"/>
                        <a:pt x="6225" y="7305"/>
                        <a:pt x="6238" y="7272"/>
                      </a:cubicBezTo>
                      <a:lnTo>
                        <a:pt x="6238" y="7272"/>
                      </a:lnTo>
                      <a:cubicBezTo>
                        <a:pt x="6104" y="7706"/>
                        <a:pt x="6371" y="8173"/>
                        <a:pt x="6805" y="8306"/>
                      </a:cubicBezTo>
                      <a:cubicBezTo>
                        <a:pt x="6886" y="8329"/>
                        <a:pt x="6967" y="8340"/>
                        <a:pt x="7045" y="8340"/>
                      </a:cubicBezTo>
                      <a:cubicBezTo>
                        <a:pt x="7414" y="8340"/>
                        <a:pt x="7729" y="8091"/>
                        <a:pt x="7839" y="7706"/>
                      </a:cubicBezTo>
                      <a:cubicBezTo>
                        <a:pt x="8072" y="6171"/>
                        <a:pt x="7772" y="4603"/>
                        <a:pt x="7005" y="3269"/>
                      </a:cubicBezTo>
                      <a:cubicBezTo>
                        <a:pt x="6238" y="1968"/>
                        <a:pt x="5004" y="968"/>
                        <a:pt x="3569" y="434"/>
                      </a:cubicBezTo>
                      <a:cubicBezTo>
                        <a:pt x="2802" y="134"/>
                        <a:pt x="1935" y="0"/>
                        <a:pt x="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rot="2700000">
                  <a:off x="7507484" y="3582604"/>
                  <a:ext cx="65458" cy="94107"/>
                </a:xfrm>
                <a:custGeom>
                  <a:avLst/>
                  <a:gdLst/>
                  <a:ahLst/>
                  <a:cxnLst/>
                  <a:rect l="l" t="t" r="r" b="b"/>
                  <a:pathLst>
                    <a:path w="2968" h="4267" extrusionOk="0">
                      <a:moveTo>
                        <a:pt x="298" y="1"/>
                      </a:moveTo>
                      <a:cubicBezTo>
                        <a:pt x="116" y="1"/>
                        <a:pt x="1" y="283"/>
                        <a:pt x="199" y="397"/>
                      </a:cubicBezTo>
                      <a:cubicBezTo>
                        <a:pt x="1567" y="1097"/>
                        <a:pt x="2468" y="2498"/>
                        <a:pt x="2534" y="4066"/>
                      </a:cubicBezTo>
                      <a:cubicBezTo>
                        <a:pt x="2534" y="4199"/>
                        <a:pt x="2643" y="4266"/>
                        <a:pt x="2751" y="4266"/>
                      </a:cubicBezTo>
                      <a:cubicBezTo>
                        <a:pt x="2860" y="4266"/>
                        <a:pt x="2968" y="4199"/>
                        <a:pt x="2968" y="4066"/>
                      </a:cubicBezTo>
                      <a:cubicBezTo>
                        <a:pt x="2901" y="2365"/>
                        <a:pt x="1934" y="797"/>
                        <a:pt x="399" y="30"/>
                      </a:cubicBezTo>
                      <a:cubicBezTo>
                        <a:pt x="365" y="10"/>
                        <a:pt x="330" y="1"/>
                        <a:pt x="29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rot="2700000">
                  <a:off x="7490326" y="3598730"/>
                  <a:ext cx="22827" cy="24304"/>
                </a:xfrm>
                <a:custGeom>
                  <a:avLst/>
                  <a:gdLst/>
                  <a:ahLst/>
                  <a:cxnLst/>
                  <a:rect l="l" t="t" r="r" b="b"/>
                  <a:pathLst>
                    <a:path w="1035" h="1102" extrusionOk="0">
                      <a:moveTo>
                        <a:pt x="835" y="1"/>
                      </a:moveTo>
                      <a:cubicBezTo>
                        <a:pt x="785" y="1"/>
                        <a:pt x="735" y="17"/>
                        <a:pt x="701" y="51"/>
                      </a:cubicBezTo>
                      <a:lnTo>
                        <a:pt x="101" y="751"/>
                      </a:lnTo>
                      <a:cubicBezTo>
                        <a:pt x="1" y="818"/>
                        <a:pt x="1" y="951"/>
                        <a:pt x="101" y="1051"/>
                      </a:cubicBezTo>
                      <a:cubicBezTo>
                        <a:pt x="134" y="1085"/>
                        <a:pt x="184" y="1101"/>
                        <a:pt x="234" y="1101"/>
                      </a:cubicBezTo>
                      <a:cubicBezTo>
                        <a:pt x="284" y="1101"/>
                        <a:pt x="334" y="1085"/>
                        <a:pt x="368" y="1051"/>
                      </a:cubicBezTo>
                      <a:lnTo>
                        <a:pt x="968" y="351"/>
                      </a:lnTo>
                      <a:cubicBezTo>
                        <a:pt x="1035" y="318"/>
                        <a:pt x="1035" y="251"/>
                        <a:pt x="1035" y="217"/>
                      </a:cubicBezTo>
                      <a:cubicBezTo>
                        <a:pt x="1035" y="151"/>
                        <a:pt x="1035" y="84"/>
                        <a:pt x="968" y="51"/>
                      </a:cubicBezTo>
                      <a:cubicBezTo>
                        <a:pt x="935" y="17"/>
                        <a:pt x="885" y="1"/>
                        <a:pt x="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rot="2700000">
                  <a:off x="7489910" y="3614816"/>
                  <a:ext cx="22099" cy="28031"/>
                </a:xfrm>
                <a:custGeom>
                  <a:avLst/>
                  <a:gdLst/>
                  <a:ahLst/>
                  <a:cxnLst/>
                  <a:rect l="l" t="t" r="r" b="b"/>
                  <a:pathLst>
                    <a:path w="1002" h="1271" extrusionOk="0">
                      <a:moveTo>
                        <a:pt x="763" y="0"/>
                      </a:moveTo>
                      <a:cubicBezTo>
                        <a:pt x="701" y="0"/>
                        <a:pt x="644" y="37"/>
                        <a:pt x="601" y="102"/>
                      </a:cubicBezTo>
                      <a:lnTo>
                        <a:pt x="68" y="969"/>
                      </a:lnTo>
                      <a:cubicBezTo>
                        <a:pt x="1" y="1036"/>
                        <a:pt x="34" y="1169"/>
                        <a:pt x="134" y="1236"/>
                      </a:cubicBezTo>
                      <a:cubicBezTo>
                        <a:pt x="170" y="1260"/>
                        <a:pt x="210" y="1271"/>
                        <a:pt x="249" y="1271"/>
                      </a:cubicBezTo>
                      <a:cubicBezTo>
                        <a:pt x="321" y="1271"/>
                        <a:pt x="392" y="1234"/>
                        <a:pt x="435" y="1169"/>
                      </a:cubicBezTo>
                      <a:lnTo>
                        <a:pt x="968" y="302"/>
                      </a:lnTo>
                      <a:cubicBezTo>
                        <a:pt x="1002" y="202"/>
                        <a:pt x="968" y="68"/>
                        <a:pt x="868" y="35"/>
                      </a:cubicBezTo>
                      <a:cubicBezTo>
                        <a:pt x="833" y="11"/>
                        <a:pt x="797" y="0"/>
                        <a:pt x="7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rot="2700000">
                  <a:off x="6905543" y="3280287"/>
                  <a:ext cx="76728" cy="196286"/>
                </a:xfrm>
                <a:custGeom>
                  <a:avLst/>
                  <a:gdLst/>
                  <a:ahLst/>
                  <a:cxnLst/>
                  <a:rect l="l" t="t" r="r" b="b"/>
                  <a:pathLst>
                    <a:path w="3479" h="8900" extrusionOk="0">
                      <a:moveTo>
                        <a:pt x="260" y="1"/>
                      </a:moveTo>
                      <a:cubicBezTo>
                        <a:pt x="129" y="1"/>
                        <a:pt x="1" y="109"/>
                        <a:pt x="41" y="289"/>
                      </a:cubicBezTo>
                      <a:lnTo>
                        <a:pt x="74" y="289"/>
                      </a:lnTo>
                      <a:cubicBezTo>
                        <a:pt x="842" y="3191"/>
                        <a:pt x="1842" y="6027"/>
                        <a:pt x="3043" y="8795"/>
                      </a:cubicBezTo>
                      <a:cubicBezTo>
                        <a:pt x="3075" y="8869"/>
                        <a:pt x="3133" y="8899"/>
                        <a:pt x="3194" y="8899"/>
                      </a:cubicBezTo>
                      <a:cubicBezTo>
                        <a:pt x="3328" y="8899"/>
                        <a:pt x="3479" y="8755"/>
                        <a:pt x="3410" y="8595"/>
                      </a:cubicBezTo>
                      <a:cubicBezTo>
                        <a:pt x="2209" y="5860"/>
                        <a:pt x="1208" y="3058"/>
                        <a:pt x="475" y="156"/>
                      </a:cubicBezTo>
                      <a:cubicBezTo>
                        <a:pt x="435" y="49"/>
                        <a:pt x="347" y="1"/>
                        <a:pt x="2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rot="2700000">
                  <a:off x="6900965" y="3499382"/>
                  <a:ext cx="14733" cy="22915"/>
                </a:xfrm>
                <a:custGeom>
                  <a:avLst/>
                  <a:gdLst/>
                  <a:ahLst/>
                  <a:cxnLst/>
                  <a:rect l="l" t="t" r="r" b="b"/>
                  <a:pathLst>
                    <a:path w="668" h="1039" extrusionOk="0">
                      <a:moveTo>
                        <a:pt x="460" y="0"/>
                      </a:moveTo>
                      <a:cubicBezTo>
                        <a:pt x="387" y="0"/>
                        <a:pt x="318" y="38"/>
                        <a:pt x="268" y="113"/>
                      </a:cubicBezTo>
                      <a:cubicBezTo>
                        <a:pt x="201" y="313"/>
                        <a:pt x="101" y="547"/>
                        <a:pt x="34" y="713"/>
                      </a:cubicBezTo>
                      <a:cubicBezTo>
                        <a:pt x="1" y="780"/>
                        <a:pt x="1" y="847"/>
                        <a:pt x="1" y="880"/>
                      </a:cubicBezTo>
                      <a:cubicBezTo>
                        <a:pt x="1" y="947"/>
                        <a:pt x="34" y="980"/>
                        <a:pt x="101" y="1014"/>
                      </a:cubicBezTo>
                      <a:cubicBezTo>
                        <a:pt x="118" y="1030"/>
                        <a:pt x="143" y="1039"/>
                        <a:pt x="172" y="1039"/>
                      </a:cubicBezTo>
                      <a:cubicBezTo>
                        <a:pt x="201" y="1039"/>
                        <a:pt x="234" y="1030"/>
                        <a:pt x="268" y="1014"/>
                      </a:cubicBezTo>
                      <a:cubicBezTo>
                        <a:pt x="301" y="980"/>
                        <a:pt x="368" y="947"/>
                        <a:pt x="401" y="914"/>
                      </a:cubicBezTo>
                      <a:cubicBezTo>
                        <a:pt x="468" y="713"/>
                        <a:pt x="568" y="513"/>
                        <a:pt x="635" y="313"/>
                      </a:cubicBezTo>
                      <a:cubicBezTo>
                        <a:pt x="668" y="246"/>
                        <a:pt x="668" y="213"/>
                        <a:pt x="635" y="146"/>
                      </a:cubicBezTo>
                      <a:cubicBezTo>
                        <a:pt x="635" y="113"/>
                        <a:pt x="601" y="46"/>
                        <a:pt x="535" y="13"/>
                      </a:cubicBezTo>
                      <a:cubicBezTo>
                        <a:pt x="510" y="5"/>
                        <a:pt x="485" y="0"/>
                        <a:pt x="4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rot="2700000">
                  <a:off x="6904219" y="3515617"/>
                  <a:ext cx="16210" cy="26157"/>
                </a:xfrm>
                <a:custGeom>
                  <a:avLst/>
                  <a:gdLst/>
                  <a:ahLst/>
                  <a:cxnLst/>
                  <a:rect l="l" t="t" r="r" b="b"/>
                  <a:pathLst>
                    <a:path w="735" h="1186" extrusionOk="0">
                      <a:moveTo>
                        <a:pt x="500" y="0"/>
                      </a:moveTo>
                      <a:cubicBezTo>
                        <a:pt x="401" y="0"/>
                        <a:pt x="329" y="60"/>
                        <a:pt x="301" y="142"/>
                      </a:cubicBezTo>
                      <a:cubicBezTo>
                        <a:pt x="201" y="409"/>
                        <a:pt x="134" y="676"/>
                        <a:pt x="34" y="910"/>
                      </a:cubicBezTo>
                      <a:cubicBezTo>
                        <a:pt x="1" y="1043"/>
                        <a:pt x="68" y="1143"/>
                        <a:pt x="201" y="1176"/>
                      </a:cubicBezTo>
                      <a:cubicBezTo>
                        <a:pt x="219" y="1182"/>
                        <a:pt x="237" y="1185"/>
                        <a:pt x="254" y="1185"/>
                      </a:cubicBezTo>
                      <a:cubicBezTo>
                        <a:pt x="335" y="1185"/>
                        <a:pt x="407" y="1125"/>
                        <a:pt x="435" y="1043"/>
                      </a:cubicBezTo>
                      <a:cubicBezTo>
                        <a:pt x="535" y="776"/>
                        <a:pt x="601" y="509"/>
                        <a:pt x="701" y="242"/>
                      </a:cubicBezTo>
                      <a:cubicBezTo>
                        <a:pt x="735" y="142"/>
                        <a:pt x="668" y="42"/>
                        <a:pt x="568" y="9"/>
                      </a:cubicBezTo>
                      <a:cubicBezTo>
                        <a:pt x="544" y="3"/>
                        <a:pt x="522" y="0"/>
                        <a:pt x="5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rot="2700000">
                  <a:off x="6953474" y="3386644"/>
                  <a:ext cx="26466" cy="64642"/>
                </a:xfrm>
                <a:custGeom>
                  <a:avLst/>
                  <a:gdLst/>
                  <a:ahLst/>
                  <a:cxnLst/>
                  <a:rect l="l" t="t" r="r" b="b"/>
                  <a:pathLst>
                    <a:path w="1200" h="2931" extrusionOk="0">
                      <a:moveTo>
                        <a:pt x="257" y="1"/>
                      </a:moveTo>
                      <a:cubicBezTo>
                        <a:pt x="127" y="1"/>
                        <a:pt x="0" y="112"/>
                        <a:pt x="40" y="272"/>
                      </a:cubicBezTo>
                      <a:lnTo>
                        <a:pt x="740" y="2774"/>
                      </a:lnTo>
                      <a:cubicBezTo>
                        <a:pt x="768" y="2883"/>
                        <a:pt x="857" y="2931"/>
                        <a:pt x="945" y="2931"/>
                      </a:cubicBezTo>
                      <a:cubicBezTo>
                        <a:pt x="1073" y="2931"/>
                        <a:pt x="1200" y="2831"/>
                        <a:pt x="1141" y="2674"/>
                      </a:cubicBezTo>
                      <a:cubicBezTo>
                        <a:pt x="907" y="1840"/>
                        <a:pt x="674" y="1006"/>
                        <a:pt x="474" y="172"/>
                      </a:cubicBezTo>
                      <a:cubicBezTo>
                        <a:pt x="433" y="51"/>
                        <a:pt x="345" y="1"/>
                        <a:pt x="2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rot="2700000">
                  <a:off x="6982799" y="3648995"/>
                  <a:ext cx="134401" cy="19562"/>
                </a:xfrm>
                <a:custGeom>
                  <a:avLst/>
                  <a:gdLst/>
                  <a:ahLst/>
                  <a:cxnLst/>
                  <a:rect l="l" t="t" r="r" b="b"/>
                  <a:pathLst>
                    <a:path w="6094" h="887" extrusionOk="0">
                      <a:moveTo>
                        <a:pt x="5769" y="1"/>
                      </a:moveTo>
                      <a:cubicBezTo>
                        <a:pt x="5759" y="1"/>
                        <a:pt x="5748" y="2"/>
                        <a:pt x="5738" y="3"/>
                      </a:cubicBezTo>
                      <a:cubicBezTo>
                        <a:pt x="4317" y="319"/>
                        <a:pt x="2875" y="468"/>
                        <a:pt x="1429" y="468"/>
                      </a:cubicBezTo>
                      <a:cubicBezTo>
                        <a:pt x="1042" y="468"/>
                        <a:pt x="654" y="458"/>
                        <a:pt x="267" y="436"/>
                      </a:cubicBezTo>
                      <a:cubicBezTo>
                        <a:pt x="256" y="435"/>
                        <a:pt x="246" y="435"/>
                        <a:pt x="236" y="435"/>
                      </a:cubicBezTo>
                      <a:cubicBezTo>
                        <a:pt x="1" y="435"/>
                        <a:pt x="11" y="805"/>
                        <a:pt x="267" y="837"/>
                      </a:cubicBezTo>
                      <a:cubicBezTo>
                        <a:pt x="734" y="870"/>
                        <a:pt x="1203" y="887"/>
                        <a:pt x="1672" y="887"/>
                      </a:cubicBezTo>
                      <a:cubicBezTo>
                        <a:pt x="3079" y="887"/>
                        <a:pt x="4487" y="737"/>
                        <a:pt x="5838" y="436"/>
                      </a:cubicBezTo>
                      <a:cubicBezTo>
                        <a:pt x="6094" y="372"/>
                        <a:pt x="6012" y="1"/>
                        <a:pt x="57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rot="2700000">
                  <a:off x="7342803" y="3757755"/>
                  <a:ext cx="12527" cy="9572"/>
                </a:xfrm>
                <a:custGeom>
                  <a:avLst/>
                  <a:gdLst/>
                  <a:ahLst/>
                  <a:cxnLst/>
                  <a:rect l="l" t="t" r="r" b="b"/>
                  <a:pathLst>
                    <a:path w="568" h="434" extrusionOk="0">
                      <a:moveTo>
                        <a:pt x="300" y="0"/>
                      </a:moveTo>
                      <a:cubicBezTo>
                        <a:pt x="0" y="0"/>
                        <a:pt x="0" y="434"/>
                        <a:pt x="300" y="434"/>
                      </a:cubicBezTo>
                      <a:cubicBezTo>
                        <a:pt x="567" y="434"/>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rot="2700000">
                  <a:off x="7044811" y="3483327"/>
                  <a:ext cx="11799" cy="9594"/>
                </a:xfrm>
                <a:custGeom>
                  <a:avLst/>
                  <a:gdLst/>
                  <a:ahLst/>
                  <a:cxnLst/>
                  <a:rect l="l" t="t" r="r" b="b"/>
                  <a:pathLst>
                    <a:path w="535" h="435" extrusionOk="0">
                      <a:moveTo>
                        <a:pt x="267" y="0"/>
                      </a:moveTo>
                      <a:cubicBezTo>
                        <a:pt x="1" y="0"/>
                        <a:pt x="1"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rot="2700000">
                  <a:off x="7446576" y="3455586"/>
                  <a:ext cx="12527" cy="8866"/>
                </a:xfrm>
                <a:custGeom>
                  <a:avLst/>
                  <a:gdLst/>
                  <a:ahLst/>
                  <a:cxnLst/>
                  <a:rect l="l" t="t" r="r" b="b"/>
                  <a:pathLst>
                    <a:path w="568" h="402" extrusionOk="0">
                      <a:moveTo>
                        <a:pt x="268" y="1"/>
                      </a:moveTo>
                      <a:cubicBezTo>
                        <a:pt x="1" y="1"/>
                        <a:pt x="1" y="401"/>
                        <a:pt x="268" y="401"/>
                      </a:cubicBezTo>
                      <a:cubicBezTo>
                        <a:pt x="568" y="401"/>
                        <a:pt x="568"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14"/>
              <p:cNvGrpSpPr/>
              <p:nvPr/>
            </p:nvGrpSpPr>
            <p:grpSpPr>
              <a:xfrm rot="4221603">
                <a:off x="-566990" y="-167136"/>
                <a:ext cx="2748286" cy="2748286"/>
                <a:chOff x="5592821" y="2337567"/>
                <a:chExt cx="2748354" cy="2748354"/>
              </a:xfrm>
            </p:grpSpPr>
            <p:sp>
              <p:nvSpPr>
                <p:cNvPr id="862" name="Google Shape;862;p14"/>
                <p:cNvSpPr/>
                <p:nvPr/>
              </p:nvSpPr>
              <p:spPr>
                <a:xfrm rot="2700000">
                  <a:off x="6170604" y="2564759"/>
                  <a:ext cx="1592788" cy="2293971"/>
                </a:xfrm>
                <a:custGeom>
                  <a:avLst/>
                  <a:gdLst/>
                  <a:ahLst/>
                  <a:cxnLst/>
                  <a:rect l="l" t="t" r="r" b="b"/>
                  <a:pathLst>
                    <a:path w="72220" h="104013" extrusionOk="0">
                      <a:moveTo>
                        <a:pt x="35893" y="7892"/>
                      </a:moveTo>
                      <a:cubicBezTo>
                        <a:pt x="37482" y="7892"/>
                        <a:pt x="39080" y="8059"/>
                        <a:pt x="40663" y="8410"/>
                      </a:cubicBezTo>
                      <a:cubicBezTo>
                        <a:pt x="54273" y="10979"/>
                        <a:pt x="63546" y="26290"/>
                        <a:pt x="60177" y="39533"/>
                      </a:cubicBezTo>
                      <a:cubicBezTo>
                        <a:pt x="57355" y="50529"/>
                        <a:pt x="46239" y="58597"/>
                        <a:pt x="35009" y="58597"/>
                      </a:cubicBezTo>
                      <a:cubicBezTo>
                        <a:pt x="33498" y="58597"/>
                        <a:pt x="31985" y="58451"/>
                        <a:pt x="30489" y="58146"/>
                      </a:cubicBezTo>
                      <a:cubicBezTo>
                        <a:pt x="17847" y="55544"/>
                        <a:pt x="8507" y="42101"/>
                        <a:pt x="10508" y="29359"/>
                      </a:cubicBezTo>
                      <a:cubicBezTo>
                        <a:pt x="12335" y="17429"/>
                        <a:pt x="23889" y="7892"/>
                        <a:pt x="35893" y="7892"/>
                      </a:cubicBezTo>
                      <a:close/>
                      <a:moveTo>
                        <a:pt x="35965" y="1"/>
                      </a:moveTo>
                      <a:cubicBezTo>
                        <a:pt x="20204" y="1"/>
                        <a:pt x="5049" y="12478"/>
                        <a:pt x="2603" y="28158"/>
                      </a:cubicBezTo>
                      <a:cubicBezTo>
                        <a:pt x="1" y="44870"/>
                        <a:pt x="12276" y="62516"/>
                        <a:pt x="28821" y="65918"/>
                      </a:cubicBezTo>
                      <a:cubicBezTo>
                        <a:pt x="29555" y="66052"/>
                        <a:pt x="30323" y="66185"/>
                        <a:pt x="31056" y="66252"/>
                      </a:cubicBezTo>
                      <a:lnTo>
                        <a:pt x="31056" y="83197"/>
                      </a:lnTo>
                      <a:lnTo>
                        <a:pt x="21750" y="83197"/>
                      </a:lnTo>
                      <a:lnTo>
                        <a:pt x="21816" y="92771"/>
                      </a:lnTo>
                      <a:lnTo>
                        <a:pt x="31056" y="92771"/>
                      </a:lnTo>
                      <a:lnTo>
                        <a:pt x="31056" y="104012"/>
                      </a:lnTo>
                      <a:lnTo>
                        <a:pt x="40630" y="104012"/>
                      </a:lnTo>
                      <a:lnTo>
                        <a:pt x="40630" y="92771"/>
                      </a:lnTo>
                      <a:lnTo>
                        <a:pt x="49937" y="92771"/>
                      </a:lnTo>
                      <a:lnTo>
                        <a:pt x="49937" y="83197"/>
                      </a:lnTo>
                      <a:lnTo>
                        <a:pt x="40630" y="83197"/>
                      </a:lnTo>
                      <a:lnTo>
                        <a:pt x="40630" y="65952"/>
                      </a:lnTo>
                      <a:cubicBezTo>
                        <a:pt x="53206" y="63617"/>
                        <a:pt x="64580" y="54010"/>
                        <a:pt x="67783" y="41501"/>
                      </a:cubicBezTo>
                      <a:cubicBezTo>
                        <a:pt x="72219" y="24122"/>
                        <a:pt x="60044" y="4074"/>
                        <a:pt x="42198" y="672"/>
                      </a:cubicBezTo>
                      <a:cubicBezTo>
                        <a:pt x="40128" y="217"/>
                        <a:pt x="38041" y="1"/>
                        <a:pt x="35965" y="1"/>
                      </a:cubicBezTo>
                      <a:close/>
                    </a:path>
                  </a:pathLst>
                </a:custGeom>
                <a:gradFill>
                  <a:gsLst>
                    <a:gs pos="0">
                      <a:srgbClr val="B98DFF"/>
                    </a:gs>
                    <a:gs pos="50000">
                      <a:srgbClr val="FF83BB"/>
                    </a:gs>
                    <a:gs pos="100000">
                      <a:srgbClr val="FF83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rot="2700000">
                  <a:off x="6208282" y="2550059"/>
                  <a:ext cx="1494931" cy="2301117"/>
                </a:xfrm>
                <a:custGeom>
                  <a:avLst/>
                  <a:gdLst/>
                  <a:ahLst/>
                  <a:cxnLst/>
                  <a:rect l="l" t="t" r="r" b="b"/>
                  <a:pathLst>
                    <a:path w="67783" h="104337" extrusionOk="0">
                      <a:moveTo>
                        <a:pt x="34398" y="363"/>
                      </a:moveTo>
                      <a:cubicBezTo>
                        <a:pt x="35620" y="363"/>
                        <a:pt x="36844" y="439"/>
                        <a:pt x="38061" y="596"/>
                      </a:cubicBezTo>
                      <a:cubicBezTo>
                        <a:pt x="38929" y="696"/>
                        <a:pt x="39763" y="830"/>
                        <a:pt x="40630" y="1030"/>
                      </a:cubicBezTo>
                      <a:cubicBezTo>
                        <a:pt x="40639" y="1031"/>
                        <a:pt x="40649" y="1032"/>
                        <a:pt x="40658" y="1032"/>
                      </a:cubicBezTo>
                      <a:cubicBezTo>
                        <a:pt x="40679" y="1032"/>
                        <a:pt x="40699" y="1028"/>
                        <a:pt x="40717" y="1020"/>
                      </a:cubicBezTo>
                      <a:lnTo>
                        <a:pt x="40717" y="1020"/>
                      </a:lnTo>
                      <a:cubicBezTo>
                        <a:pt x="46375" y="2169"/>
                        <a:pt x="51601" y="4894"/>
                        <a:pt x="55774" y="8869"/>
                      </a:cubicBezTo>
                      <a:cubicBezTo>
                        <a:pt x="59977" y="12838"/>
                        <a:pt x="63179" y="17742"/>
                        <a:pt x="65081" y="23212"/>
                      </a:cubicBezTo>
                      <a:cubicBezTo>
                        <a:pt x="67015" y="28649"/>
                        <a:pt x="67482" y="34487"/>
                        <a:pt x="66415" y="40158"/>
                      </a:cubicBezTo>
                      <a:cubicBezTo>
                        <a:pt x="65214" y="46295"/>
                        <a:pt x="61945" y="51866"/>
                        <a:pt x="57509" y="56269"/>
                      </a:cubicBezTo>
                      <a:cubicBezTo>
                        <a:pt x="53039" y="60672"/>
                        <a:pt x="47435" y="63841"/>
                        <a:pt x="41330" y="65442"/>
                      </a:cubicBezTo>
                      <a:cubicBezTo>
                        <a:pt x="40597" y="65609"/>
                        <a:pt x="39863" y="65776"/>
                        <a:pt x="39096" y="65909"/>
                      </a:cubicBezTo>
                      <a:cubicBezTo>
                        <a:pt x="39029" y="65943"/>
                        <a:pt x="38962" y="66010"/>
                        <a:pt x="38962" y="66110"/>
                      </a:cubicBezTo>
                      <a:lnTo>
                        <a:pt x="38962" y="83322"/>
                      </a:lnTo>
                      <a:cubicBezTo>
                        <a:pt x="38962" y="83422"/>
                        <a:pt x="39029" y="83489"/>
                        <a:pt x="39129" y="83489"/>
                      </a:cubicBezTo>
                      <a:lnTo>
                        <a:pt x="48269" y="83489"/>
                      </a:lnTo>
                      <a:lnTo>
                        <a:pt x="48269" y="92729"/>
                      </a:lnTo>
                      <a:lnTo>
                        <a:pt x="39129" y="92729"/>
                      </a:lnTo>
                      <a:cubicBezTo>
                        <a:pt x="39029" y="92729"/>
                        <a:pt x="38962" y="92829"/>
                        <a:pt x="38962" y="92929"/>
                      </a:cubicBezTo>
                      <a:lnTo>
                        <a:pt x="38962" y="103970"/>
                      </a:lnTo>
                      <a:lnTo>
                        <a:pt x="29722" y="103970"/>
                      </a:lnTo>
                      <a:lnTo>
                        <a:pt x="29722" y="92929"/>
                      </a:lnTo>
                      <a:cubicBezTo>
                        <a:pt x="29722" y="92829"/>
                        <a:pt x="29655" y="92762"/>
                        <a:pt x="29555" y="92762"/>
                      </a:cubicBezTo>
                      <a:lnTo>
                        <a:pt x="20482" y="92762"/>
                      </a:lnTo>
                      <a:lnTo>
                        <a:pt x="20449" y="84556"/>
                      </a:lnTo>
                      <a:lnTo>
                        <a:pt x="20449" y="83522"/>
                      </a:lnTo>
                      <a:lnTo>
                        <a:pt x="29555" y="83522"/>
                      </a:lnTo>
                      <a:cubicBezTo>
                        <a:pt x="29655" y="83522"/>
                        <a:pt x="29722" y="83422"/>
                        <a:pt x="29722" y="83355"/>
                      </a:cubicBezTo>
                      <a:lnTo>
                        <a:pt x="29722" y="66410"/>
                      </a:lnTo>
                      <a:cubicBezTo>
                        <a:pt x="29722" y="66343"/>
                        <a:pt x="29655" y="66243"/>
                        <a:pt x="29555" y="66243"/>
                      </a:cubicBezTo>
                      <a:cubicBezTo>
                        <a:pt x="22484" y="65342"/>
                        <a:pt x="15946" y="61807"/>
                        <a:pt x="10975" y="56703"/>
                      </a:cubicBezTo>
                      <a:cubicBezTo>
                        <a:pt x="6139" y="51799"/>
                        <a:pt x="2870" y="45562"/>
                        <a:pt x="1502" y="38790"/>
                      </a:cubicBezTo>
                      <a:cubicBezTo>
                        <a:pt x="168" y="32019"/>
                        <a:pt x="1202" y="24980"/>
                        <a:pt x="4404" y="18876"/>
                      </a:cubicBezTo>
                      <a:cubicBezTo>
                        <a:pt x="7640" y="12871"/>
                        <a:pt x="12543" y="7935"/>
                        <a:pt x="18514" y="4632"/>
                      </a:cubicBezTo>
                      <a:cubicBezTo>
                        <a:pt x="23351" y="1927"/>
                        <a:pt x="28860" y="363"/>
                        <a:pt x="34398" y="363"/>
                      </a:cubicBezTo>
                      <a:close/>
                      <a:moveTo>
                        <a:pt x="34472" y="1"/>
                      </a:moveTo>
                      <a:cubicBezTo>
                        <a:pt x="29696" y="1"/>
                        <a:pt x="24954" y="1123"/>
                        <a:pt x="20616" y="3165"/>
                      </a:cubicBezTo>
                      <a:cubicBezTo>
                        <a:pt x="14345" y="6067"/>
                        <a:pt x="9041" y="10737"/>
                        <a:pt x="5338" y="16574"/>
                      </a:cubicBezTo>
                      <a:cubicBezTo>
                        <a:pt x="1602" y="22478"/>
                        <a:pt x="1" y="29483"/>
                        <a:pt x="768" y="36455"/>
                      </a:cubicBezTo>
                      <a:cubicBezTo>
                        <a:pt x="1635" y="43360"/>
                        <a:pt x="4504" y="49865"/>
                        <a:pt x="9074" y="55168"/>
                      </a:cubicBezTo>
                      <a:cubicBezTo>
                        <a:pt x="13611" y="60472"/>
                        <a:pt x="19715" y="64508"/>
                        <a:pt x="26553" y="66076"/>
                      </a:cubicBezTo>
                      <a:cubicBezTo>
                        <a:pt x="27467" y="66297"/>
                        <a:pt x="28410" y="66458"/>
                        <a:pt x="29355" y="66587"/>
                      </a:cubicBezTo>
                      <a:lnTo>
                        <a:pt x="29355" y="66587"/>
                      </a:lnTo>
                      <a:lnTo>
                        <a:pt x="29355" y="83155"/>
                      </a:lnTo>
                      <a:lnTo>
                        <a:pt x="20249" y="83155"/>
                      </a:lnTo>
                      <a:cubicBezTo>
                        <a:pt x="20149" y="83155"/>
                        <a:pt x="20082" y="83255"/>
                        <a:pt x="20082" y="83355"/>
                      </a:cubicBezTo>
                      <a:lnTo>
                        <a:pt x="20115" y="91728"/>
                      </a:lnTo>
                      <a:lnTo>
                        <a:pt x="20115" y="92929"/>
                      </a:lnTo>
                      <a:cubicBezTo>
                        <a:pt x="20115" y="93029"/>
                        <a:pt x="20215" y="93096"/>
                        <a:pt x="20315" y="93096"/>
                      </a:cubicBezTo>
                      <a:lnTo>
                        <a:pt x="29389" y="93096"/>
                      </a:lnTo>
                      <a:lnTo>
                        <a:pt x="29389" y="104170"/>
                      </a:lnTo>
                      <a:cubicBezTo>
                        <a:pt x="29389" y="104270"/>
                        <a:pt x="29455" y="104337"/>
                        <a:pt x="29555" y="104337"/>
                      </a:cubicBezTo>
                      <a:lnTo>
                        <a:pt x="39129" y="104337"/>
                      </a:lnTo>
                      <a:cubicBezTo>
                        <a:pt x="39229" y="104337"/>
                        <a:pt x="39329" y="104270"/>
                        <a:pt x="39329" y="104170"/>
                      </a:cubicBezTo>
                      <a:lnTo>
                        <a:pt x="39329" y="93096"/>
                      </a:lnTo>
                      <a:lnTo>
                        <a:pt x="48436" y="93096"/>
                      </a:lnTo>
                      <a:cubicBezTo>
                        <a:pt x="48536" y="93096"/>
                        <a:pt x="48602" y="93029"/>
                        <a:pt x="48602" y="92929"/>
                      </a:cubicBezTo>
                      <a:lnTo>
                        <a:pt x="48602" y="83355"/>
                      </a:lnTo>
                      <a:cubicBezTo>
                        <a:pt x="48602" y="83255"/>
                        <a:pt x="48536" y="83155"/>
                        <a:pt x="48436" y="83155"/>
                      </a:cubicBezTo>
                      <a:lnTo>
                        <a:pt x="39329" y="83155"/>
                      </a:lnTo>
                      <a:lnTo>
                        <a:pt x="39329" y="66251"/>
                      </a:lnTo>
                      <a:lnTo>
                        <a:pt x="39329" y="66251"/>
                      </a:lnTo>
                      <a:cubicBezTo>
                        <a:pt x="45550" y="65035"/>
                        <a:pt x="51338" y="62177"/>
                        <a:pt x="56108" y="58037"/>
                      </a:cubicBezTo>
                      <a:cubicBezTo>
                        <a:pt x="60844" y="53901"/>
                        <a:pt x="64514" y="48497"/>
                        <a:pt x="66248" y="42426"/>
                      </a:cubicBezTo>
                      <a:cubicBezTo>
                        <a:pt x="67783" y="36755"/>
                        <a:pt x="67716" y="30784"/>
                        <a:pt x="66081" y="25147"/>
                      </a:cubicBezTo>
                      <a:cubicBezTo>
                        <a:pt x="64480" y="19510"/>
                        <a:pt x="61545" y="14373"/>
                        <a:pt x="57542" y="10103"/>
                      </a:cubicBezTo>
                      <a:cubicBezTo>
                        <a:pt x="53539" y="5833"/>
                        <a:pt x="48469" y="2731"/>
                        <a:pt x="42865" y="1163"/>
                      </a:cubicBezTo>
                      <a:cubicBezTo>
                        <a:pt x="42183" y="968"/>
                        <a:pt x="41470" y="805"/>
                        <a:pt x="40756" y="674"/>
                      </a:cubicBezTo>
                      <a:lnTo>
                        <a:pt x="40756" y="674"/>
                      </a:lnTo>
                      <a:cubicBezTo>
                        <a:pt x="40748" y="669"/>
                        <a:pt x="40739" y="666"/>
                        <a:pt x="40730" y="663"/>
                      </a:cubicBezTo>
                      <a:cubicBezTo>
                        <a:pt x="38658" y="216"/>
                        <a:pt x="36562" y="1"/>
                        <a:pt x="34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
                <p:cNvSpPr/>
                <p:nvPr/>
              </p:nvSpPr>
              <p:spPr>
                <a:xfrm rot="2700000">
                  <a:off x="6686394" y="2848511"/>
                  <a:ext cx="1128493" cy="1124766"/>
                </a:xfrm>
                <a:custGeom>
                  <a:avLst/>
                  <a:gdLst/>
                  <a:ahLst/>
                  <a:cxnLst/>
                  <a:rect l="l" t="t" r="r" b="b"/>
                  <a:pathLst>
                    <a:path w="51168" h="50999" extrusionOk="0">
                      <a:moveTo>
                        <a:pt x="25844" y="314"/>
                      </a:moveTo>
                      <a:cubicBezTo>
                        <a:pt x="27275" y="314"/>
                        <a:pt x="28709" y="450"/>
                        <a:pt x="30122" y="710"/>
                      </a:cubicBezTo>
                      <a:cubicBezTo>
                        <a:pt x="32624" y="1177"/>
                        <a:pt x="34992" y="2011"/>
                        <a:pt x="37227" y="3212"/>
                      </a:cubicBezTo>
                      <a:cubicBezTo>
                        <a:pt x="39395" y="4413"/>
                        <a:pt x="41364" y="5947"/>
                        <a:pt x="43098" y="7748"/>
                      </a:cubicBezTo>
                      <a:cubicBezTo>
                        <a:pt x="44833" y="9550"/>
                        <a:pt x="46334" y="11585"/>
                        <a:pt x="47501" y="13786"/>
                      </a:cubicBezTo>
                      <a:cubicBezTo>
                        <a:pt x="48702" y="15988"/>
                        <a:pt x="49569" y="18323"/>
                        <a:pt x="50103" y="20758"/>
                      </a:cubicBezTo>
                      <a:cubicBezTo>
                        <a:pt x="50637" y="23193"/>
                        <a:pt x="50837" y="25695"/>
                        <a:pt x="50603" y="28163"/>
                      </a:cubicBezTo>
                      <a:cubicBezTo>
                        <a:pt x="50503" y="29364"/>
                        <a:pt x="50303" y="30565"/>
                        <a:pt x="50003" y="31732"/>
                      </a:cubicBezTo>
                      <a:cubicBezTo>
                        <a:pt x="49369" y="34234"/>
                        <a:pt x="48302" y="36602"/>
                        <a:pt x="46867" y="38737"/>
                      </a:cubicBezTo>
                      <a:cubicBezTo>
                        <a:pt x="45466" y="40906"/>
                        <a:pt x="43732" y="42807"/>
                        <a:pt x="41730" y="44441"/>
                      </a:cubicBezTo>
                      <a:cubicBezTo>
                        <a:pt x="39762" y="46076"/>
                        <a:pt x="37561" y="47444"/>
                        <a:pt x="35192" y="48478"/>
                      </a:cubicBezTo>
                      <a:cubicBezTo>
                        <a:pt x="32824" y="49512"/>
                        <a:pt x="30289" y="50212"/>
                        <a:pt x="27720" y="50512"/>
                      </a:cubicBezTo>
                      <a:cubicBezTo>
                        <a:pt x="26875" y="50601"/>
                        <a:pt x="26023" y="50646"/>
                        <a:pt x="25169" y="50646"/>
                      </a:cubicBezTo>
                      <a:cubicBezTo>
                        <a:pt x="23462" y="50646"/>
                        <a:pt x="21750" y="50468"/>
                        <a:pt x="20082" y="50112"/>
                      </a:cubicBezTo>
                      <a:cubicBezTo>
                        <a:pt x="17547" y="49512"/>
                        <a:pt x="15111" y="48511"/>
                        <a:pt x="12910" y="47110"/>
                      </a:cubicBezTo>
                      <a:cubicBezTo>
                        <a:pt x="10708" y="45709"/>
                        <a:pt x="8707" y="44008"/>
                        <a:pt x="7006" y="42040"/>
                      </a:cubicBezTo>
                      <a:cubicBezTo>
                        <a:pt x="5271" y="40072"/>
                        <a:pt x="3837" y="37837"/>
                        <a:pt x="2736" y="35468"/>
                      </a:cubicBezTo>
                      <a:cubicBezTo>
                        <a:pt x="1669" y="33100"/>
                        <a:pt x="935" y="30565"/>
                        <a:pt x="601" y="27996"/>
                      </a:cubicBezTo>
                      <a:cubicBezTo>
                        <a:pt x="268" y="25394"/>
                        <a:pt x="401" y="22759"/>
                        <a:pt x="935" y="20224"/>
                      </a:cubicBezTo>
                      <a:cubicBezTo>
                        <a:pt x="1502" y="17722"/>
                        <a:pt x="2502" y="15321"/>
                        <a:pt x="3837" y="13119"/>
                      </a:cubicBezTo>
                      <a:cubicBezTo>
                        <a:pt x="5171" y="10917"/>
                        <a:pt x="6839" y="8916"/>
                        <a:pt x="8740" y="7181"/>
                      </a:cubicBezTo>
                      <a:cubicBezTo>
                        <a:pt x="10642" y="5480"/>
                        <a:pt x="12810" y="4012"/>
                        <a:pt x="15111" y="2878"/>
                      </a:cubicBezTo>
                      <a:cubicBezTo>
                        <a:pt x="17413" y="1744"/>
                        <a:pt x="19882" y="977"/>
                        <a:pt x="22450" y="577"/>
                      </a:cubicBezTo>
                      <a:cubicBezTo>
                        <a:pt x="23572" y="400"/>
                        <a:pt x="24707" y="314"/>
                        <a:pt x="25844" y="314"/>
                      </a:cubicBezTo>
                      <a:close/>
                      <a:moveTo>
                        <a:pt x="25920" y="0"/>
                      </a:moveTo>
                      <a:cubicBezTo>
                        <a:pt x="23407" y="0"/>
                        <a:pt x="20893" y="401"/>
                        <a:pt x="18481" y="1210"/>
                      </a:cubicBezTo>
                      <a:cubicBezTo>
                        <a:pt x="15979" y="2011"/>
                        <a:pt x="13644" y="3145"/>
                        <a:pt x="11476" y="4646"/>
                      </a:cubicBezTo>
                      <a:cubicBezTo>
                        <a:pt x="9307" y="6114"/>
                        <a:pt x="7339" y="7915"/>
                        <a:pt x="5671" y="9950"/>
                      </a:cubicBezTo>
                      <a:cubicBezTo>
                        <a:pt x="4037" y="11951"/>
                        <a:pt x="2703" y="14186"/>
                        <a:pt x="1735" y="16621"/>
                      </a:cubicBezTo>
                      <a:cubicBezTo>
                        <a:pt x="735" y="19023"/>
                        <a:pt x="201" y="21592"/>
                        <a:pt x="101" y="24194"/>
                      </a:cubicBezTo>
                      <a:cubicBezTo>
                        <a:pt x="1" y="26829"/>
                        <a:pt x="334" y="29464"/>
                        <a:pt x="1101" y="31999"/>
                      </a:cubicBezTo>
                      <a:cubicBezTo>
                        <a:pt x="2636" y="37103"/>
                        <a:pt x="5605" y="41673"/>
                        <a:pt x="9641" y="45142"/>
                      </a:cubicBezTo>
                      <a:cubicBezTo>
                        <a:pt x="11642" y="46843"/>
                        <a:pt x="13911" y="48244"/>
                        <a:pt x="16312" y="49245"/>
                      </a:cubicBezTo>
                      <a:cubicBezTo>
                        <a:pt x="18781" y="50279"/>
                        <a:pt x="21383" y="50846"/>
                        <a:pt x="24018" y="50979"/>
                      </a:cubicBezTo>
                      <a:cubicBezTo>
                        <a:pt x="24343" y="50992"/>
                        <a:pt x="24668" y="50998"/>
                        <a:pt x="24993" y="50998"/>
                      </a:cubicBezTo>
                      <a:cubicBezTo>
                        <a:pt x="27269" y="50998"/>
                        <a:pt x="29534" y="50692"/>
                        <a:pt x="31723" y="50079"/>
                      </a:cubicBezTo>
                      <a:cubicBezTo>
                        <a:pt x="36794" y="48678"/>
                        <a:pt x="41364" y="45842"/>
                        <a:pt x="44866" y="41906"/>
                      </a:cubicBezTo>
                      <a:cubicBezTo>
                        <a:pt x="46634" y="39972"/>
                        <a:pt x="48035" y="37770"/>
                        <a:pt x="49102" y="35402"/>
                      </a:cubicBezTo>
                      <a:cubicBezTo>
                        <a:pt x="49636" y="34234"/>
                        <a:pt x="50036" y="33067"/>
                        <a:pt x="50370" y="31832"/>
                      </a:cubicBezTo>
                      <a:cubicBezTo>
                        <a:pt x="50383" y="31788"/>
                        <a:pt x="50380" y="31749"/>
                        <a:pt x="50367" y="31716"/>
                      </a:cubicBezTo>
                      <a:lnTo>
                        <a:pt x="50367" y="31716"/>
                      </a:lnTo>
                      <a:cubicBezTo>
                        <a:pt x="50977" y="29317"/>
                        <a:pt x="51168" y="26822"/>
                        <a:pt x="51004" y="24327"/>
                      </a:cubicBezTo>
                      <a:cubicBezTo>
                        <a:pt x="50804" y="21825"/>
                        <a:pt x="50237" y="19323"/>
                        <a:pt x="49336" y="16955"/>
                      </a:cubicBezTo>
                      <a:cubicBezTo>
                        <a:pt x="48435" y="14587"/>
                        <a:pt x="47201" y="12352"/>
                        <a:pt x="45700" y="10284"/>
                      </a:cubicBezTo>
                      <a:cubicBezTo>
                        <a:pt x="44199" y="8249"/>
                        <a:pt x="42431" y="6448"/>
                        <a:pt x="40430" y="4913"/>
                      </a:cubicBezTo>
                      <a:cubicBezTo>
                        <a:pt x="38428" y="3379"/>
                        <a:pt x="36193" y="2178"/>
                        <a:pt x="33791" y="1344"/>
                      </a:cubicBezTo>
                      <a:cubicBezTo>
                        <a:pt x="31250" y="451"/>
                        <a:pt x="28586" y="0"/>
                        <a:pt x="259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rot="2700000">
                  <a:off x="7102076" y="2651096"/>
                  <a:ext cx="163116" cy="176570"/>
                </a:xfrm>
                <a:custGeom>
                  <a:avLst/>
                  <a:gdLst/>
                  <a:ahLst/>
                  <a:cxnLst/>
                  <a:rect l="l" t="t" r="r" b="b"/>
                  <a:pathLst>
                    <a:path w="7396" h="8006" extrusionOk="0">
                      <a:moveTo>
                        <a:pt x="7087" y="1"/>
                      </a:moveTo>
                      <a:cubicBezTo>
                        <a:pt x="7057" y="1"/>
                        <a:pt x="7026" y="9"/>
                        <a:pt x="6996" y="29"/>
                      </a:cubicBezTo>
                      <a:cubicBezTo>
                        <a:pt x="4161" y="2064"/>
                        <a:pt x="1826" y="4666"/>
                        <a:pt x="91" y="7702"/>
                      </a:cubicBezTo>
                      <a:cubicBezTo>
                        <a:pt x="0" y="7862"/>
                        <a:pt x="128" y="8006"/>
                        <a:pt x="271" y="8006"/>
                      </a:cubicBezTo>
                      <a:cubicBezTo>
                        <a:pt x="337" y="8006"/>
                        <a:pt x="406" y="7975"/>
                        <a:pt x="458" y="7902"/>
                      </a:cubicBezTo>
                      <a:cubicBezTo>
                        <a:pt x="2126" y="4933"/>
                        <a:pt x="4428" y="2398"/>
                        <a:pt x="7197" y="396"/>
                      </a:cubicBezTo>
                      <a:cubicBezTo>
                        <a:pt x="7395" y="283"/>
                        <a:pt x="7256" y="1"/>
                        <a:pt x="70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rot="2700000">
                  <a:off x="7182859" y="2737091"/>
                  <a:ext cx="47837" cy="58952"/>
                </a:xfrm>
                <a:custGeom>
                  <a:avLst/>
                  <a:gdLst/>
                  <a:ahLst/>
                  <a:cxnLst/>
                  <a:rect l="l" t="t" r="r" b="b"/>
                  <a:pathLst>
                    <a:path w="2169" h="2673" extrusionOk="0">
                      <a:moveTo>
                        <a:pt x="1921" y="1"/>
                      </a:moveTo>
                      <a:cubicBezTo>
                        <a:pt x="1849" y="1"/>
                        <a:pt x="1778" y="38"/>
                        <a:pt x="1735" y="102"/>
                      </a:cubicBezTo>
                      <a:lnTo>
                        <a:pt x="1702" y="102"/>
                      </a:lnTo>
                      <a:lnTo>
                        <a:pt x="34" y="2370"/>
                      </a:lnTo>
                      <a:cubicBezTo>
                        <a:pt x="1" y="2471"/>
                        <a:pt x="34" y="2604"/>
                        <a:pt x="134" y="2637"/>
                      </a:cubicBezTo>
                      <a:cubicBezTo>
                        <a:pt x="158" y="2661"/>
                        <a:pt x="190" y="2672"/>
                        <a:pt x="224" y="2672"/>
                      </a:cubicBezTo>
                      <a:cubicBezTo>
                        <a:pt x="287" y="2672"/>
                        <a:pt x="358" y="2635"/>
                        <a:pt x="401" y="2571"/>
                      </a:cubicBezTo>
                      <a:lnTo>
                        <a:pt x="2102" y="302"/>
                      </a:lnTo>
                      <a:cubicBezTo>
                        <a:pt x="2169" y="202"/>
                        <a:pt x="2136" y="69"/>
                        <a:pt x="2036" y="35"/>
                      </a:cubicBezTo>
                      <a:cubicBezTo>
                        <a:pt x="2000" y="12"/>
                        <a:pt x="1960" y="1"/>
                        <a:pt x="19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rot="2700000">
                  <a:off x="6604320" y="3001412"/>
                  <a:ext cx="280138" cy="513124"/>
                </a:xfrm>
                <a:custGeom>
                  <a:avLst/>
                  <a:gdLst/>
                  <a:ahLst/>
                  <a:cxnLst/>
                  <a:rect l="l" t="t" r="r" b="b"/>
                  <a:pathLst>
                    <a:path w="12702" h="23266" extrusionOk="0">
                      <a:moveTo>
                        <a:pt x="205" y="0"/>
                      </a:moveTo>
                      <a:cubicBezTo>
                        <a:pt x="100" y="0"/>
                        <a:pt x="0" y="67"/>
                        <a:pt x="0" y="200"/>
                      </a:cubicBezTo>
                      <a:cubicBezTo>
                        <a:pt x="234" y="3703"/>
                        <a:pt x="1068" y="7139"/>
                        <a:pt x="2435" y="10374"/>
                      </a:cubicBezTo>
                      <a:cubicBezTo>
                        <a:pt x="3770" y="13577"/>
                        <a:pt x="5638" y="16545"/>
                        <a:pt x="7939" y="19181"/>
                      </a:cubicBezTo>
                      <a:cubicBezTo>
                        <a:pt x="9240" y="20648"/>
                        <a:pt x="10675" y="22016"/>
                        <a:pt x="12242" y="23217"/>
                      </a:cubicBezTo>
                      <a:cubicBezTo>
                        <a:pt x="12284" y="23251"/>
                        <a:pt x="12329" y="23266"/>
                        <a:pt x="12373" y="23266"/>
                      </a:cubicBezTo>
                      <a:cubicBezTo>
                        <a:pt x="12545" y="23266"/>
                        <a:pt x="12702" y="23049"/>
                        <a:pt x="12543" y="22917"/>
                      </a:cubicBezTo>
                      <a:cubicBezTo>
                        <a:pt x="9807" y="20782"/>
                        <a:pt x="7439" y="18247"/>
                        <a:pt x="5571" y="15345"/>
                      </a:cubicBezTo>
                      <a:cubicBezTo>
                        <a:pt x="3670" y="12443"/>
                        <a:pt x="2235" y="9274"/>
                        <a:pt x="1368" y="5938"/>
                      </a:cubicBezTo>
                      <a:cubicBezTo>
                        <a:pt x="868" y="4070"/>
                        <a:pt x="534" y="2135"/>
                        <a:pt x="434" y="200"/>
                      </a:cubicBezTo>
                      <a:cubicBezTo>
                        <a:pt x="417" y="67"/>
                        <a:pt x="309" y="0"/>
                        <a:pt x="2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
                <p:cNvSpPr/>
                <p:nvPr/>
              </p:nvSpPr>
              <p:spPr>
                <a:xfrm rot="2700000">
                  <a:off x="6629827" y="3075230"/>
                  <a:ext cx="90336" cy="172975"/>
                </a:xfrm>
                <a:custGeom>
                  <a:avLst/>
                  <a:gdLst/>
                  <a:ahLst/>
                  <a:cxnLst/>
                  <a:rect l="l" t="t" r="r" b="b"/>
                  <a:pathLst>
                    <a:path w="4096" h="7843" extrusionOk="0">
                      <a:moveTo>
                        <a:pt x="274" y="1"/>
                      </a:moveTo>
                      <a:cubicBezTo>
                        <a:pt x="141" y="1"/>
                        <a:pt x="1" y="109"/>
                        <a:pt x="41" y="289"/>
                      </a:cubicBezTo>
                      <a:lnTo>
                        <a:pt x="74" y="289"/>
                      </a:lnTo>
                      <a:cubicBezTo>
                        <a:pt x="842" y="2957"/>
                        <a:pt x="2042" y="5459"/>
                        <a:pt x="3610" y="7761"/>
                      </a:cubicBezTo>
                      <a:cubicBezTo>
                        <a:pt x="3658" y="7818"/>
                        <a:pt x="3723" y="7843"/>
                        <a:pt x="3787" y="7843"/>
                      </a:cubicBezTo>
                      <a:cubicBezTo>
                        <a:pt x="3944" y="7843"/>
                        <a:pt x="4096" y="7694"/>
                        <a:pt x="3977" y="7527"/>
                      </a:cubicBezTo>
                      <a:cubicBezTo>
                        <a:pt x="2409" y="5292"/>
                        <a:pt x="1242" y="2791"/>
                        <a:pt x="475" y="155"/>
                      </a:cubicBezTo>
                      <a:cubicBezTo>
                        <a:pt x="448" y="49"/>
                        <a:pt x="363" y="1"/>
                        <a:pt x="2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rot="2700000">
                  <a:off x="6741943" y="3017471"/>
                  <a:ext cx="12527" cy="9572"/>
                </a:xfrm>
                <a:custGeom>
                  <a:avLst/>
                  <a:gdLst/>
                  <a:ahLst/>
                  <a:cxnLst/>
                  <a:rect l="l" t="t" r="r" b="b"/>
                  <a:pathLst>
                    <a:path w="568" h="434" extrusionOk="0">
                      <a:moveTo>
                        <a:pt x="268" y="0"/>
                      </a:moveTo>
                      <a:cubicBezTo>
                        <a:pt x="1" y="0"/>
                        <a:pt x="1" y="434"/>
                        <a:pt x="268" y="434"/>
                      </a:cubicBezTo>
                      <a:cubicBezTo>
                        <a:pt x="568" y="434"/>
                        <a:pt x="568"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rot="2700000">
                  <a:off x="6587566" y="3335390"/>
                  <a:ext cx="27789" cy="38397"/>
                </a:xfrm>
                <a:custGeom>
                  <a:avLst/>
                  <a:gdLst/>
                  <a:ahLst/>
                  <a:cxnLst/>
                  <a:rect l="l" t="t" r="r" b="b"/>
                  <a:pathLst>
                    <a:path w="1260" h="1741" extrusionOk="0">
                      <a:moveTo>
                        <a:pt x="974" y="1"/>
                      </a:moveTo>
                      <a:cubicBezTo>
                        <a:pt x="909" y="1"/>
                        <a:pt x="843" y="31"/>
                        <a:pt x="801" y="105"/>
                      </a:cubicBezTo>
                      <a:cubicBezTo>
                        <a:pt x="534" y="539"/>
                        <a:pt x="301" y="972"/>
                        <a:pt x="34" y="1406"/>
                      </a:cubicBezTo>
                      <a:cubicBezTo>
                        <a:pt x="1" y="1506"/>
                        <a:pt x="34" y="1639"/>
                        <a:pt x="134" y="1706"/>
                      </a:cubicBezTo>
                      <a:cubicBezTo>
                        <a:pt x="170" y="1730"/>
                        <a:pt x="205" y="1741"/>
                        <a:pt x="239" y="1741"/>
                      </a:cubicBezTo>
                      <a:cubicBezTo>
                        <a:pt x="301" y="1741"/>
                        <a:pt x="358" y="1704"/>
                        <a:pt x="401" y="1639"/>
                      </a:cubicBezTo>
                      <a:cubicBezTo>
                        <a:pt x="668" y="1206"/>
                        <a:pt x="901" y="739"/>
                        <a:pt x="1168" y="305"/>
                      </a:cubicBezTo>
                      <a:cubicBezTo>
                        <a:pt x="1260" y="145"/>
                        <a:pt x="1116"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
                <p:cNvSpPr/>
                <p:nvPr/>
              </p:nvSpPr>
              <p:spPr>
                <a:xfrm rot="2700000">
                  <a:off x="6592262" y="3361467"/>
                  <a:ext cx="23885" cy="36743"/>
                </a:xfrm>
                <a:custGeom>
                  <a:avLst/>
                  <a:gdLst/>
                  <a:ahLst/>
                  <a:cxnLst/>
                  <a:rect l="l" t="t" r="r" b="b"/>
                  <a:pathLst>
                    <a:path w="1083" h="1666" extrusionOk="0">
                      <a:moveTo>
                        <a:pt x="875" y="1"/>
                      </a:moveTo>
                      <a:cubicBezTo>
                        <a:pt x="801" y="1"/>
                        <a:pt x="733" y="38"/>
                        <a:pt x="683" y="113"/>
                      </a:cubicBezTo>
                      <a:lnTo>
                        <a:pt x="115" y="1314"/>
                      </a:lnTo>
                      <a:cubicBezTo>
                        <a:pt x="1" y="1498"/>
                        <a:pt x="154" y="1665"/>
                        <a:pt x="305" y="1665"/>
                      </a:cubicBezTo>
                      <a:cubicBezTo>
                        <a:pt x="373" y="1665"/>
                        <a:pt x="441" y="1631"/>
                        <a:pt x="482" y="1547"/>
                      </a:cubicBezTo>
                      <a:lnTo>
                        <a:pt x="1049" y="313"/>
                      </a:lnTo>
                      <a:cubicBezTo>
                        <a:pt x="1083" y="213"/>
                        <a:pt x="1049" y="80"/>
                        <a:pt x="949" y="13"/>
                      </a:cubicBezTo>
                      <a:cubicBezTo>
                        <a:pt x="924" y="5"/>
                        <a:pt x="899" y="1"/>
                        <a:pt x="8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rot="2700000">
                  <a:off x="6482075" y="3670469"/>
                  <a:ext cx="236867" cy="288144"/>
                </a:xfrm>
                <a:custGeom>
                  <a:avLst/>
                  <a:gdLst/>
                  <a:ahLst/>
                  <a:cxnLst/>
                  <a:rect l="l" t="t" r="r" b="b"/>
                  <a:pathLst>
                    <a:path w="10740" h="13065" extrusionOk="0">
                      <a:moveTo>
                        <a:pt x="297" y="1"/>
                      </a:moveTo>
                      <a:cubicBezTo>
                        <a:pt x="115" y="1"/>
                        <a:pt x="0" y="283"/>
                        <a:pt x="199" y="397"/>
                      </a:cubicBezTo>
                      <a:cubicBezTo>
                        <a:pt x="3244" y="2329"/>
                        <a:pt x="6739" y="3393"/>
                        <a:pt x="10338" y="3494"/>
                      </a:cubicBezTo>
                      <a:lnTo>
                        <a:pt x="10338" y="3494"/>
                      </a:lnTo>
                      <a:lnTo>
                        <a:pt x="10272" y="12839"/>
                      </a:lnTo>
                      <a:cubicBezTo>
                        <a:pt x="10272" y="12989"/>
                        <a:pt x="10381" y="13064"/>
                        <a:pt x="10489" y="13064"/>
                      </a:cubicBezTo>
                      <a:cubicBezTo>
                        <a:pt x="10598" y="13064"/>
                        <a:pt x="10706" y="12989"/>
                        <a:pt x="10706" y="12839"/>
                      </a:cubicBezTo>
                      <a:lnTo>
                        <a:pt x="10739" y="3299"/>
                      </a:lnTo>
                      <a:cubicBezTo>
                        <a:pt x="10739" y="3199"/>
                        <a:pt x="10673" y="3099"/>
                        <a:pt x="10539" y="3099"/>
                      </a:cubicBezTo>
                      <a:cubicBezTo>
                        <a:pt x="6937" y="3032"/>
                        <a:pt x="3434" y="1964"/>
                        <a:pt x="399" y="30"/>
                      </a:cubicBezTo>
                      <a:cubicBezTo>
                        <a:pt x="364" y="10"/>
                        <a:pt x="330" y="1"/>
                        <a:pt x="2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rot="2700000">
                  <a:off x="6583462" y="3927191"/>
                  <a:ext cx="14755" cy="193508"/>
                </a:xfrm>
                <a:custGeom>
                  <a:avLst/>
                  <a:gdLst/>
                  <a:ahLst/>
                  <a:cxnLst/>
                  <a:rect l="l" t="t" r="r" b="b"/>
                  <a:pathLst>
                    <a:path w="669" h="8774" extrusionOk="0">
                      <a:moveTo>
                        <a:pt x="468" y="1"/>
                      </a:moveTo>
                      <a:cubicBezTo>
                        <a:pt x="368" y="1"/>
                        <a:pt x="268" y="67"/>
                        <a:pt x="268" y="201"/>
                      </a:cubicBezTo>
                      <a:cubicBezTo>
                        <a:pt x="168" y="2969"/>
                        <a:pt x="68" y="5771"/>
                        <a:pt x="1" y="8573"/>
                      </a:cubicBezTo>
                      <a:cubicBezTo>
                        <a:pt x="1" y="8707"/>
                        <a:pt x="101" y="8774"/>
                        <a:pt x="201" y="8774"/>
                      </a:cubicBezTo>
                      <a:cubicBezTo>
                        <a:pt x="301" y="8774"/>
                        <a:pt x="401" y="8707"/>
                        <a:pt x="401" y="8573"/>
                      </a:cubicBezTo>
                      <a:cubicBezTo>
                        <a:pt x="501" y="5771"/>
                        <a:pt x="568" y="3003"/>
                        <a:pt x="668" y="201"/>
                      </a:cubicBezTo>
                      <a:cubicBezTo>
                        <a:pt x="668" y="67"/>
                        <a:pt x="568" y="1"/>
                        <a:pt x="4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rot="2700000">
                  <a:off x="6692113" y="3919280"/>
                  <a:ext cx="11777" cy="9572"/>
                </a:xfrm>
                <a:custGeom>
                  <a:avLst/>
                  <a:gdLst/>
                  <a:ahLst/>
                  <a:cxnLst/>
                  <a:rect l="l" t="t" r="r" b="b"/>
                  <a:pathLst>
                    <a:path w="534" h="434" extrusionOk="0">
                      <a:moveTo>
                        <a:pt x="267" y="0"/>
                      </a:moveTo>
                      <a:cubicBezTo>
                        <a:pt x="0" y="0"/>
                        <a:pt x="0"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rot="2700000">
                  <a:off x="6558195" y="4147833"/>
                  <a:ext cx="17092" cy="30171"/>
                </a:xfrm>
                <a:custGeom>
                  <a:avLst/>
                  <a:gdLst/>
                  <a:ahLst/>
                  <a:cxnLst/>
                  <a:rect l="l" t="t" r="r" b="b"/>
                  <a:pathLst>
                    <a:path w="775" h="1368" extrusionOk="0">
                      <a:moveTo>
                        <a:pt x="521" y="1"/>
                      </a:moveTo>
                      <a:cubicBezTo>
                        <a:pt x="441" y="1"/>
                        <a:pt x="368" y="60"/>
                        <a:pt x="340" y="143"/>
                      </a:cubicBezTo>
                      <a:lnTo>
                        <a:pt x="307" y="143"/>
                      </a:lnTo>
                      <a:lnTo>
                        <a:pt x="40" y="1110"/>
                      </a:lnTo>
                      <a:cubicBezTo>
                        <a:pt x="1" y="1268"/>
                        <a:pt x="124" y="1367"/>
                        <a:pt x="246" y="1367"/>
                      </a:cubicBezTo>
                      <a:cubicBezTo>
                        <a:pt x="330" y="1367"/>
                        <a:pt x="413" y="1319"/>
                        <a:pt x="441" y="1210"/>
                      </a:cubicBezTo>
                      <a:lnTo>
                        <a:pt x="741" y="276"/>
                      </a:lnTo>
                      <a:cubicBezTo>
                        <a:pt x="774" y="143"/>
                        <a:pt x="707" y="43"/>
                        <a:pt x="574" y="9"/>
                      </a:cubicBezTo>
                      <a:cubicBezTo>
                        <a:pt x="556" y="3"/>
                        <a:pt x="539" y="1"/>
                        <a:pt x="5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rot="2700000">
                  <a:off x="6574099" y="4163906"/>
                  <a:ext cx="18394" cy="37934"/>
                </a:xfrm>
                <a:custGeom>
                  <a:avLst/>
                  <a:gdLst/>
                  <a:ahLst/>
                  <a:cxnLst/>
                  <a:rect l="l" t="t" r="r" b="b"/>
                  <a:pathLst>
                    <a:path w="834" h="1720" extrusionOk="0">
                      <a:moveTo>
                        <a:pt x="600" y="1"/>
                      </a:moveTo>
                      <a:cubicBezTo>
                        <a:pt x="500" y="1"/>
                        <a:pt x="428" y="61"/>
                        <a:pt x="400" y="143"/>
                      </a:cubicBezTo>
                      <a:lnTo>
                        <a:pt x="33" y="1477"/>
                      </a:lnTo>
                      <a:cubicBezTo>
                        <a:pt x="0" y="1577"/>
                        <a:pt x="67" y="1677"/>
                        <a:pt x="167" y="1711"/>
                      </a:cubicBezTo>
                      <a:cubicBezTo>
                        <a:pt x="185" y="1717"/>
                        <a:pt x="203" y="1720"/>
                        <a:pt x="222" y="1720"/>
                      </a:cubicBezTo>
                      <a:cubicBezTo>
                        <a:pt x="311" y="1720"/>
                        <a:pt x="406" y="1660"/>
                        <a:pt x="434" y="1577"/>
                      </a:cubicBezTo>
                      <a:cubicBezTo>
                        <a:pt x="567" y="1144"/>
                        <a:pt x="667" y="710"/>
                        <a:pt x="801" y="243"/>
                      </a:cubicBezTo>
                      <a:cubicBezTo>
                        <a:pt x="834" y="143"/>
                        <a:pt x="767" y="43"/>
                        <a:pt x="667" y="10"/>
                      </a:cubicBezTo>
                      <a:cubicBezTo>
                        <a:pt x="644" y="4"/>
                        <a:pt x="621" y="1"/>
                        <a:pt x="6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rot="2700000">
                  <a:off x="6222704" y="4091991"/>
                  <a:ext cx="211879" cy="9572"/>
                </a:xfrm>
                <a:custGeom>
                  <a:avLst/>
                  <a:gdLst/>
                  <a:ahLst/>
                  <a:cxnLst/>
                  <a:rect l="l" t="t" r="r" b="b"/>
                  <a:pathLst>
                    <a:path w="9607" h="434" extrusionOk="0">
                      <a:moveTo>
                        <a:pt x="267" y="0"/>
                      </a:moveTo>
                      <a:cubicBezTo>
                        <a:pt x="0" y="0"/>
                        <a:pt x="0" y="434"/>
                        <a:pt x="267" y="434"/>
                      </a:cubicBezTo>
                      <a:lnTo>
                        <a:pt x="9307" y="434"/>
                      </a:lnTo>
                      <a:cubicBezTo>
                        <a:pt x="9607" y="434"/>
                        <a:pt x="9607" y="0"/>
                        <a:pt x="93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rot="2700000">
                  <a:off x="6249972" y="4114545"/>
                  <a:ext cx="116250" cy="11799"/>
                </a:xfrm>
                <a:custGeom>
                  <a:avLst/>
                  <a:gdLst/>
                  <a:ahLst/>
                  <a:cxnLst/>
                  <a:rect l="l" t="t" r="r" b="b"/>
                  <a:pathLst>
                    <a:path w="5271" h="535" extrusionOk="0">
                      <a:moveTo>
                        <a:pt x="4971" y="1"/>
                      </a:moveTo>
                      <a:lnTo>
                        <a:pt x="267" y="101"/>
                      </a:lnTo>
                      <a:cubicBezTo>
                        <a:pt x="0" y="101"/>
                        <a:pt x="0" y="535"/>
                        <a:pt x="267" y="535"/>
                      </a:cubicBezTo>
                      <a:lnTo>
                        <a:pt x="4971" y="435"/>
                      </a:lnTo>
                      <a:cubicBezTo>
                        <a:pt x="5271" y="435"/>
                        <a:pt x="5271" y="1"/>
                        <a:pt x="4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rot="2700000">
                  <a:off x="6240709" y="4062196"/>
                  <a:ext cx="12527" cy="8844"/>
                </a:xfrm>
                <a:custGeom>
                  <a:avLst/>
                  <a:gdLst/>
                  <a:ahLst/>
                  <a:cxnLst/>
                  <a:rect l="l" t="t" r="r" b="b"/>
                  <a:pathLst>
                    <a:path w="568" h="401" extrusionOk="0">
                      <a:moveTo>
                        <a:pt x="300" y="0"/>
                      </a:moveTo>
                      <a:cubicBezTo>
                        <a:pt x="0" y="0"/>
                        <a:pt x="0" y="400"/>
                        <a:pt x="300" y="400"/>
                      </a:cubicBezTo>
                      <a:cubicBezTo>
                        <a:pt x="567" y="400"/>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4"/>
                <p:cNvSpPr/>
                <p:nvPr/>
              </p:nvSpPr>
              <p:spPr>
                <a:xfrm rot="2700000">
                  <a:off x="6214726" y="4137707"/>
                  <a:ext cx="20621" cy="27546"/>
                </a:xfrm>
                <a:custGeom>
                  <a:avLst/>
                  <a:gdLst/>
                  <a:ahLst/>
                  <a:cxnLst/>
                  <a:rect l="l" t="t" r="r" b="b"/>
                  <a:pathLst>
                    <a:path w="935" h="1249" extrusionOk="0">
                      <a:moveTo>
                        <a:pt x="720" y="1"/>
                      </a:moveTo>
                      <a:cubicBezTo>
                        <a:pt x="648" y="1"/>
                        <a:pt x="578" y="38"/>
                        <a:pt x="534" y="102"/>
                      </a:cubicBezTo>
                      <a:lnTo>
                        <a:pt x="67" y="936"/>
                      </a:lnTo>
                      <a:cubicBezTo>
                        <a:pt x="1" y="1036"/>
                        <a:pt x="34" y="1170"/>
                        <a:pt x="134" y="1236"/>
                      </a:cubicBezTo>
                      <a:cubicBezTo>
                        <a:pt x="159" y="1245"/>
                        <a:pt x="186" y="1249"/>
                        <a:pt x="214" y="1249"/>
                      </a:cubicBezTo>
                      <a:cubicBezTo>
                        <a:pt x="297" y="1249"/>
                        <a:pt x="384" y="1211"/>
                        <a:pt x="434" y="1136"/>
                      </a:cubicBezTo>
                      <a:cubicBezTo>
                        <a:pt x="568" y="870"/>
                        <a:pt x="735" y="569"/>
                        <a:pt x="901" y="302"/>
                      </a:cubicBezTo>
                      <a:cubicBezTo>
                        <a:pt x="935" y="202"/>
                        <a:pt x="901" y="102"/>
                        <a:pt x="835" y="36"/>
                      </a:cubicBezTo>
                      <a:cubicBezTo>
                        <a:pt x="799" y="12"/>
                        <a:pt x="760" y="1"/>
                        <a:pt x="7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p:nvPr/>
              </p:nvSpPr>
              <p:spPr>
                <a:xfrm rot="2700000">
                  <a:off x="6229326" y="4153890"/>
                  <a:ext cx="19165" cy="23643"/>
                </a:xfrm>
                <a:custGeom>
                  <a:avLst/>
                  <a:gdLst/>
                  <a:ahLst/>
                  <a:cxnLst/>
                  <a:rect l="l" t="t" r="r" b="b"/>
                  <a:pathLst>
                    <a:path w="869" h="1072" extrusionOk="0">
                      <a:moveTo>
                        <a:pt x="620" y="1"/>
                      </a:moveTo>
                      <a:cubicBezTo>
                        <a:pt x="548" y="1"/>
                        <a:pt x="477" y="38"/>
                        <a:pt x="434" y="102"/>
                      </a:cubicBezTo>
                      <a:lnTo>
                        <a:pt x="67" y="770"/>
                      </a:lnTo>
                      <a:cubicBezTo>
                        <a:pt x="1" y="870"/>
                        <a:pt x="34" y="970"/>
                        <a:pt x="134" y="1036"/>
                      </a:cubicBezTo>
                      <a:cubicBezTo>
                        <a:pt x="170" y="1060"/>
                        <a:pt x="209" y="1071"/>
                        <a:pt x="249" y="1071"/>
                      </a:cubicBezTo>
                      <a:cubicBezTo>
                        <a:pt x="320" y="1071"/>
                        <a:pt x="391" y="1034"/>
                        <a:pt x="434" y="970"/>
                      </a:cubicBezTo>
                      <a:lnTo>
                        <a:pt x="801" y="303"/>
                      </a:lnTo>
                      <a:cubicBezTo>
                        <a:pt x="868" y="202"/>
                        <a:pt x="835" y="69"/>
                        <a:pt x="735" y="36"/>
                      </a:cubicBezTo>
                      <a:cubicBezTo>
                        <a:pt x="699" y="12"/>
                        <a:pt x="660" y="1"/>
                        <a:pt x="6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rot="2700000">
                  <a:off x="6320490" y="4382927"/>
                  <a:ext cx="163359" cy="142142"/>
                </a:xfrm>
                <a:custGeom>
                  <a:avLst/>
                  <a:gdLst/>
                  <a:ahLst/>
                  <a:cxnLst/>
                  <a:rect l="l" t="t" r="r" b="b"/>
                  <a:pathLst>
                    <a:path w="7407" h="6445" extrusionOk="0">
                      <a:moveTo>
                        <a:pt x="1180" y="0"/>
                      </a:moveTo>
                      <a:cubicBezTo>
                        <a:pt x="685" y="0"/>
                        <a:pt x="185" y="83"/>
                        <a:pt x="67" y="648"/>
                      </a:cubicBezTo>
                      <a:cubicBezTo>
                        <a:pt x="34" y="1015"/>
                        <a:pt x="1" y="1416"/>
                        <a:pt x="34" y="1816"/>
                      </a:cubicBezTo>
                      <a:lnTo>
                        <a:pt x="34" y="3184"/>
                      </a:lnTo>
                      <a:cubicBezTo>
                        <a:pt x="34" y="4184"/>
                        <a:pt x="34" y="5218"/>
                        <a:pt x="67" y="6219"/>
                      </a:cubicBezTo>
                      <a:cubicBezTo>
                        <a:pt x="67" y="6369"/>
                        <a:pt x="168" y="6444"/>
                        <a:pt x="268" y="6444"/>
                      </a:cubicBezTo>
                      <a:cubicBezTo>
                        <a:pt x="368" y="6444"/>
                        <a:pt x="468" y="6369"/>
                        <a:pt x="468" y="6219"/>
                      </a:cubicBezTo>
                      <a:cubicBezTo>
                        <a:pt x="468" y="5185"/>
                        <a:pt x="468" y="4151"/>
                        <a:pt x="468" y="3117"/>
                      </a:cubicBezTo>
                      <a:lnTo>
                        <a:pt x="468" y="1549"/>
                      </a:lnTo>
                      <a:cubicBezTo>
                        <a:pt x="434" y="1316"/>
                        <a:pt x="434" y="1049"/>
                        <a:pt x="468" y="815"/>
                      </a:cubicBezTo>
                      <a:cubicBezTo>
                        <a:pt x="501" y="515"/>
                        <a:pt x="668" y="448"/>
                        <a:pt x="935" y="415"/>
                      </a:cubicBezTo>
                      <a:cubicBezTo>
                        <a:pt x="1279" y="404"/>
                        <a:pt x="1620" y="400"/>
                        <a:pt x="1960" y="400"/>
                      </a:cubicBezTo>
                      <a:cubicBezTo>
                        <a:pt x="2640" y="400"/>
                        <a:pt x="3314" y="415"/>
                        <a:pt x="4004" y="415"/>
                      </a:cubicBezTo>
                      <a:lnTo>
                        <a:pt x="7139" y="415"/>
                      </a:lnTo>
                      <a:cubicBezTo>
                        <a:pt x="7406" y="415"/>
                        <a:pt x="7406" y="15"/>
                        <a:pt x="7139" y="15"/>
                      </a:cubicBezTo>
                      <a:lnTo>
                        <a:pt x="1769" y="15"/>
                      </a:lnTo>
                      <a:cubicBezTo>
                        <a:pt x="1592" y="15"/>
                        <a:pt x="1387" y="0"/>
                        <a:pt x="11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rot="2700000">
                  <a:off x="6524233" y="4477845"/>
                  <a:ext cx="12527" cy="884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4"/>
                <p:cNvSpPr/>
                <p:nvPr/>
              </p:nvSpPr>
              <p:spPr>
                <a:xfrm rot="2700000">
                  <a:off x="6454969" y="4385496"/>
                  <a:ext cx="66230" cy="8844"/>
                </a:xfrm>
                <a:custGeom>
                  <a:avLst/>
                  <a:gdLst/>
                  <a:ahLst/>
                  <a:cxnLst/>
                  <a:rect l="l" t="t" r="r" b="b"/>
                  <a:pathLst>
                    <a:path w="3003" h="401" extrusionOk="0">
                      <a:moveTo>
                        <a:pt x="268" y="0"/>
                      </a:moveTo>
                      <a:cubicBezTo>
                        <a:pt x="1" y="0"/>
                        <a:pt x="1" y="401"/>
                        <a:pt x="268" y="401"/>
                      </a:cubicBezTo>
                      <a:lnTo>
                        <a:pt x="2703" y="401"/>
                      </a:lnTo>
                      <a:cubicBezTo>
                        <a:pt x="3003" y="401"/>
                        <a:pt x="3003" y="0"/>
                        <a:pt x="27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
                <p:cNvSpPr/>
                <p:nvPr/>
              </p:nvSpPr>
              <p:spPr>
                <a:xfrm rot="2700000">
                  <a:off x="6172358" y="4410475"/>
                  <a:ext cx="18989" cy="36368"/>
                </a:xfrm>
                <a:custGeom>
                  <a:avLst/>
                  <a:gdLst/>
                  <a:ahLst/>
                  <a:cxnLst/>
                  <a:rect l="l" t="t" r="r" b="b"/>
                  <a:pathLst>
                    <a:path w="861" h="1649" extrusionOk="0">
                      <a:moveTo>
                        <a:pt x="601" y="1"/>
                      </a:moveTo>
                      <a:cubicBezTo>
                        <a:pt x="514" y="1"/>
                        <a:pt x="428" y="51"/>
                        <a:pt x="401" y="172"/>
                      </a:cubicBezTo>
                      <a:lnTo>
                        <a:pt x="34" y="1373"/>
                      </a:lnTo>
                      <a:cubicBezTo>
                        <a:pt x="0" y="1506"/>
                        <a:pt x="67" y="1606"/>
                        <a:pt x="201" y="1640"/>
                      </a:cubicBezTo>
                      <a:cubicBezTo>
                        <a:pt x="218" y="1646"/>
                        <a:pt x="236" y="1648"/>
                        <a:pt x="253" y="1648"/>
                      </a:cubicBezTo>
                      <a:cubicBezTo>
                        <a:pt x="334" y="1648"/>
                        <a:pt x="407" y="1589"/>
                        <a:pt x="434" y="1506"/>
                      </a:cubicBezTo>
                      <a:lnTo>
                        <a:pt x="801" y="272"/>
                      </a:lnTo>
                      <a:cubicBezTo>
                        <a:pt x="861" y="112"/>
                        <a:pt x="730" y="1"/>
                        <a:pt x="6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rot="2700000">
                  <a:off x="6191859" y="4429276"/>
                  <a:ext cx="22827" cy="38331"/>
                </a:xfrm>
                <a:custGeom>
                  <a:avLst/>
                  <a:gdLst/>
                  <a:ahLst/>
                  <a:cxnLst/>
                  <a:rect l="l" t="t" r="r" b="b"/>
                  <a:pathLst>
                    <a:path w="1035" h="1738" extrusionOk="0">
                      <a:moveTo>
                        <a:pt x="787" y="1"/>
                      </a:moveTo>
                      <a:cubicBezTo>
                        <a:pt x="715" y="1"/>
                        <a:pt x="644" y="38"/>
                        <a:pt x="601" y="102"/>
                      </a:cubicBezTo>
                      <a:lnTo>
                        <a:pt x="34" y="1436"/>
                      </a:lnTo>
                      <a:cubicBezTo>
                        <a:pt x="1" y="1537"/>
                        <a:pt x="34" y="1670"/>
                        <a:pt x="134" y="1703"/>
                      </a:cubicBezTo>
                      <a:cubicBezTo>
                        <a:pt x="170" y="1727"/>
                        <a:pt x="209" y="1738"/>
                        <a:pt x="247" y="1738"/>
                      </a:cubicBezTo>
                      <a:cubicBezTo>
                        <a:pt x="316" y="1738"/>
                        <a:pt x="379" y="1701"/>
                        <a:pt x="401" y="1637"/>
                      </a:cubicBezTo>
                      <a:lnTo>
                        <a:pt x="968" y="336"/>
                      </a:lnTo>
                      <a:cubicBezTo>
                        <a:pt x="1035" y="236"/>
                        <a:pt x="1001" y="102"/>
                        <a:pt x="901" y="35"/>
                      </a:cubicBezTo>
                      <a:cubicBezTo>
                        <a:pt x="866" y="12"/>
                        <a:pt x="826" y="1"/>
                        <a:pt x="7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rot="2700000">
                  <a:off x="6916573" y="3923661"/>
                  <a:ext cx="385890" cy="233978"/>
                </a:xfrm>
                <a:custGeom>
                  <a:avLst/>
                  <a:gdLst/>
                  <a:ahLst/>
                  <a:cxnLst/>
                  <a:rect l="l" t="t" r="r" b="b"/>
                  <a:pathLst>
                    <a:path w="17497" h="10609" extrusionOk="0">
                      <a:moveTo>
                        <a:pt x="17199" y="0"/>
                      </a:moveTo>
                      <a:cubicBezTo>
                        <a:pt x="17153" y="0"/>
                        <a:pt x="17107" y="20"/>
                        <a:pt x="17068" y="66"/>
                      </a:cubicBezTo>
                      <a:cubicBezTo>
                        <a:pt x="12765" y="5236"/>
                        <a:pt x="6828" y="8806"/>
                        <a:pt x="256" y="10173"/>
                      </a:cubicBezTo>
                      <a:cubicBezTo>
                        <a:pt x="0" y="10237"/>
                        <a:pt x="82" y="10609"/>
                        <a:pt x="325" y="10609"/>
                      </a:cubicBezTo>
                      <a:cubicBezTo>
                        <a:pt x="335" y="10609"/>
                        <a:pt x="346" y="10608"/>
                        <a:pt x="356" y="10607"/>
                      </a:cubicBezTo>
                      <a:cubicBezTo>
                        <a:pt x="7028" y="9206"/>
                        <a:pt x="13032" y="5603"/>
                        <a:pt x="17369" y="366"/>
                      </a:cubicBezTo>
                      <a:cubicBezTo>
                        <a:pt x="17497" y="213"/>
                        <a:pt x="17350" y="0"/>
                        <a:pt x="171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
                <p:cNvSpPr/>
                <p:nvPr/>
              </p:nvSpPr>
              <p:spPr>
                <a:xfrm rot="2700000">
                  <a:off x="7122241" y="4015303"/>
                  <a:ext cx="86719" cy="62150"/>
                </a:xfrm>
                <a:custGeom>
                  <a:avLst/>
                  <a:gdLst/>
                  <a:ahLst/>
                  <a:cxnLst/>
                  <a:rect l="l" t="t" r="r" b="b"/>
                  <a:pathLst>
                    <a:path w="3932" h="2818" extrusionOk="0">
                      <a:moveTo>
                        <a:pt x="3638" y="1"/>
                      </a:moveTo>
                      <a:cubicBezTo>
                        <a:pt x="3592" y="1"/>
                        <a:pt x="3545" y="17"/>
                        <a:pt x="3501" y="53"/>
                      </a:cubicBezTo>
                      <a:cubicBezTo>
                        <a:pt x="2534" y="1021"/>
                        <a:pt x="1433" y="1821"/>
                        <a:pt x="199" y="2422"/>
                      </a:cubicBezTo>
                      <a:cubicBezTo>
                        <a:pt x="0" y="2535"/>
                        <a:pt x="115" y="2817"/>
                        <a:pt x="297" y="2817"/>
                      </a:cubicBezTo>
                      <a:cubicBezTo>
                        <a:pt x="330" y="2817"/>
                        <a:pt x="364" y="2809"/>
                        <a:pt x="399" y="2789"/>
                      </a:cubicBezTo>
                      <a:cubicBezTo>
                        <a:pt x="1666" y="2155"/>
                        <a:pt x="2800" y="1354"/>
                        <a:pt x="3801" y="354"/>
                      </a:cubicBezTo>
                      <a:cubicBezTo>
                        <a:pt x="3931" y="198"/>
                        <a:pt x="3798" y="1"/>
                        <a:pt x="36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
                <p:cNvSpPr/>
                <p:nvPr/>
              </p:nvSpPr>
              <p:spPr>
                <a:xfrm rot="2700000">
                  <a:off x="7060578" y="4009121"/>
                  <a:ext cx="12527" cy="8844"/>
                </a:xfrm>
                <a:custGeom>
                  <a:avLst/>
                  <a:gdLst/>
                  <a:ahLst/>
                  <a:cxnLst/>
                  <a:rect l="l" t="t" r="r" b="b"/>
                  <a:pathLst>
                    <a:path w="568" h="401" extrusionOk="0">
                      <a:moveTo>
                        <a:pt x="301" y="0"/>
                      </a:moveTo>
                      <a:cubicBezTo>
                        <a:pt x="0" y="0"/>
                        <a:pt x="0" y="401"/>
                        <a:pt x="301" y="401"/>
                      </a:cubicBezTo>
                      <a:cubicBezTo>
                        <a:pt x="567" y="401"/>
                        <a:pt x="567"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rot="2700000">
                  <a:off x="7374901" y="3982907"/>
                  <a:ext cx="14159" cy="36721"/>
                </a:xfrm>
                <a:custGeom>
                  <a:avLst/>
                  <a:gdLst/>
                  <a:ahLst/>
                  <a:cxnLst/>
                  <a:rect l="l" t="t" r="r" b="b"/>
                  <a:pathLst>
                    <a:path w="642" h="1665" extrusionOk="0">
                      <a:moveTo>
                        <a:pt x="390" y="0"/>
                      </a:moveTo>
                      <a:cubicBezTo>
                        <a:pt x="308" y="0"/>
                        <a:pt x="228" y="48"/>
                        <a:pt x="201" y="155"/>
                      </a:cubicBezTo>
                      <a:lnTo>
                        <a:pt x="1" y="1389"/>
                      </a:lnTo>
                      <a:cubicBezTo>
                        <a:pt x="1" y="1489"/>
                        <a:pt x="34" y="1623"/>
                        <a:pt x="168" y="1656"/>
                      </a:cubicBezTo>
                      <a:cubicBezTo>
                        <a:pt x="185" y="1662"/>
                        <a:pt x="202" y="1664"/>
                        <a:pt x="219" y="1664"/>
                      </a:cubicBezTo>
                      <a:cubicBezTo>
                        <a:pt x="300" y="1664"/>
                        <a:pt x="374" y="1600"/>
                        <a:pt x="401" y="1489"/>
                      </a:cubicBezTo>
                      <a:lnTo>
                        <a:pt x="601" y="288"/>
                      </a:lnTo>
                      <a:cubicBezTo>
                        <a:pt x="641" y="108"/>
                        <a:pt x="513" y="0"/>
                        <a:pt x="3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rot="2700000">
                  <a:off x="7392843" y="3996641"/>
                  <a:ext cx="17247" cy="36655"/>
                </a:xfrm>
                <a:custGeom>
                  <a:avLst/>
                  <a:gdLst/>
                  <a:ahLst/>
                  <a:cxnLst/>
                  <a:rect l="l" t="t" r="r" b="b"/>
                  <a:pathLst>
                    <a:path w="782" h="1662" extrusionOk="0">
                      <a:moveTo>
                        <a:pt x="531" y="1"/>
                      </a:moveTo>
                      <a:cubicBezTo>
                        <a:pt x="449" y="1"/>
                        <a:pt x="368" y="51"/>
                        <a:pt x="341" y="172"/>
                      </a:cubicBezTo>
                      <a:cubicBezTo>
                        <a:pt x="241" y="572"/>
                        <a:pt x="141" y="1006"/>
                        <a:pt x="41" y="1373"/>
                      </a:cubicBezTo>
                      <a:cubicBezTo>
                        <a:pt x="1" y="1553"/>
                        <a:pt x="129" y="1661"/>
                        <a:pt x="260" y="1661"/>
                      </a:cubicBezTo>
                      <a:cubicBezTo>
                        <a:pt x="347" y="1661"/>
                        <a:pt x="435" y="1613"/>
                        <a:pt x="475" y="1506"/>
                      </a:cubicBezTo>
                      <a:cubicBezTo>
                        <a:pt x="575" y="1073"/>
                        <a:pt x="641" y="672"/>
                        <a:pt x="741" y="272"/>
                      </a:cubicBezTo>
                      <a:cubicBezTo>
                        <a:pt x="781" y="113"/>
                        <a:pt x="654" y="1"/>
                        <a:pt x="5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
                <p:cNvSpPr/>
                <p:nvPr/>
              </p:nvSpPr>
              <p:spPr>
                <a:xfrm rot="2700000">
                  <a:off x="7618076" y="3368517"/>
                  <a:ext cx="191721" cy="618457"/>
                </a:xfrm>
                <a:custGeom>
                  <a:avLst/>
                  <a:gdLst/>
                  <a:ahLst/>
                  <a:cxnLst/>
                  <a:rect l="l" t="t" r="r" b="b"/>
                  <a:pathLst>
                    <a:path w="8693" h="28042" extrusionOk="0">
                      <a:moveTo>
                        <a:pt x="289" y="0"/>
                      </a:moveTo>
                      <a:cubicBezTo>
                        <a:pt x="140" y="0"/>
                        <a:pt x="0" y="206"/>
                        <a:pt x="153" y="334"/>
                      </a:cubicBezTo>
                      <a:lnTo>
                        <a:pt x="87" y="334"/>
                      </a:lnTo>
                      <a:cubicBezTo>
                        <a:pt x="2755" y="3169"/>
                        <a:pt x="4790" y="6471"/>
                        <a:pt x="6124" y="10107"/>
                      </a:cubicBezTo>
                      <a:cubicBezTo>
                        <a:pt x="7459" y="13710"/>
                        <a:pt x="8092" y="17546"/>
                        <a:pt x="7992" y="21382"/>
                      </a:cubicBezTo>
                      <a:cubicBezTo>
                        <a:pt x="7926" y="23550"/>
                        <a:pt x="7625" y="25685"/>
                        <a:pt x="7058" y="27753"/>
                      </a:cubicBezTo>
                      <a:cubicBezTo>
                        <a:pt x="7018" y="27933"/>
                        <a:pt x="7146" y="28041"/>
                        <a:pt x="7270" y="28041"/>
                      </a:cubicBezTo>
                      <a:cubicBezTo>
                        <a:pt x="7352" y="28041"/>
                        <a:pt x="7432" y="27993"/>
                        <a:pt x="7459" y="27887"/>
                      </a:cubicBezTo>
                      <a:cubicBezTo>
                        <a:pt x="8459" y="24084"/>
                        <a:pt x="8693" y="20148"/>
                        <a:pt x="8126" y="16278"/>
                      </a:cubicBezTo>
                      <a:cubicBezTo>
                        <a:pt x="7592" y="12409"/>
                        <a:pt x="6324" y="8673"/>
                        <a:pt x="4356" y="5304"/>
                      </a:cubicBezTo>
                      <a:cubicBezTo>
                        <a:pt x="3256" y="3402"/>
                        <a:pt x="1921" y="1634"/>
                        <a:pt x="420" y="67"/>
                      </a:cubicBezTo>
                      <a:cubicBezTo>
                        <a:pt x="381" y="20"/>
                        <a:pt x="334" y="0"/>
                        <a:pt x="2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4"/>
                <p:cNvSpPr/>
                <p:nvPr/>
              </p:nvSpPr>
              <p:spPr>
                <a:xfrm rot="2700000">
                  <a:off x="7757262" y="3630985"/>
                  <a:ext cx="59018" cy="222929"/>
                </a:xfrm>
                <a:custGeom>
                  <a:avLst/>
                  <a:gdLst/>
                  <a:ahLst/>
                  <a:cxnLst/>
                  <a:rect l="l" t="t" r="r" b="b"/>
                  <a:pathLst>
                    <a:path w="2676" h="10108" extrusionOk="0">
                      <a:moveTo>
                        <a:pt x="254" y="1"/>
                      </a:moveTo>
                      <a:cubicBezTo>
                        <a:pt x="130" y="1"/>
                        <a:pt x="0" y="93"/>
                        <a:pt x="41" y="234"/>
                      </a:cubicBezTo>
                      <a:cubicBezTo>
                        <a:pt x="1175" y="3369"/>
                        <a:pt x="1909" y="6605"/>
                        <a:pt x="2242" y="9907"/>
                      </a:cubicBezTo>
                      <a:cubicBezTo>
                        <a:pt x="2259" y="10041"/>
                        <a:pt x="2367" y="10107"/>
                        <a:pt x="2471" y="10107"/>
                      </a:cubicBezTo>
                      <a:cubicBezTo>
                        <a:pt x="2576" y="10107"/>
                        <a:pt x="2676" y="10041"/>
                        <a:pt x="2676" y="9907"/>
                      </a:cubicBezTo>
                      <a:cubicBezTo>
                        <a:pt x="2342" y="6572"/>
                        <a:pt x="1608" y="3269"/>
                        <a:pt x="441" y="134"/>
                      </a:cubicBezTo>
                      <a:cubicBezTo>
                        <a:pt x="414" y="41"/>
                        <a:pt x="335" y="1"/>
                        <a:pt x="2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
                <p:cNvSpPr/>
                <p:nvPr/>
              </p:nvSpPr>
              <p:spPr>
                <a:xfrm rot="2700000">
                  <a:off x="7877687" y="3585802"/>
                  <a:ext cx="11799" cy="9594"/>
                </a:xfrm>
                <a:custGeom>
                  <a:avLst/>
                  <a:gdLst/>
                  <a:ahLst/>
                  <a:cxnLst/>
                  <a:rect l="l" t="t" r="r" b="b"/>
                  <a:pathLst>
                    <a:path w="535" h="435" extrusionOk="0">
                      <a:moveTo>
                        <a:pt x="268" y="1"/>
                      </a:moveTo>
                      <a:cubicBezTo>
                        <a:pt x="1" y="1"/>
                        <a:pt x="1" y="434"/>
                        <a:pt x="268" y="434"/>
                      </a:cubicBezTo>
                      <a:cubicBezTo>
                        <a:pt x="534" y="434"/>
                        <a:pt x="534"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rot="2700000">
                  <a:off x="7682602" y="3899421"/>
                  <a:ext cx="14733" cy="102554"/>
                </a:xfrm>
                <a:custGeom>
                  <a:avLst/>
                  <a:gdLst/>
                  <a:ahLst/>
                  <a:cxnLst/>
                  <a:rect l="l" t="t" r="r" b="b"/>
                  <a:pathLst>
                    <a:path w="668" h="4650" extrusionOk="0">
                      <a:moveTo>
                        <a:pt x="467" y="0"/>
                      </a:moveTo>
                      <a:cubicBezTo>
                        <a:pt x="367" y="0"/>
                        <a:pt x="267" y="67"/>
                        <a:pt x="267" y="200"/>
                      </a:cubicBezTo>
                      <a:lnTo>
                        <a:pt x="0" y="4437"/>
                      </a:lnTo>
                      <a:cubicBezTo>
                        <a:pt x="0" y="4582"/>
                        <a:pt x="94" y="4650"/>
                        <a:pt x="191" y="4650"/>
                      </a:cubicBezTo>
                      <a:cubicBezTo>
                        <a:pt x="294" y="4650"/>
                        <a:pt x="400" y="4574"/>
                        <a:pt x="400" y="4437"/>
                      </a:cubicBezTo>
                      <a:lnTo>
                        <a:pt x="667" y="200"/>
                      </a:lnTo>
                      <a:cubicBezTo>
                        <a:pt x="667" y="67"/>
                        <a:pt x="567" y="0"/>
                        <a:pt x="4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4"/>
                <p:cNvSpPr/>
                <p:nvPr/>
              </p:nvSpPr>
              <p:spPr>
                <a:xfrm rot="2700000">
                  <a:off x="7528394" y="2957838"/>
                  <a:ext cx="460060" cy="74346"/>
                </a:xfrm>
                <a:custGeom>
                  <a:avLst/>
                  <a:gdLst/>
                  <a:ahLst/>
                  <a:cxnLst/>
                  <a:rect l="l" t="t" r="r" b="b"/>
                  <a:pathLst>
                    <a:path w="20860" h="3371" extrusionOk="0">
                      <a:moveTo>
                        <a:pt x="8123" y="1"/>
                      </a:moveTo>
                      <a:cubicBezTo>
                        <a:pt x="7000" y="1"/>
                        <a:pt x="5874" y="69"/>
                        <a:pt x="4750" y="206"/>
                      </a:cubicBezTo>
                      <a:cubicBezTo>
                        <a:pt x="3216" y="406"/>
                        <a:pt x="1715" y="706"/>
                        <a:pt x="247" y="1173"/>
                      </a:cubicBezTo>
                      <a:cubicBezTo>
                        <a:pt x="1" y="1235"/>
                        <a:pt x="67" y="1581"/>
                        <a:pt x="289" y="1581"/>
                      </a:cubicBezTo>
                      <a:cubicBezTo>
                        <a:pt x="307" y="1581"/>
                        <a:pt x="327" y="1578"/>
                        <a:pt x="347" y="1573"/>
                      </a:cubicBezTo>
                      <a:cubicBezTo>
                        <a:pt x="2892" y="802"/>
                        <a:pt x="5517" y="418"/>
                        <a:pt x="8143" y="418"/>
                      </a:cubicBezTo>
                      <a:cubicBezTo>
                        <a:pt x="10854" y="418"/>
                        <a:pt x="13566" y="827"/>
                        <a:pt x="16192" y="1640"/>
                      </a:cubicBezTo>
                      <a:cubicBezTo>
                        <a:pt x="17660" y="2074"/>
                        <a:pt x="19094" y="2641"/>
                        <a:pt x="20462" y="3341"/>
                      </a:cubicBezTo>
                      <a:cubicBezTo>
                        <a:pt x="20497" y="3361"/>
                        <a:pt x="20531" y="3370"/>
                        <a:pt x="20564" y="3370"/>
                      </a:cubicBezTo>
                      <a:cubicBezTo>
                        <a:pt x="20746" y="3370"/>
                        <a:pt x="20860" y="3093"/>
                        <a:pt x="20662" y="3008"/>
                      </a:cubicBezTo>
                      <a:cubicBezTo>
                        <a:pt x="16765" y="1020"/>
                        <a:pt x="12469" y="1"/>
                        <a:pt x="81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4"/>
                <p:cNvSpPr/>
                <p:nvPr/>
              </p:nvSpPr>
              <p:spPr>
                <a:xfrm rot="2700000">
                  <a:off x="7639826" y="2990098"/>
                  <a:ext cx="229589" cy="30105"/>
                </a:xfrm>
                <a:custGeom>
                  <a:avLst/>
                  <a:gdLst/>
                  <a:ahLst/>
                  <a:cxnLst/>
                  <a:rect l="l" t="t" r="r" b="b"/>
                  <a:pathLst>
                    <a:path w="10410" h="1365" extrusionOk="0">
                      <a:moveTo>
                        <a:pt x="3657" y="1"/>
                      </a:moveTo>
                      <a:cubicBezTo>
                        <a:pt x="2520" y="1"/>
                        <a:pt x="1382" y="86"/>
                        <a:pt x="256" y="257"/>
                      </a:cubicBezTo>
                      <a:cubicBezTo>
                        <a:pt x="0" y="289"/>
                        <a:pt x="82" y="659"/>
                        <a:pt x="325" y="659"/>
                      </a:cubicBezTo>
                      <a:cubicBezTo>
                        <a:pt x="335" y="659"/>
                        <a:pt x="346" y="658"/>
                        <a:pt x="356" y="657"/>
                      </a:cubicBezTo>
                      <a:cubicBezTo>
                        <a:pt x="1435" y="501"/>
                        <a:pt x="2521" y="423"/>
                        <a:pt x="3606" y="423"/>
                      </a:cubicBezTo>
                      <a:cubicBezTo>
                        <a:pt x="5775" y="423"/>
                        <a:pt x="7940" y="735"/>
                        <a:pt x="10030" y="1357"/>
                      </a:cubicBezTo>
                      <a:cubicBezTo>
                        <a:pt x="10053" y="1363"/>
                        <a:pt x="10075" y="1365"/>
                        <a:pt x="10095" y="1365"/>
                      </a:cubicBezTo>
                      <a:cubicBezTo>
                        <a:pt x="10343" y="1365"/>
                        <a:pt x="10410" y="1019"/>
                        <a:pt x="10163" y="957"/>
                      </a:cubicBezTo>
                      <a:cubicBezTo>
                        <a:pt x="8053" y="320"/>
                        <a:pt x="5855" y="1"/>
                        <a:pt x="36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4"/>
                <p:cNvSpPr/>
                <p:nvPr/>
              </p:nvSpPr>
              <p:spPr>
                <a:xfrm rot="2700000">
                  <a:off x="7643479" y="2908733"/>
                  <a:ext cx="12527" cy="9594"/>
                </a:xfrm>
                <a:custGeom>
                  <a:avLst/>
                  <a:gdLst/>
                  <a:ahLst/>
                  <a:cxnLst/>
                  <a:rect l="l" t="t" r="r" b="b"/>
                  <a:pathLst>
                    <a:path w="568" h="435" extrusionOk="0">
                      <a:moveTo>
                        <a:pt x="301" y="0"/>
                      </a:moveTo>
                      <a:cubicBezTo>
                        <a:pt x="1" y="0"/>
                        <a:pt x="1" y="434"/>
                        <a:pt x="301" y="434"/>
                      </a:cubicBezTo>
                      <a:cubicBezTo>
                        <a:pt x="568" y="434"/>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
                <p:cNvSpPr/>
                <p:nvPr/>
              </p:nvSpPr>
              <p:spPr>
                <a:xfrm rot="2700000">
                  <a:off x="7731254" y="3132669"/>
                  <a:ext cx="110847" cy="43977"/>
                </a:xfrm>
                <a:custGeom>
                  <a:avLst/>
                  <a:gdLst/>
                  <a:ahLst/>
                  <a:cxnLst/>
                  <a:rect l="l" t="t" r="r" b="b"/>
                  <a:pathLst>
                    <a:path w="5026" h="1994" extrusionOk="0">
                      <a:moveTo>
                        <a:pt x="291" y="0"/>
                      </a:moveTo>
                      <a:cubicBezTo>
                        <a:pt x="69" y="0"/>
                        <a:pt x="0" y="347"/>
                        <a:pt x="216" y="408"/>
                      </a:cubicBezTo>
                      <a:cubicBezTo>
                        <a:pt x="1750" y="742"/>
                        <a:pt x="3218" y="1276"/>
                        <a:pt x="4619" y="1976"/>
                      </a:cubicBezTo>
                      <a:cubicBezTo>
                        <a:pt x="4647" y="1988"/>
                        <a:pt x="4674" y="1993"/>
                        <a:pt x="4700" y="1993"/>
                      </a:cubicBezTo>
                      <a:cubicBezTo>
                        <a:pt x="4894" y="1993"/>
                        <a:pt x="5025" y="1697"/>
                        <a:pt x="4819" y="1609"/>
                      </a:cubicBezTo>
                      <a:cubicBezTo>
                        <a:pt x="3385" y="909"/>
                        <a:pt x="1884" y="375"/>
                        <a:pt x="349" y="8"/>
                      </a:cubicBezTo>
                      <a:cubicBezTo>
                        <a:pt x="329" y="3"/>
                        <a:pt x="310" y="0"/>
                        <a:pt x="2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4"/>
                <p:cNvSpPr/>
                <p:nvPr/>
              </p:nvSpPr>
              <p:spPr>
                <a:xfrm rot="2700000">
                  <a:off x="7558948" y="2887900"/>
                  <a:ext cx="25760" cy="30237"/>
                </a:xfrm>
                <a:custGeom>
                  <a:avLst/>
                  <a:gdLst/>
                  <a:ahLst/>
                  <a:cxnLst/>
                  <a:rect l="l" t="t" r="r" b="b"/>
                  <a:pathLst>
                    <a:path w="1168" h="1371" extrusionOk="0">
                      <a:moveTo>
                        <a:pt x="972" y="0"/>
                      </a:moveTo>
                      <a:cubicBezTo>
                        <a:pt x="918" y="0"/>
                        <a:pt x="868" y="25"/>
                        <a:pt x="834" y="75"/>
                      </a:cubicBezTo>
                      <a:lnTo>
                        <a:pt x="67" y="1009"/>
                      </a:lnTo>
                      <a:cubicBezTo>
                        <a:pt x="34" y="1043"/>
                        <a:pt x="0" y="1109"/>
                        <a:pt x="0" y="1143"/>
                      </a:cubicBezTo>
                      <a:cubicBezTo>
                        <a:pt x="0" y="1280"/>
                        <a:pt x="110" y="1370"/>
                        <a:pt x="222" y="1370"/>
                      </a:cubicBezTo>
                      <a:cubicBezTo>
                        <a:pt x="274" y="1370"/>
                        <a:pt x="325" y="1351"/>
                        <a:pt x="367" y="1310"/>
                      </a:cubicBezTo>
                      <a:cubicBezTo>
                        <a:pt x="634" y="976"/>
                        <a:pt x="868" y="676"/>
                        <a:pt x="1134" y="376"/>
                      </a:cubicBezTo>
                      <a:cubicBezTo>
                        <a:pt x="1168" y="309"/>
                        <a:pt x="1168" y="276"/>
                        <a:pt x="1168" y="209"/>
                      </a:cubicBezTo>
                      <a:cubicBezTo>
                        <a:pt x="1168" y="142"/>
                        <a:pt x="1168" y="109"/>
                        <a:pt x="1134" y="75"/>
                      </a:cubicBezTo>
                      <a:cubicBezTo>
                        <a:pt x="1084" y="25"/>
                        <a:pt x="1026" y="0"/>
                        <a:pt x="9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rot="2700000">
                  <a:off x="7574819" y="2908465"/>
                  <a:ext cx="24304" cy="27502"/>
                </a:xfrm>
                <a:custGeom>
                  <a:avLst/>
                  <a:gdLst/>
                  <a:ahLst/>
                  <a:cxnLst/>
                  <a:rect l="l" t="t" r="r" b="b"/>
                  <a:pathLst>
                    <a:path w="1102" h="1247" extrusionOk="0">
                      <a:moveTo>
                        <a:pt x="872" y="0"/>
                      </a:moveTo>
                      <a:cubicBezTo>
                        <a:pt x="818" y="0"/>
                        <a:pt x="768" y="17"/>
                        <a:pt x="734" y="50"/>
                      </a:cubicBezTo>
                      <a:lnTo>
                        <a:pt x="67" y="884"/>
                      </a:lnTo>
                      <a:cubicBezTo>
                        <a:pt x="34" y="917"/>
                        <a:pt x="0" y="984"/>
                        <a:pt x="0" y="1051"/>
                      </a:cubicBezTo>
                      <a:cubicBezTo>
                        <a:pt x="0" y="1164"/>
                        <a:pt x="107" y="1246"/>
                        <a:pt x="218" y="1246"/>
                      </a:cubicBezTo>
                      <a:cubicBezTo>
                        <a:pt x="271" y="1246"/>
                        <a:pt x="324" y="1227"/>
                        <a:pt x="367" y="1184"/>
                      </a:cubicBezTo>
                      <a:lnTo>
                        <a:pt x="1034" y="350"/>
                      </a:lnTo>
                      <a:cubicBezTo>
                        <a:pt x="1101" y="284"/>
                        <a:pt x="1101" y="150"/>
                        <a:pt x="1034" y="50"/>
                      </a:cubicBezTo>
                      <a:cubicBezTo>
                        <a:pt x="984" y="17"/>
                        <a:pt x="926" y="0"/>
                        <a:pt x="8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4"/>
                <p:cNvSpPr/>
                <p:nvPr/>
              </p:nvSpPr>
              <p:spPr>
                <a:xfrm rot="2700000">
                  <a:off x="7164628" y="2932250"/>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rot="2700000">
                  <a:off x="7293994" y="2888912"/>
                  <a:ext cx="43029" cy="66407"/>
                </a:xfrm>
                <a:custGeom>
                  <a:avLst/>
                  <a:gdLst/>
                  <a:ahLst/>
                  <a:cxnLst/>
                  <a:rect l="l" t="t" r="r" b="b"/>
                  <a:pathLst>
                    <a:path w="1951" h="3011" extrusionOk="0">
                      <a:moveTo>
                        <a:pt x="1665" y="0"/>
                      </a:moveTo>
                      <a:cubicBezTo>
                        <a:pt x="1600" y="0"/>
                        <a:pt x="1535" y="31"/>
                        <a:pt x="1493" y="104"/>
                      </a:cubicBezTo>
                      <a:lnTo>
                        <a:pt x="92" y="2706"/>
                      </a:lnTo>
                      <a:cubicBezTo>
                        <a:pt x="0" y="2866"/>
                        <a:pt x="144" y="3011"/>
                        <a:pt x="286" y="3011"/>
                      </a:cubicBezTo>
                      <a:cubicBezTo>
                        <a:pt x="351" y="3011"/>
                        <a:pt x="417" y="2980"/>
                        <a:pt x="459" y="2906"/>
                      </a:cubicBezTo>
                      <a:cubicBezTo>
                        <a:pt x="926" y="2039"/>
                        <a:pt x="1393" y="1172"/>
                        <a:pt x="1860" y="305"/>
                      </a:cubicBezTo>
                      <a:cubicBezTo>
                        <a:pt x="1951" y="145"/>
                        <a:pt x="1808" y="0"/>
                        <a:pt x="16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4" name="Google Shape;904;p14"/>
            <p:cNvGrpSpPr/>
            <p:nvPr/>
          </p:nvGrpSpPr>
          <p:grpSpPr>
            <a:xfrm>
              <a:off x="824162" y="-1012810"/>
              <a:ext cx="3608187" cy="3608130"/>
              <a:chOff x="709837" y="-1069899"/>
              <a:chExt cx="3608187" cy="3608130"/>
            </a:xfrm>
          </p:grpSpPr>
          <p:grpSp>
            <p:nvGrpSpPr>
              <p:cNvPr id="905" name="Google Shape;905;p14"/>
              <p:cNvGrpSpPr/>
              <p:nvPr/>
            </p:nvGrpSpPr>
            <p:grpSpPr>
              <a:xfrm rot="4221603">
                <a:off x="1102236" y="-677576"/>
                <a:ext cx="2823389" cy="2823483"/>
                <a:chOff x="5683602" y="533515"/>
                <a:chExt cx="2823459" cy="2823553"/>
              </a:xfrm>
            </p:grpSpPr>
            <p:sp>
              <p:nvSpPr>
                <p:cNvPr id="906" name="Google Shape;906;p14"/>
                <p:cNvSpPr/>
                <p:nvPr/>
              </p:nvSpPr>
              <p:spPr>
                <a:xfrm rot="2700000">
                  <a:off x="6064029" y="990643"/>
                  <a:ext cx="2068749" cy="1915535"/>
                </a:xfrm>
                <a:custGeom>
                  <a:avLst/>
                  <a:gdLst/>
                  <a:ahLst/>
                  <a:cxnLst/>
                  <a:rect l="l" t="t" r="r" b="b"/>
                  <a:pathLst>
                    <a:path w="93801" h="86854" extrusionOk="0">
                      <a:moveTo>
                        <a:pt x="57463" y="28235"/>
                      </a:moveTo>
                      <a:cubicBezTo>
                        <a:pt x="59056" y="28235"/>
                        <a:pt x="60657" y="28403"/>
                        <a:pt x="62245" y="28755"/>
                      </a:cubicBezTo>
                      <a:cubicBezTo>
                        <a:pt x="75854" y="31323"/>
                        <a:pt x="85128" y="46634"/>
                        <a:pt x="81725" y="59877"/>
                      </a:cubicBezTo>
                      <a:cubicBezTo>
                        <a:pt x="78933" y="70899"/>
                        <a:pt x="67828" y="78942"/>
                        <a:pt x="56602" y="78942"/>
                      </a:cubicBezTo>
                      <a:cubicBezTo>
                        <a:pt x="55087" y="78942"/>
                        <a:pt x="53570" y="78796"/>
                        <a:pt x="52071" y="78490"/>
                      </a:cubicBezTo>
                      <a:cubicBezTo>
                        <a:pt x="39428" y="75888"/>
                        <a:pt x="30088" y="62445"/>
                        <a:pt x="32056" y="49703"/>
                      </a:cubicBezTo>
                      <a:cubicBezTo>
                        <a:pt x="33912" y="37747"/>
                        <a:pt x="45463" y="28235"/>
                        <a:pt x="57463" y="28235"/>
                      </a:cubicBezTo>
                      <a:close/>
                      <a:moveTo>
                        <a:pt x="0" y="1"/>
                      </a:moveTo>
                      <a:lnTo>
                        <a:pt x="1234" y="25686"/>
                      </a:lnTo>
                      <a:lnTo>
                        <a:pt x="9974" y="25119"/>
                      </a:lnTo>
                      <a:lnTo>
                        <a:pt x="9040" y="14878"/>
                      </a:lnTo>
                      <a:lnTo>
                        <a:pt x="29555" y="35393"/>
                      </a:lnTo>
                      <a:cubicBezTo>
                        <a:pt x="26786" y="39295"/>
                        <a:pt x="24951" y="43799"/>
                        <a:pt x="24184" y="48502"/>
                      </a:cubicBezTo>
                      <a:cubicBezTo>
                        <a:pt x="21582" y="65214"/>
                        <a:pt x="33858" y="82860"/>
                        <a:pt x="50403" y="86262"/>
                      </a:cubicBezTo>
                      <a:cubicBezTo>
                        <a:pt x="52370" y="86662"/>
                        <a:pt x="54361" y="86854"/>
                        <a:pt x="56348" y="86854"/>
                      </a:cubicBezTo>
                      <a:cubicBezTo>
                        <a:pt x="71106" y="86854"/>
                        <a:pt x="85689" y="76280"/>
                        <a:pt x="89364" y="61845"/>
                      </a:cubicBezTo>
                      <a:cubicBezTo>
                        <a:pt x="93800" y="44433"/>
                        <a:pt x="81625" y="24385"/>
                        <a:pt x="63746" y="21016"/>
                      </a:cubicBezTo>
                      <a:cubicBezTo>
                        <a:pt x="61674" y="20558"/>
                        <a:pt x="59582" y="20339"/>
                        <a:pt x="57500" y="20339"/>
                      </a:cubicBezTo>
                      <a:cubicBezTo>
                        <a:pt x="49727" y="20339"/>
                        <a:pt x="42084" y="23382"/>
                        <a:pt x="36059" y="28354"/>
                      </a:cubicBezTo>
                      <a:lnTo>
                        <a:pt x="16078" y="8373"/>
                      </a:lnTo>
                      <a:lnTo>
                        <a:pt x="25385" y="8840"/>
                      </a:lnTo>
                      <a:lnTo>
                        <a:pt x="25652" y="701"/>
                      </a:lnTo>
                      <a:cubicBezTo>
                        <a:pt x="17913" y="334"/>
                        <a:pt x="8306" y="234"/>
                        <a:pt x="0" y="1"/>
                      </a:cubicBezTo>
                      <a:close/>
                    </a:path>
                  </a:pathLst>
                </a:custGeom>
                <a:gradFill>
                  <a:gsLst>
                    <a:gs pos="0">
                      <a:srgbClr val="8AD8FF"/>
                    </a:gs>
                    <a:gs pos="50000">
                      <a:srgbClr val="8AD8FF"/>
                    </a:gs>
                    <a:gs pos="100000">
                      <a:srgbClr val="B98D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rot="2700000">
                  <a:off x="6069790" y="961806"/>
                  <a:ext cx="2008430" cy="1924225"/>
                </a:xfrm>
                <a:custGeom>
                  <a:avLst/>
                  <a:gdLst/>
                  <a:ahLst/>
                  <a:cxnLst/>
                  <a:rect l="l" t="t" r="r" b="b"/>
                  <a:pathLst>
                    <a:path w="91066" h="87248" extrusionOk="0">
                      <a:moveTo>
                        <a:pt x="376" y="373"/>
                      </a:moveTo>
                      <a:lnTo>
                        <a:pt x="376" y="373"/>
                      </a:lnTo>
                      <a:cubicBezTo>
                        <a:pt x="7056" y="569"/>
                        <a:pt x="13735" y="636"/>
                        <a:pt x="20448" y="868"/>
                      </a:cubicBezTo>
                      <a:cubicBezTo>
                        <a:pt x="22192" y="932"/>
                        <a:pt x="23936" y="997"/>
                        <a:pt x="25680" y="1062"/>
                      </a:cubicBezTo>
                      <a:lnTo>
                        <a:pt x="25680" y="1062"/>
                      </a:lnTo>
                      <a:lnTo>
                        <a:pt x="25452" y="7973"/>
                      </a:lnTo>
                      <a:lnTo>
                        <a:pt x="25452" y="8865"/>
                      </a:lnTo>
                      <a:lnTo>
                        <a:pt x="25452" y="8865"/>
                      </a:lnTo>
                      <a:lnTo>
                        <a:pt x="17479" y="8473"/>
                      </a:lnTo>
                      <a:lnTo>
                        <a:pt x="16278" y="8407"/>
                      </a:lnTo>
                      <a:cubicBezTo>
                        <a:pt x="16145" y="8407"/>
                        <a:pt x="16045" y="8607"/>
                        <a:pt x="16178" y="8707"/>
                      </a:cubicBezTo>
                      <a:lnTo>
                        <a:pt x="32390" y="24952"/>
                      </a:lnTo>
                      <a:lnTo>
                        <a:pt x="36126" y="28688"/>
                      </a:lnTo>
                      <a:cubicBezTo>
                        <a:pt x="36176" y="28721"/>
                        <a:pt x="36226" y="28738"/>
                        <a:pt x="36272" y="28738"/>
                      </a:cubicBezTo>
                      <a:cubicBezTo>
                        <a:pt x="36318" y="28738"/>
                        <a:pt x="36359" y="28721"/>
                        <a:pt x="36393" y="28688"/>
                      </a:cubicBezTo>
                      <a:cubicBezTo>
                        <a:pt x="42264" y="23851"/>
                        <a:pt x="49702" y="20815"/>
                        <a:pt x="57341" y="20715"/>
                      </a:cubicBezTo>
                      <a:cubicBezTo>
                        <a:pt x="59507" y="20715"/>
                        <a:pt x="61672" y="20909"/>
                        <a:pt x="63806" y="21360"/>
                      </a:cubicBezTo>
                      <a:lnTo>
                        <a:pt x="63806" y="21360"/>
                      </a:lnTo>
                      <a:cubicBezTo>
                        <a:pt x="63828" y="21388"/>
                        <a:pt x="63862" y="21409"/>
                        <a:pt x="63912" y="21416"/>
                      </a:cubicBezTo>
                      <a:cubicBezTo>
                        <a:pt x="69083" y="22450"/>
                        <a:pt x="73886" y="24785"/>
                        <a:pt x="77889" y="28254"/>
                      </a:cubicBezTo>
                      <a:cubicBezTo>
                        <a:pt x="81858" y="31657"/>
                        <a:pt x="85027" y="35860"/>
                        <a:pt x="87162" y="40630"/>
                      </a:cubicBezTo>
                      <a:cubicBezTo>
                        <a:pt x="89364" y="45400"/>
                        <a:pt x="90431" y="50637"/>
                        <a:pt x="90264" y="55874"/>
                      </a:cubicBezTo>
                      <a:cubicBezTo>
                        <a:pt x="90031" y="61211"/>
                        <a:pt x="88396" y="66415"/>
                        <a:pt x="85494" y="70885"/>
                      </a:cubicBezTo>
                      <a:cubicBezTo>
                        <a:pt x="82526" y="75455"/>
                        <a:pt x="78556" y="79224"/>
                        <a:pt x="73886" y="81993"/>
                      </a:cubicBezTo>
                      <a:cubicBezTo>
                        <a:pt x="69249" y="84795"/>
                        <a:pt x="64012" y="86429"/>
                        <a:pt x="58609" y="86829"/>
                      </a:cubicBezTo>
                      <a:cubicBezTo>
                        <a:pt x="57941" y="86874"/>
                        <a:pt x="57273" y="86897"/>
                        <a:pt x="56606" y="86897"/>
                      </a:cubicBezTo>
                      <a:cubicBezTo>
                        <a:pt x="51838" y="86897"/>
                        <a:pt x="47107" y="85751"/>
                        <a:pt x="42864" y="83527"/>
                      </a:cubicBezTo>
                      <a:cubicBezTo>
                        <a:pt x="33057" y="78290"/>
                        <a:pt x="26252" y="68783"/>
                        <a:pt x="24518" y="57809"/>
                      </a:cubicBezTo>
                      <a:cubicBezTo>
                        <a:pt x="23617" y="51704"/>
                        <a:pt x="24618" y="45500"/>
                        <a:pt x="27353" y="39996"/>
                      </a:cubicBezTo>
                      <a:cubicBezTo>
                        <a:pt x="28087" y="38495"/>
                        <a:pt x="28954" y="37094"/>
                        <a:pt x="29888" y="35726"/>
                      </a:cubicBezTo>
                      <a:cubicBezTo>
                        <a:pt x="29921" y="35659"/>
                        <a:pt x="29921" y="35559"/>
                        <a:pt x="29855" y="35526"/>
                      </a:cubicBezTo>
                      <a:lnTo>
                        <a:pt x="13843" y="19481"/>
                      </a:lnTo>
                      <a:lnTo>
                        <a:pt x="9340" y="14945"/>
                      </a:lnTo>
                      <a:cubicBezTo>
                        <a:pt x="9308" y="14913"/>
                        <a:pt x="9262" y="14898"/>
                        <a:pt x="9216" y="14898"/>
                      </a:cubicBezTo>
                      <a:cubicBezTo>
                        <a:pt x="9118" y="14898"/>
                        <a:pt x="9017" y="14965"/>
                        <a:pt x="9040" y="15078"/>
                      </a:cubicBezTo>
                      <a:lnTo>
                        <a:pt x="9874" y="24051"/>
                      </a:lnTo>
                      <a:lnTo>
                        <a:pt x="9961" y="25132"/>
                      </a:lnTo>
                      <a:lnTo>
                        <a:pt x="9961" y="25132"/>
                      </a:lnTo>
                      <a:lnTo>
                        <a:pt x="2535" y="25619"/>
                      </a:lnTo>
                      <a:lnTo>
                        <a:pt x="1626" y="25676"/>
                      </a:lnTo>
                      <a:lnTo>
                        <a:pt x="1626" y="25676"/>
                      </a:lnTo>
                      <a:lnTo>
                        <a:pt x="1201" y="17146"/>
                      </a:lnTo>
                      <a:lnTo>
                        <a:pt x="534" y="3370"/>
                      </a:lnTo>
                      <a:lnTo>
                        <a:pt x="376" y="373"/>
                      </a:lnTo>
                      <a:close/>
                      <a:moveTo>
                        <a:pt x="200" y="1"/>
                      </a:moveTo>
                      <a:cubicBezTo>
                        <a:pt x="100" y="1"/>
                        <a:pt x="0" y="67"/>
                        <a:pt x="0" y="167"/>
                      </a:cubicBezTo>
                      <a:lnTo>
                        <a:pt x="434" y="8907"/>
                      </a:lnTo>
                      <a:lnTo>
                        <a:pt x="1101" y="22683"/>
                      </a:lnTo>
                      <a:lnTo>
                        <a:pt x="1234" y="25852"/>
                      </a:lnTo>
                      <a:cubicBezTo>
                        <a:pt x="1234" y="25952"/>
                        <a:pt x="1334" y="26019"/>
                        <a:pt x="1434" y="26019"/>
                      </a:cubicBezTo>
                      <a:lnTo>
                        <a:pt x="9073" y="25586"/>
                      </a:lnTo>
                      <a:lnTo>
                        <a:pt x="10141" y="25485"/>
                      </a:lnTo>
                      <a:cubicBezTo>
                        <a:pt x="10241" y="25485"/>
                        <a:pt x="10341" y="25419"/>
                        <a:pt x="10307" y="25319"/>
                      </a:cubicBezTo>
                      <a:lnTo>
                        <a:pt x="9473" y="16346"/>
                      </a:lnTo>
                      <a:lnTo>
                        <a:pt x="9412" y="15583"/>
                      </a:lnTo>
                      <a:lnTo>
                        <a:pt x="25752" y="31923"/>
                      </a:lnTo>
                      <a:lnTo>
                        <a:pt x="29486" y="35657"/>
                      </a:lnTo>
                      <a:lnTo>
                        <a:pt x="29486" y="35657"/>
                      </a:lnTo>
                      <a:cubicBezTo>
                        <a:pt x="25761" y="40974"/>
                        <a:pt x="23784" y="47308"/>
                        <a:pt x="23817" y="53806"/>
                      </a:cubicBezTo>
                      <a:cubicBezTo>
                        <a:pt x="23984" y="59343"/>
                        <a:pt x="25485" y="64747"/>
                        <a:pt x="28187" y="69584"/>
                      </a:cubicBezTo>
                      <a:cubicBezTo>
                        <a:pt x="30889" y="74454"/>
                        <a:pt x="34658" y="78623"/>
                        <a:pt x="39228" y="81792"/>
                      </a:cubicBezTo>
                      <a:cubicBezTo>
                        <a:pt x="43765" y="84928"/>
                        <a:pt x="49068" y="86796"/>
                        <a:pt x="54572" y="87196"/>
                      </a:cubicBezTo>
                      <a:cubicBezTo>
                        <a:pt x="55190" y="87230"/>
                        <a:pt x="55808" y="87247"/>
                        <a:pt x="56425" y="87247"/>
                      </a:cubicBezTo>
                      <a:cubicBezTo>
                        <a:pt x="61265" y="87247"/>
                        <a:pt x="66038" y="86206"/>
                        <a:pt x="70417" y="84194"/>
                      </a:cubicBezTo>
                      <a:cubicBezTo>
                        <a:pt x="75454" y="81926"/>
                        <a:pt x="79890" y="78557"/>
                        <a:pt x="83426" y="74320"/>
                      </a:cubicBezTo>
                      <a:cubicBezTo>
                        <a:pt x="86929" y="70151"/>
                        <a:pt x="89264" y="65114"/>
                        <a:pt x="90231" y="59743"/>
                      </a:cubicBezTo>
                      <a:cubicBezTo>
                        <a:pt x="91065" y="54540"/>
                        <a:pt x="90598" y="49202"/>
                        <a:pt x="88930" y="44199"/>
                      </a:cubicBezTo>
                      <a:cubicBezTo>
                        <a:pt x="87296" y="39162"/>
                        <a:pt x="84560" y="34525"/>
                        <a:pt x="80924" y="30656"/>
                      </a:cubicBezTo>
                      <a:cubicBezTo>
                        <a:pt x="77322" y="26753"/>
                        <a:pt x="72819" y="23818"/>
                        <a:pt x="67815" y="22083"/>
                      </a:cubicBezTo>
                      <a:cubicBezTo>
                        <a:pt x="66619" y="21663"/>
                        <a:pt x="65360" y="21336"/>
                        <a:pt x="64099" y="21104"/>
                      </a:cubicBezTo>
                      <a:lnTo>
                        <a:pt x="64099" y="21104"/>
                      </a:lnTo>
                      <a:cubicBezTo>
                        <a:pt x="64081" y="21076"/>
                        <a:pt x="64053" y="21056"/>
                        <a:pt x="64012" y="21049"/>
                      </a:cubicBezTo>
                      <a:cubicBezTo>
                        <a:pt x="61949" y="20600"/>
                        <a:pt x="59860" y="20386"/>
                        <a:pt x="57774" y="20386"/>
                      </a:cubicBezTo>
                      <a:cubicBezTo>
                        <a:pt x="52106" y="20386"/>
                        <a:pt x="46471" y="21971"/>
                        <a:pt x="41496" y="24752"/>
                      </a:cubicBezTo>
                      <a:cubicBezTo>
                        <a:pt x="39682" y="25788"/>
                        <a:pt x="37930" y="26983"/>
                        <a:pt x="36272" y="28334"/>
                      </a:cubicBezTo>
                      <a:lnTo>
                        <a:pt x="36272" y="28334"/>
                      </a:lnTo>
                      <a:lnTo>
                        <a:pt x="20782" y="12843"/>
                      </a:lnTo>
                      <a:lnTo>
                        <a:pt x="16734" y="8796"/>
                      </a:lnTo>
                      <a:lnTo>
                        <a:pt x="16734" y="8796"/>
                      </a:lnTo>
                      <a:lnTo>
                        <a:pt x="24417" y="9174"/>
                      </a:lnTo>
                      <a:lnTo>
                        <a:pt x="25585" y="9240"/>
                      </a:lnTo>
                      <a:cubicBezTo>
                        <a:pt x="25685" y="9207"/>
                        <a:pt x="25752" y="9140"/>
                        <a:pt x="25752" y="9040"/>
                      </a:cubicBezTo>
                      <a:lnTo>
                        <a:pt x="25985" y="1969"/>
                      </a:lnTo>
                      <a:lnTo>
                        <a:pt x="26019" y="935"/>
                      </a:lnTo>
                      <a:cubicBezTo>
                        <a:pt x="26019" y="834"/>
                        <a:pt x="25919" y="768"/>
                        <a:pt x="25852" y="768"/>
                      </a:cubicBezTo>
                      <a:cubicBezTo>
                        <a:pt x="19180" y="401"/>
                        <a:pt x="12542" y="301"/>
                        <a:pt x="5871" y="134"/>
                      </a:cubicBezTo>
                      <a:cubicBezTo>
                        <a:pt x="3970" y="101"/>
                        <a:pt x="2102" y="34"/>
                        <a:pt x="2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rot="2700000">
                  <a:off x="6534396" y="1704601"/>
                  <a:ext cx="1129243" cy="1126243"/>
                </a:xfrm>
                <a:custGeom>
                  <a:avLst/>
                  <a:gdLst/>
                  <a:ahLst/>
                  <a:cxnLst/>
                  <a:rect l="l" t="t" r="r" b="b"/>
                  <a:pathLst>
                    <a:path w="51202" h="51066" extrusionOk="0">
                      <a:moveTo>
                        <a:pt x="25956" y="336"/>
                      </a:moveTo>
                      <a:cubicBezTo>
                        <a:pt x="27365" y="336"/>
                        <a:pt x="28770" y="470"/>
                        <a:pt x="30155" y="744"/>
                      </a:cubicBezTo>
                      <a:cubicBezTo>
                        <a:pt x="32623" y="1211"/>
                        <a:pt x="35025" y="2045"/>
                        <a:pt x="37227" y="3245"/>
                      </a:cubicBezTo>
                      <a:cubicBezTo>
                        <a:pt x="39395" y="4446"/>
                        <a:pt x="41396" y="5947"/>
                        <a:pt x="43097" y="7749"/>
                      </a:cubicBezTo>
                      <a:cubicBezTo>
                        <a:pt x="46600" y="11385"/>
                        <a:pt x="49035" y="15888"/>
                        <a:pt x="50136" y="20791"/>
                      </a:cubicBezTo>
                      <a:cubicBezTo>
                        <a:pt x="50670" y="23226"/>
                        <a:pt x="50836" y="25728"/>
                        <a:pt x="50636" y="28197"/>
                      </a:cubicBezTo>
                      <a:cubicBezTo>
                        <a:pt x="50539" y="29362"/>
                        <a:pt x="50348" y="30527"/>
                        <a:pt x="50062" y="31662"/>
                      </a:cubicBezTo>
                      <a:lnTo>
                        <a:pt x="50062" y="31662"/>
                      </a:lnTo>
                      <a:cubicBezTo>
                        <a:pt x="50040" y="31679"/>
                        <a:pt x="50020" y="31703"/>
                        <a:pt x="50002" y="31733"/>
                      </a:cubicBezTo>
                      <a:cubicBezTo>
                        <a:pt x="49369" y="34201"/>
                        <a:pt x="48301" y="36603"/>
                        <a:pt x="46867" y="38738"/>
                      </a:cubicBezTo>
                      <a:cubicBezTo>
                        <a:pt x="45466" y="40872"/>
                        <a:pt x="43731" y="42807"/>
                        <a:pt x="41730" y="44442"/>
                      </a:cubicBezTo>
                      <a:cubicBezTo>
                        <a:pt x="39762" y="46076"/>
                        <a:pt x="37560" y="47444"/>
                        <a:pt x="35192" y="48478"/>
                      </a:cubicBezTo>
                      <a:cubicBezTo>
                        <a:pt x="32823" y="49512"/>
                        <a:pt x="30288" y="50179"/>
                        <a:pt x="27720" y="50479"/>
                      </a:cubicBezTo>
                      <a:cubicBezTo>
                        <a:pt x="26842" y="50583"/>
                        <a:pt x="25957" y="50635"/>
                        <a:pt x="25070" y="50635"/>
                      </a:cubicBezTo>
                      <a:cubicBezTo>
                        <a:pt x="23395" y="50635"/>
                        <a:pt x="21717" y="50450"/>
                        <a:pt x="20081" y="50079"/>
                      </a:cubicBezTo>
                      <a:cubicBezTo>
                        <a:pt x="17546" y="49479"/>
                        <a:pt x="15111" y="48478"/>
                        <a:pt x="12909" y="47077"/>
                      </a:cubicBezTo>
                      <a:cubicBezTo>
                        <a:pt x="10708" y="45709"/>
                        <a:pt x="8706" y="44008"/>
                        <a:pt x="7038" y="42040"/>
                      </a:cubicBezTo>
                      <a:cubicBezTo>
                        <a:pt x="5304" y="40072"/>
                        <a:pt x="3869" y="37837"/>
                        <a:pt x="2769" y="35469"/>
                      </a:cubicBezTo>
                      <a:cubicBezTo>
                        <a:pt x="1668" y="33067"/>
                        <a:pt x="967" y="30565"/>
                        <a:pt x="634" y="27963"/>
                      </a:cubicBezTo>
                      <a:cubicBezTo>
                        <a:pt x="300" y="25395"/>
                        <a:pt x="400" y="22759"/>
                        <a:pt x="967" y="20191"/>
                      </a:cubicBezTo>
                      <a:cubicBezTo>
                        <a:pt x="1534" y="17689"/>
                        <a:pt x="2502" y="15321"/>
                        <a:pt x="3836" y="13119"/>
                      </a:cubicBezTo>
                      <a:cubicBezTo>
                        <a:pt x="5204" y="10918"/>
                        <a:pt x="6838" y="8916"/>
                        <a:pt x="8773" y="7182"/>
                      </a:cubicBezTo>
                      <a:cubicBezTo>
                        <a:pt x="10674" y="5447"/>
                        <a:pt x="12809" y="4013"/>
                        <a:pt x="15144" y="2879"/>
                      </a:cubicBezTo>
                      <a:cubicBezTo>
                        <a:pt x="17446" y="1744"/>
                        <a:pt x="19914" y="977"/>
                        <a:pt x="22449" y="610"/>
                      </a:cubicBezTo>
                      <a:cubicBezTo>
                        <a:pt x="23615" y="429"/>
                        <a:pt x="24787" y="336"/>
                        <a:pt x="25956" y="336"/>
                      </a:cubicBezTo>
                      <a:close/>
                      <a:moveTo>
                        <a:pt x="25907" y="0"/>
                      </a:moveTo>
                      <a:cubicBezTo>
                        <a:pt x="23398" y="0"/>
                        <a:pt x="20892" y="401"/>
                        <a:pt x="18480" y="1211"/>
                      </a:cubicBezTo>
                      <a:cubicBezTo>
                        <a:pt x="15978" y="2011"/>
                        <a:pt x="13643" y="3179"/>
                        <a:pt x="11475" y="4646"/>
                      </a:cubicBezTo>
                      <a:cubicBezTo>
                        <a:pt x="9307" y="6114"/>
                        <a:pt x="7339" y="7915"/>
                        <a:pt x="5671" y="9950"/>
                      </a:cubicBezTo>
                      <a:cubicBezTo>
                        <a:pt x="4036" y="11952"/>
                        <a:pt x="2702" y="14187"/>
                        <a:pt x="1701" y="16622"/>
                      </a:cubicBezTo>
                      <a:cubicBezTo>
                        <a:pt x="734" y="19057"/>
                        <a:pt x="167" y="21625"/>
                        <a:pt x="67" y="24261"/>
                      </a:cubicBezTo>
                      <a:cubicBezTo>
                        <a:pt x="0" y="26896"/>
                        <a:pt x="334" y="29531"/>
                        <a:pt x="1067" y="32066"/>
                      </a:cubicBezTo>
                      <a:cubicBezTo>
                        <a:pt x="1835" y="34601"/>
                        <a:pt x="2969" y="37036"/>
                        <a:pt x="4403" y="39238"/>
                      </a:cubicBezTo>
                      <a:cubicBezTo>
                        <a:pt x="5871" y="41473"/>
                        <a:pt x="7605" y="43474"/>
                        <a:pt x="9640" y="45209"/>
                      </a:cubicBezTo>
                      <a:cubicBezTo>
                        <a:pt x="11642" y="46910"/>
                        <a:pt x="13877" y="48311"/>
                        <a:pt x="16312" y="49312"/>
                      </a:cubicBezTo>
                      <a:cubicBezTo>
                        <a:pt x="18747" y="50346"/>
                        <a:pt x="21349" y="50913"/>
                        <a:pt x="24017" y="51046"/>
                      </a:cubicBezTo>
                      <a:cubicBezTo>
                        <a:pt x="24342" y="51059"/>
                        <a:pt x="24668" y="51065"/>
                        <a:pt x="24993" y="51065"/>
                      </a:cubicBezTo>
                      <a:cubicBezTo>
                        <a:pt x="27268" y="51065"/>
                        <a:pt x="29534" y="50759"/>
                        <a:pt x="31723" y="50146"/>
                      </a:cubicBezTo>
                      <a:cubicBezTo>
                        <a:pt x="36793" y="48711"/>
                        <a:pt x="41363" y="45876"/>
                        <a:pt x="44865" y="41973"/>
                      </a:cubicBezTo>
                      <a:cubicBezTo>
                        <a:pt x="46633" y="40038"/>
                        <a:pt x="48034" y="37837"/>
                        <a:pt x="49102" y="35469"/>
                      </a:cubicBezTo>
                      <a:cubicBezTo>
                        <a:pt x="49635" y="34301"/>
                        <a:pt x="50036" y="33100"/>
                        <a:pt x="50369" y="31899"/>
                      </a:cubicBezTo>
                      <a:cubicBezTo>
                        <a:pt x="50385" y="31862"/>
                        <a:pt x="50390" y="31827"/>
                        <a:pt x="50387" y="31794"/>
                      </a:cubicBezTo>
                      <a:lnTo>
                        <a:pt x="50387" y="31794"/>
                      </a:lnTo>
                      <a:cubicBezTo>
                        <a:pt x="50974" y="29348"/>
                        <a:pt x="51201" y="26838"/>
                        <a:pt x="51003" y="24361"/>
                      </a:cubicBezTo>
                      <a:cubicBezTo>
                        <a:pt x="50803" y="21825"/>
                        <a:pt x="50236" y="19357"/>
                        <a:pt x="49335" y="16989"/>
                      </a:cubicBezTo>
                      <a:cubicBezTo>
                        <a:pt x="48435" y="14587"/>
                        <a:pt x="47200" y="12352"/>
                        <a:pt x="45699" y="10284"/>
                      </a:cubicBezTo>
                      <a:cubicBezTo>
                        <a:pt x="44198" y="8249"/>
                        <a:pt x="42430" y="6448"/>
                        <a:pt x="40429" y="4913"/>
                      </a:cubicBezTo>
                      <a:cubicBezTo>
                        <a:pt x="38427" y="3379"/>
                        <a:pt x="36159" y="2178"/>
                        <a:pt x="33791" y="1344"/>
                      </a:cubicBezTo>
                      <a:cubicBezTo>
                        <a:pt x="31233" y="451"/>
                        <a:pt x="28568" y="0"/>
                        <a:pt x="259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rot="2700000">
                  <a:off x="6668940" y="1569002"/>
                  <a:ext cx="90556" cy="490010"/>
                </a:xfrm>
                <a:custGeom>
                  <a:avLst/>
                  <a:gdLst/>
                  <a:ahLst/>
                  <a:cxnLst/>
                  <a:rect l="l" t="t" r="r" b="b"/>
                  <a:pathLst>
                    <a:path w="4106" h="22218" extrusionOk="0">
                      <a:moveTo>
                        <a:pt x="3835" y="1"/>
                      </a:moveTo>
                      <a:cubicBezTo>
                        <a:pt x="3774" y="1"/>
                        <a:pt x="3712" y="31"/>
                        <a:pt x="3670" y="105"/>
                      </a:cubicBezTo>
                      <a:lnTo>
                        <a:pt x="3636" y="105"/>
                      </a:lnTo>
                      <a:cubicBezTo>
                        <a:pt x="968" y="5408"/>
                        <a:pt x="0" y="11379"/>
                        <a:pt x="901" y="17250"/>
                      </a:cubicBezTo>
                      <a:cubicBezTo>
                        <a:pt x="1168" y="18885"/>
                        <a:pt x="1568" y="20519"/>
                        <a:pt x="2102" y="22087"/>
                      </a:cubicBezTo>
                      <a:cubicBezTo>
                        <a:pt x="2141" y="22178"/>
                        <a:pt x="2224" y="22218"/>
                        <a:pt x="2309" y="22218"/>
                      </a:cubicBezTo>
                      <a:cubicBezTo>
                        <a:pt x="2442" y="22218"/>
                        <a:pt x="2576" y="22117"/>
                        <a:pt x="2535" y="21954"/>
                      </a:cubicBezTo>
                      <a:cubicBezTo>
                        <a:pt x="634" y="16450"/>
                        <a:pt x="501" y="10445"/>
                        <a:pt x="2202" y="4875"/>
                      </a:cubicBezTo>
                      <a:cubicBezTo>
                        <a:pt x="2669" y="3307"/>
                        <a:pt x="3269" y="1772"/>
                        <a:pt x="4037" y="305"/>
                      </a:cubicBezTo>
                      <a:cubicBezTo>
                        <a:pt x="4105" y="145"/>
                        <a:pt x="3970" y="1"/>
                        <a:pt x="3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rot="2700000">
                  <a:off x="6517580" y="2035150"/>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rot="2700000">
                  <a:off x="6270816" y="2223813"/>
                  <a:ext cx="432977" cy="330445"/>
                </a:xfrm>
                <a:custGeom>
                  <a:avLst/>
                  <a:gdLst/>
                  <a:ahLst/>
                  <a:cxnLst/>
                  <a:rect l="l" t="t" r="r" b="b"/>
                  <a:pathLst>
                    <a:path w="19632" h="14983" extrusionOk="0">
                      <a:moveTo>
                        <a:pt x="286" y="1"/>
                      </a:moveTo>
                      <a:cubicBezTo>
                        <a:pt x="147" y="1"/>
                        <a:pt x="1" y="166"/>
                        <a:pt x="71" y="331"/>
                      </a:cubicBezTo>
                      <a:lnTo>
                        <a:pt x="105" y="331"/>
                      </a:lnTo>
                      <a:cubicBezTo>
                        <a:pt x="1639" y="3166"/>
                        <a:pt x="3641" y="5768"/>
                        <a:pt x="6042" y="7937"/>
                      </a:cubicBezTo>
                      <a:cubicBezTo>
                        <a:pt x="8444" y="10138"/>
                        <a:pt x="11146" y="11939"/>
                        <a:pt x="14115" y="13274"/>
                      </a:cubicBezTo>
                      <a:cubicBezTo>
                        <a:pt x="15783" y="14008"/>
                        <a:pt x="17484" y="14575"/>
                        <a:pt x="19252" y="14975"/>
                      </a:cubicBezTo>
                      <a:cubicBezTo>
                        <a:pt x="19272" y="14980"/>
                        <a:pt x="19292" y="14982"/>
                        <a:pt x="19311" y="14982"/>
                      </a:cubicBezTo>
                      <a:cubicBezTo>
                        <a:pt x="19537" y="14982"/>
                        <a:pt x="19632" y="14636"/>
                        <a:pt x="19385" y="14575"/>
                      </a:cubicBezTo>
                      <a:cubicBezTo>
                        <a:pt x="16250" y="13841"/>
                        <a:pt x="13314" y="12607"/>
                        <a:pt x="10612" y="10872"/>
                      </a:cubicBezTo>
                      <a:cubicBezTo>
                        <a:pt x="7877" y="9171"/>
                        <a:pt x="5475" y="7069"/>
                        <a:pt x="3441" y="4601"/>
                      </a:cubicBezTo>
                      <a:cubicBezTo>
                        <a:pt x="2306" y="3200"/>
                        <a:pt x="1306" y="1699"/>
                        <a:pt x="438" y="98"/>
                      </a:cubicBezTo>
                      <a:cubicBezTo>
                        <a:pt x="399" y="29"/>
                        <a:pt x="343"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rot="2700000">
                  <a:off x="6432336" y="2469543"/>
                  <a:ext cx="146663" cy="71634"/>
                </a:xfrm>
                <a:custGeom>
                  <a:avLst/>
                  <a:gdLst/>
                  <a:ahLst/>
                  <a:cxnLst/>
                  <a:rect l="l" t="t" r="r" b="b"/>
                  <a:pathLst>
                    <a:path w="6650" h="3248" extrusionOk="0">
                      <a:moveTo>
                        <a:pt x="302" y="1"/>
                      </a:moveTo>
                      <a:cubicBezTo>
                        <a:pt x="119" y="1"/>
                        <a:pt x="0" y="283"/>
                        <a:pt x="170" y="396"/>
                      </a:cubicBezTo>
                      <a:cubicBezTo>
                        <a:pt x="2072" y="1631"/>
                        <a:pt x="4140" y="2598"/>
                        <a:pt x="6308" y="3232"/>
                      </a:cubicBezTo>
                      <a:cubicBezTo>
                        <a:pt x="6337" y="3243"/>
                        <a:pt x="6364" y="3248"/>
                        <a:pt x="6389" y="3248"/>
                      </a:cubicBezTo>
                      <a:cubicBezTo>
                        <a:pt x="6593" y="3248"/>
                        <a:pt x="6649" y="2920"/>
                        <a:pt x="6441" y="2831"/>
                      </a:cubicBezTo>
                      <a:cubicBezTo>
                        <a:pt x="4307" y="2164"/>
                        <a:pt x="2272" y="1230"/>
                        <a:pt x="404" y="29"/>
                      </a:cubicBezTo>
                      <a:cubicBezTo>
                        <a:pt x="369" y="9"/>
                        <a:pt x="335" y="1"/>
                        <a:pt x="3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rot="2700000">
                  <a:off x="6476628" y="2374468"/>
                  <a:ext cx="12527" cy="9594"/>
                </a:xfrm>
                <a:custGeom>
                  <a:avLst/>
                  <a:gdLst/>
                  <a:ahLst/>
                  <a:cxnLst/>
                  <a:rect l="l" t="t" r="r" b="b"/>
                  <a:pathLst>
                    <a:path w="568" h="435" extrusionOk="0">
                      <a:moveTo>
                        <a:pt x="301" y="1"/>
                      </a:moveTo>
                      <a:cubicBezTo>
                        <a:pt x="1" y="1"/>
                        <a:pt x="1" y="434"/>
                        <a:pt x="301" y="434"/>
                      </a:cubicBezTo>
                      <a:cubicBezTo>
                        <a:pt x="568" y="434"/>
                        <a:pt x="568"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rot="2700000">
                  <a:off x="6597083" y="2623781"/>
                  <a:ext cx="17666" cy="30061"/>
                </a:xfrm>
                <a:custGeom>
                  <a:avLst/>
                  <a:gdLst/>
                  <a:ahLst/>
                  <a:cxnLst/>
                  <a:rect l="l" t="t" r="r" b="b"/>
                  <a:pathLst>
                    <a:path w="801" h="1363" extrusionOk="0">
                      <a:moveTo>
                        <a:pt x="534" y="0"/>
                      </a:moveTo>
                      <a:cubicBezTo>
                        <a:pt x="444" y="0"/>
                        <a:pt x="355" y="48"/>
                        <a:pt x="327" y="157"/>
                      </a:cubicBezTo>
                      <a:lnTo>
                        <a:pt x="61" y="1091"/>
                      </a:lnTo>
                      <a:cubicBezTo>
                        <a:pt x="1" y="1251"/>
                        <a:pt x="132" y="1363"/>
                        <a:pt x="261" y="1363"/>
                      </a:cubicBezTo>
                      <a:cubicBezTo>
                        <a:pt x="348" y="1363"/>
                        <a:pt x="434" y="1312"/>
                        <a:pt x="461" y="1191"/>
                      </a:cubicBezTo>
                      <a:cubicBezTo>
                        <a:pt x="561" y="891"/>
                        <a:pt x="661" y="591"/>
                        <a:pt x="761" y="257"/>
                      </a:cubicBezTo>
                      <a:cubicBezTo>
                        <a:pt x="801" y="100"/>
                        <a:pt x="665" y="0"/>
                        <a:pt x="5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rot="2700000">
                  <a:off x="6609131" y="2643598"/>
                  <a:ext cx="11799" cy="27965"/>
                </a:xfrm>
                <a:custGeom>
                  <a:avLst/>
                  <a:gdLst/>
                  <a:ahLst/>
                  <a:cxnLst/>
                  <a:rect l="l" t="t" r="r" b="b"/>
                  <a:pathLst>
                    <a:path w="535" h="1268" extrusionOk="0">
                      <a:moveTo>
                        <a:pt x="301" y="0"/>
                      </a:moveTo>
                      <a:cubicBezTo>
                        <a:pt x="201" y="0"/>
                        <a:pt x="101" y="100"/>
                        <a:pt x="101" y="234"/>
                      </a:cubicBezTo>
                      <a:cubicBezTo>
                        <a:pt x="68" y="501"/>
                        <a:pt x="34" y="768"/>
                        <a:pt x="1" y="1068"/>
                      </a:cubicBezTo>
                      <a:cubicBezTo>
                        <a:pt x="1" y="1101"/>
                        <a:pt x="34" y="1168"/>
                        <a:pt x="68" y="1201"/>
                      </a:cubicBezTo>
                      <a:cubicBezTo>
                        <a:pt x="101" y="1235"/>
                        <a:pt x="168" y="1268"/>
                        <a:pt x="234" y="1268"/>
                      </a:cubicBezTo>
                      <a:cubicBezTo>
                        <a:pt x="335" y="1268"/>
                        <a:pt x="435" y="1168"/>
                        <a:pt x="435" y="1068"/>
                      </a:cubicBezTo>
                      <a:cubicBezTo>
                        <a:pt x="468" y="768"/>
                        <a:pt x="501" y="501"/>
                        <a:pt x="535" y="234"/>
                      </a:cubicBezTo>
                      <a:cubicBezTo>
                        <a:pt x="535" y="167"/>
                        <a:pt x="501" y="100"/>
                        <a:pt x="468" y="67"/>
                      </a:cubicBezTo>
                      <a:cubicBezTo>
                        <a:pt x="401" y="34"/>
                        <a:pt x="3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rot="2700000">
                  <a:off x="6685191" y="2767237"/>
                  <a:ext cx="424949" cy="209674"/>
                </a:xfrm>
                <a:custGeom>
                  <a:avLst/>
                  <a:gdLst/>
                  <a:ahLst/>
                  <a:cxnLst/>
                  <a:rect l="l" t="t" r="r" b="b"/>
                  <a:pathLst>
                    <a:path w="19268" h="9507" extrusionOk="0">
                      <a:moveTo>
                        <a:pt x="18964" y="0"/>
                      </a:moveTo>
                      <a:cubicBezTo>
                        <a:pt x="18913" y="0"/>
                        <a:pt x="18861" y="20"/>
                        <a:pt x="18814" y="67"/>
                      </a:cubicBezTo>
                      <a:cubicBezTo>
                        <a:pt x="15078" y="4103"/>
                        <a:pt x="10208" y="7005"/>
                        <a:pt x="4837" y="8339"/>
                      </a:cubicBezTo>
                      <a:cubicBezTo>
                        <a:pt x="3336" y="8706"/>
                        <a:pt x="1802" y="8973"/>
                        <a:pt x="267" y="9073"/>
                      </a:cubicBezTo>
                      <a:cubicBezTo>
                        <a:pt x="0" y="9106"/>
                        <a:pt x="0" y="9507"/>
                        <a:pt x="267" y="9507"/>
                      </a:cubicBezTo>
                      <a:cubicBezTo>
                        <a:pt x="3069" y="9273"/>
                        <a:pt x="5771" y="8639"/>
                        <a:pt x="8373" y="7639"/>
                      </a:cubicBezTo>
                      <a:cubicBezTo>
                        <a:pt x="10975" y="6638"/>
                        <a:pt x="13443" y="5237"/>
                        <a:pt x="15645" y="3536"/>
                      </a:cubicBezTo>
                      <a:cubicBezTo>
                        <a:pt x="16879" y="2568"/>
                        <a:pt x="18047" y="1501"/>
                        <a:pt x="19114" y="333"/>
                      </a:cubicBezTo>
                      <a:cubicBezTo>
                        <a:pt x="19267" y="206"/>
                        <a:pt x="19127" y="0"/>
                        <a:pt x="189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rot="2700000">
                  <a:off x="7507732" y="2223134"/>
                  <a:ext cx="237837" cy="435161"/>
                </a:xfrm>
                <a:custGeom>
                  <a:avLst/>
                  <a:gdLst/>
                  <a:ahLst/>
                  <a:cxnLst/>
                  <a:rect l="l" t="t" r="r" b="b"/>
                  <a:pathLst>
                    <a:path w="10784" h="19731" extrusionOk="0">
                      <a:moveTo>
                        <a:pt x="329" y="0"/>
                      </a:moveTo>
                      <a:cubicBezTo>
                        <a:pt x="157" y="0"/>
                        <a:pt x="1" y="217"/>
                        <a:pt x="160" y="349"/>
                      </a:cubicBezTo>
                      <a:cubicBezTo>
                        <a:pt x="2328" y="2284"/>
                        <a:pt x="4196" y="4486"/>
                        <a:pt x="5764" y="6921"/>
                      </a:cubicBezTo>
                      <a:cubicBezTo>
                        <a:pt x="7298" y="9356"/>
                        <a:pt x="8499" y="11991"/>
                        <a:pt x="9333" y="14760"/>
                      </a:cubicBezTo>
                      <a:cubicBezTo>
                        <a:pt x="9800" y="16328"/>
                        <a:pt x="10133" y="17895"/>
                        <a:pt x="10367" y="19530"/>
                      </a:cubicBezTo>
                      <a:cubicBezTo>
                        <a:pt x="10384" y="19663"/>
                        <a:pt x="10492" y="19730"/>
                        <a:pt x="10592" y="19730"/>
                      </a:cubicBezTo>
                      <a:cubicBezTo>
                        <a:pt x="10692" y="19730"/>
                        <a:pt x="10784" y="19663"/>
                        <a:pt x="10767" y="19530"/>
                      </a:cubicBezTo>
                      <a:cubicBezTo>
                        <a:pt x="10400" y="16628"/>
                        <a:pt x="9600" y="13792"/>
                        <a:pt x="8432" y="11090"/>
                      </a:cubicBezTo>
                      <a:cubicBezTo>
                        <a:pt x="7265" y="8422"/>
                        <a:pt x="5730" y="5920"/>
                        <a:pt x="3896" y="3652"/>
                      </a:cubicBezTo>
                      <a:cubicBezTo>
                        <a:pt x="2862" y="2351"/>
                        <a:pt x="1694" y="1150"/>
                        <a:pt x="460" y="49"/>
                      </a:cubicBezTo>
                      <a:cubicBezTo>
                        <a:pt x="419" y="15"/>
                        <a:pt x="373" y="0"/>
                        <a:pt x="3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rot="2700000">
                  <a:off x="7622946" y="2505856"/>
                  <a:ext cx="59790" cy="164903"/>
                </a:xfrm>
                <a:custGeom>
                  <a:avLst/>
                  <a:gdLst/>
                  <a:ahLst/>
                  <a:cxnLst/>
                  <a:rect l="l" t="t" r="r" b="b"/>
                  <a:pathLst>
                    <a:path w="2711" h="7477" extrusionOk="0">
                      <a:moveTo>
                        <a:pt x="286" y="0"/>
                      </a:moveTo>
                      <a:cubicBezTo>
                        <a:pt x="144" y="0"/>
                        <a:pt x="0" y="144"/>
                        <a:pt x="92" y="304"/>
                      </a:cubicBezTo>
                      <a:cubicBezTo>
                        <a:pt x="1226" y="2473"/>
                        <a:pt x="1993" y="4841"/>
                        <a:pt x="2293" y="7276"/>
                      </a:cubicBezTo>
                      <a:cubicBezTo>
                        <a:pt x="2293" y="7409"/>
                        <a:pt x="2402" y="7476"/>
                        <a:pt x="2506" y="7476"/>
                      </a:cubicBezTo>
                      <a:cubicBezTo>
                        <a:pt x="2610" y="7476"/>
                        <a:pt x="2710" y="7409"/>
                        <a:pt x="2694" y="7276"/>
                      </a:cubicBezTo>
                      <a:cubicBezTo>
                        <a:pt x="2393" y="4774"/>
                        <a:pt x="1660" y="2339"/>
                        <a:pt x="459" y="104"/>
                      </a:cubicBezTo>
                      <a:cubicBezTo>
                        <a:pt x="417" y="31"/>
                        <a:pt x="351" y="0"/>
                        <a:pt x="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rot="2700000">
                  <a:off x="7690049" y="2479671"/>
                  <a:ext cx="12527" cy="8844"/>
                </a:xfrm>
                <a:custGeom>
                  <a:avLst/>
                  <a:gdLst/>
                  <a:ahLst/>
                  <a:cxnLst/>
                  <a:rect l="l" t="t" r="r" b="b"/>
                  <a:pathLst>
                    <a:path w="568" h="401" extrusionOk="0">
                      <a:moveTo>
                        <a:pt x="267" y="0"/>
                      </a:moveTo>
                      <a:cubicBezTo>
                        <a:pt x="0" y="0"/>
                        <a:pt x="0" y="400"/>
                        <a:pt x="267" y="400"/>
                      </a:cubicBezTo>
                      <a:cubicBezTo>
                        <a:pt x="567" y="400"/>
                        <a:pt x="56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rot="2700000">
                  <a:off x="7731784" y="2107547"/>
                  <a:ext cx="20621" cy="25826"/>
                </a:xfrm>
                <a:custGeom>
                  <a:avLst/>
                  <a:gdLst/>
                  <a:ahLst/>
                  <a:cxnLst/>
                  <a:rect l="l" t="t" r="r" b="b"/>
                  <a:pathLst>
                    <a:path w="935" h="1171" extrusionOk="0">
                      <a:moveTo>
                        <a:pt x="686" y="0"/>
                      </a:moveTo>
                      <a:cubicBezTo>
                        <a:pt x="615" y="0"/>
                        <a:pt x="544" y="37"/>
                        <a:pt x="501" y="102"/>
                      </a:cubicBezTo>
                      <a:lnTo>
                        <a:pt x="67" y="835"/>
                      </a:lnTo>
                      <a:cubicBezTo>
                        <a:pt x="0" y="936"/>
                        <a:pt x="34" y="1069"/>
                        <a:pt x="134" y="1136"/>
                      </a:cubicBezTo>
                      <a:cubicBezTo>
                        <a:pt x="169" y="1159"/>
                        <a:pt x="205" y="1170"/>
                        <a:pt x="239" y="1170"/>
                      </a:cubicBezTo>
                      <a:cubicBezTo>
                        <a:pt x="301" y="1170"/>
                        <a:pt x="358" y="1134"/>
                        <a:pt x="401" y="1069"/>
                      </a:cubicBezTo>
                      <a:lnTo>
                        <a:pt x="868" y="302"/>
                      </a:lnTo>
                      <a:cubicBezTo>
                        <a:pt x="934" y="202"/>
                        <a:pt x="901" y="102"/>
                        <a:pt x="801" y="35"/>
                      </a:cubicBezTo>
                      <a:cubicBezTo>
                        <a:pt x="765" y="11"/>
                        <a:pt x="726" y="0"/>
                        <a:pt x="6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rot="2700000">
                  <a:off x="7729407" y="2125531"/>
                  <a:ext cx="25032" cy="29752"/>
                </a:xfrm>
                <a:custGeom>
                  <a:avLst/>
                  <a:gdLst/>
                  <a:ahLst/>
                  <a:cxnLst/>
                  <a:rect l="l" t="t" r="r" b="b"/>
                  <a:pathLst>
                    <a:path w="1135" h="1349" extrusionOk="0">
                      <a:moveTo>
                        <a:pt x="922" y="0"/>
                      </a:moveTo>
                      <a:cubicBezTo>
                        <a:pt x="840" y="0"/>
                        <a:pt x="759" y="38"/>
                        <a:pt x="734" y="113"/>
                      </a:cubicBezTo>
                      <a:lnTo>
                        <a:pt x="67" y="1047"/>
                      </a:lnTo>
                      <a:cubicBezTo>
                        <a:pt x="0" y="1147"/>
                        <a:pt x="33" y="1247"/>
                        <a:pt x="133" y="1314"/>
                      </a:cubicBezTo>
                      <a:cubicBezTo>
                        <a:pt x="169" y="1337"/>
                        <a:pt x="209" y="1348"/>
                        <a:pt x="248" y="1348"/>
                      </a:cubicBezTo>
                      <a:cubicBezTo>
                        <a:pt x="320" y="1348"/>
                        <a:pt x="391" y="1311"/>
                        <a:pt x="434" y="1247"/>
                      </a:cubicBezTo>
                      <a:lnTo>
                        <a:pt x="1067" y="313"/>
                      </a:lnTo>
                      <a:cubicBezTo>
                        <a:pt x="1134" y="213"/>
                        <a:pt x="1101" y="79"/>
                        <a:pt x="1001" y="13"/>
                      </a:cubicBezTo>
                      <a:cubicBezTo>
                        <a:pt x="976" y="4"/>
                        <a:pt x="949" y="0"/>
                        <a:pt x="9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rot="2700000">
                  <a:off x="7218428" y="1727109"/>
                  <a:ext cx="372812" cy="105752"/>
                </a:xfrm>
                <a:custGeom>
                  <a:avLst/>
                  <a:gdLst/>
                  <a:ahLst/>
                  <a:cxnLst/>
                  <a:rect l="l" t="t" r="r" b="b"/>
                  <a:pathLst>
                    <a:path w="16904" h="4795" extrusionOk="0">
                      <a:moveTo>
                        <a:pt x="14252" y="1"/>
                      </a:moveTo>
                      <a:cubicBezTo>
                        <a:pt x="10547" y="1"/>
                        <a:pt x="6879" y="830"/>
                        <a:pt x="3528" y="2450"/>
                      </a:cubicBezTo>
                      <a:cubicBezTo>
                        <a:pt x="2360" y="3017"/>
                        <a:pt x="1226" y="3651"/>
                        <a:pt x="192" y="4385"/>
                      </a:cubicBezTo>
                      <a:cubicBezTo>
                        <a:pt x="0" y="4522"/>
                        <a:pt x="124" y="4794"/>
                        <a:pt x="285" y="4794"/>
                      </a:cubicBezTo>
                      <a:cubicBezTo>
                        <a:pt x="320" y="4794"/>
                        <a:pt x="357" y="4782"/>
                        <a:pt x="392" y="4752"/>
                      </a:cubicBezTo>
                      <a:cubicBezTo>
                        <a:pt x="4095" y="2183"/>
                        <a:pt x="8398" y="716"/>
                        <a:pt x="12868" y="449"/>
                      </a:cubicBezTo>
                      <a:cubicBezTo>
                        <a:pt x="13393" y="421"/>
                        <a:pt x="13912" y="405"/>
                        <a:pt x="14431" y="405"/>
                      </a:cubicBezTo>
                      <a:cubicBezTo>
                        <a:pt x="15164" y="405"/>
                        <a:pt x="15895" y="437"/>
                        <a:pt x="16637" y="516"/>
                      </a:cubicBezTo>
                      <a:cubicBezTo>
                        <a:pt x="16647" y="517"/>
                        <a:pt x="16657" y="517"/>
                        <a:pt x="16666" y="517"/>
                      </a:cubicBezTo>
                      <a:cubicBezTo>
                        <a:pt x="16904" y="517"/>
                        <a:pt x="16894" y="115"/>
                        <a:pt x="16637" y="115"/>
                      </a:cubicBezTo>
                      <a:cubicBezTo>
                        <a:pt x="15842" y="39"/>
                        <a:pt x="15046" y="1"/>
                        <a:pt x="142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rot="2700000">
                  <a:off x="7391635" y="1722202"/>
                  <a:ext cx="161175" cy="40867"/>
                </a:xfrm>
                <a:custGeom>
                  <a:avLst/>
                  <a:gdLst/>
                  <a:ahLst/>
                  <a:cxnLst/>
                  <a:rect l="l" t="t" r="r" b="b"/>
                  <a:pathLst>
                    <a:path w="7308" h="1853" extrusionOk="0">
                      <a:moveTo>
                        <a:pt x="7040" y="1"/>
                      </a:moveTo>
                      <a:cubicBezTo>
                        <a:pt x="4705" y="34"/>
                        <a:pt x="2370" y="535"/>
                        <a:pt x="235" y="1469"/>
                      </a:cubicBezTo>
                      <a:cubicBezTo>
                        <a:pt x="0" y="1557"/>
                        <a:pt x="154" y="1853"/>
                        <a:pt x="354" y="1853"/>
                      </a:cubicBezTo>
                      <a:cubicBezTo>
                        <a:pt x="380" y="1853"/>
                        <a:pt x="408" y="1847"/>
                        <a:pt x="436" y="1835"/>
                      </a:cubicBezTo>
                      <a:cubicBezTo>
                        <a:pt x="2537" y="901"/>
                        <a:pt x="4772" y="434"/>
                        <a:pt x="7040" y="434"/>
                      </a:cubicBezTo>
                      <a:cubicBezTo>
                        <a:pt x="7307" y="434"/>
                        <a:pt x="7307" y="1"/>
                        <a:pt x="70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rot="2700000">
                  <a:off x="7357991" y="1679195"/>
                  <a:ext cx="11799" cy="9594"/>
                </a:xfrm>
                <a:custGeom>
                  <a:avLst/>
                  <a:gdLst/>
                  <a:ahLst/>
                  <a:cxnLst/>
                  <a:rect l="l" t="t" r="r" b="b"/>
                  <a:pathLst>
                    <a:path w="535" h="435" extrusionOk="0">
                      <a:moveTo>
                        <a:pt x="268" y="0"/>
                      </a:moveTo>
                      <a:cubicBezTo>
                        <a:pt x="1" y="0"/>
                        <a:pt x="1" y="434"/>
                        <a:pt x="268" y="434"/>
                      </a:cubicBezTo>
                      <a:cubicBezTo>
                        <a:pt x="535" y="434"/>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rot="2700000">
                  <a:off x="7061199" y="1481286"/>
                  <a:ext cx="205858" cy="103789"/>
                </a:xfrm>
                <a:custGeom>
                  <a:avLst/>
                  <a:gdLst/>
                  <a:ahLst/>
                  <a:cxnLst/>
                  <a:rect l="l" t="t" r="r" b="b"/>
                  <a:pathLst>
                    <a:path w="9334" h="4706" extrusionOk="0">
                      <a:moveTo>
                        <a:pt x="285" y="0"/>
                      </a:moveTo>
                      <a:cubicBezTo>
                        <a:pt x="128" y="0"/>
                        <a:pt x="1" y="213"/>
                        <a:pt x="129" y="366"/>
                      </a:cubicBezTo>
                      <a:cubicBezTo>
                        <a:pt x="1630" y="1934"/>
                        <a:pt x="3231" y="3368"/>
                        <a:pt x="4966" y="4669"/>
                      </a:cubicBezTo>
                      <a:cubicBezTo>
                        <a:pt x="4991" y="4695"/>
                        <a:pt x="5021" y="4706"/>
                        <a:pt x="5053" y="4706"/>
                      </a:cubicBezTo>
                      <a:cubicBezTo>
                        <a:pt x="5104" y="4706"/>
                        <a:pt x="5158" y="4677"/>
                        <a:pt x="5199" y="4636"/>
                      </a:cubicBezTo>
                      <a:cubicBezTo>
                        <a:pt x="6400" y="3602"/>
                        <a:pt x="7701" y="2735"/>
                        <a:pt x="9135" y="2068"/>
                      </a:cubicBezTo>
                      <a:cubicBezTo>
                        <a:pt x="9334" y="1954"/>
                        <a:pt x="9219" y="1672"/>
                        <a:pt x="9016" y="1672"/>
                      </a:cubicBezTo>
                      <a:cubicBezTo>
                        <a:pt x="8980" y="1672"/>
                        <a:pt x="8942" y="1681"/>
                        <a:pt x="8902" y="1701"/>
                      </a:cubicBezTo>
                      <a:cubicBezTo>
                        <a:pt x="7525" y="2373"/>
                        <a:pt x="6209" y="3230"/>
                        <a:pt x="5044" y="4242"/>
                      </a:cubicBezTo>
                      <a:lnTo>
                        <a:pt x="5044" y="4242"/>
                      </a:lnTo>
                      <a:cubicBezTo>
                        <a:pt x="3389" y="2968"/>
                        <a:pt x="1861" y="1596"/>
                        <a:pt x="429" y="66"/>
                      </a:cubicBezTo>
                      <a:cubicBezTo>
                        <a:pt x="382" y="20"/>
                        <a:pt x="332" y="0"/>
                        <a:pt x="2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rot="2700000">
                  <a:off x="7119633" y="1386055"/>
                  <a:ext cx="12527" cy="9594"/>
                </a:xfrm>
                <a:custGeom>
                  <a:avLst/>
                  <a:gdLst/>
                  <a:ahLst/>
                  <a:cxnLst/>
                  <a:rect l="l" t="t" r="r" b="b"/>
                  <a:pathLst>
                    <a:path w="568" h="435" extrusionOk="0">
                      <a:moveTo>
                        <a:pt x="267" y="1"/>
                      </a:moveTo>
                      <a:cubicBezTo>
                        <a:pt x="0" y="1"/>
                        <a:pt x="0" y="434"/>
                        <a:pt x="267" y="434"/>
                      </a:cubicBezTo>
                      <a:cubicBezTo>
                        <a:pt x="567" y="434"/>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rot="2700000">
                  <a:off x="7061226" y="1483646"/>
                  <a:ext cx="59614" cy="46425"/>
                </a:xfrm>
                <a:custGeom>
                  <a:avLst/>
                  <a:gdLst/>
                  <a:ahLst/>
                  <a:cxnLst/>
                  <a:rect l="l" t="t" r="r" b="b"/>
                  <a:pathLst>
                    <a:path w="2703" h="2105" extrusionOk="0">
                      <a:moveTo>
                        <a:pt x="229" y="0"/>
                      </a:moveTo>
                      <a:cubicBezTo>
                        <a:pt x="168" y="0"/>
                        <a:pt x="111" y="37"/>
                        <a:pt x="67" y="101"/>
                      </a:cubicBezTo>
                      <a:cubicBezTo>
                        <a:pt x="1" y="202"/>
                        <a:pt x="34" y="335"/>
                        <a:pt x="134" y="402"/>
                      </a:cubicBezTo>
                      <a:lnTo>
                        <a:pt x="2369" y="2070"/>
                      </a:lnTo>
                      <a:cubicBezTo>
                        <a:pt x="2405" y="2093"/>
                        <a:pt x="2444" y="2104"/>
                        <a:pt x="2484" y="2104"/>
                      </a:cubicBezTo>
                      <a:cubicBezTo>
                        <a:pt x="2555" y="2104"/>
                        <a:pt x="2626" y="2067"/>
                        <a:pt x="2669" y="2003"/>
                      </a:cubicBezTo>
                      <a:cubicBezTo>
                        <a:pt x="2703" y="1903"/>
                        <a:pt x="2669" y="1769"/>
                        <a:pt x="2569" y="1703"/>
                      </a:cubicBezTo>
                      <a:lnTo>
                        <a:pt x="334" y="35"/>
                      </a:lnTo>
                      <a:cubicBezTo>
                        <a:pt x="299" y="11"/>
                        <a:pt x="263" y="0"/>
                        <a:pt x="2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rot="2700000">
                  <a:off x="6860924" y="1098129"/>
                  <a:ext cx="269596" cy="271250"/>
                </a:xfrm>
                <a:custGeom>
                  <a:avLst/>
                  <a:gdLst/>
                  <a:ahLst/>
                  <a:cxnLst/>
                  <a:rect l="l" t="t" r="r" b="b"/>
                  <a:pathLst>
                    <a:path w="12224" h="12299" extrusionOk="0">
                      <a:moveTo>
                        <a:pt x="280" y="0"/>
                      </a:moveTo>
                      <a:cubicBezTo>
                        <a:pt x="125" y="0"/>
                        <a:pt x="1" y="172"/>
                        <a:pt x="128" y="324"/>
                      </a:cubicBezTo>
                      <a:lnTo>
                        <a:pt x="9201" y="9598"/>
                      </a:lnTo>
                      <a:lnTo>
                        <a:pt x="11769" y="12233"/>
                      </a:lnTo>
                      <a:cubicBezTo>
                        <a:pt x="11816" y="12279"/>
                        <a:pt x="11868" y="12299"/>
                        <a:pt x="11918" y="12299"/>
                      </a:cubicBezTo>
                      <a:cubicBezTo>
                        <a:pt x="12082" y="12299"/>
                        <a:pt x="12223" y="12086"/>
                        <a:pt x="12070" y="11933"/>
                      </a:cubicBezTo>
                      <a:lnTo>
                        <a:pt x="2996" y="2693"/>
                      </a:lnTo>
                      <a:cubicBezTo>
                        <a:pt x="2129" y="1792"/>
                        <a:pt x="1295" y="925"/>
                        <a:pt x="428" y="57"/>
                      </a:cubicBezTo>
                      <a:cubicBezTo>
                        <a:pt x="380" y="17"/>
                        <a:pt x="328" y="0"/>
                        <a:pt x="2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rot="2700000">
                  <a:off x="6987864" y="1454575"/>
                  <a:ext cx="11799" cy="8844"/>
                </a:xfrm>
                <a:custGeom>
                  <a:avLst/>
                  <a:gdLst/>
                  <a:ahLst/>
                  <a:cxnLst/>
                  <a:rect l="l" t="t" r="r" b="b"/>
                  <a:pathLst>
                    <a:path w="535" h="401" extrusionOk="0">
                      <a:moveTo>
                        <a:pt x="267" y="0"/>
                      </a:moveTo>
                      <a:cubicBezTo>
                        <a:pt x="1" y="0"/>
                        <a:pt x="1"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rot="2700000">
                  <a:off x="6974572" y="1169943"/>
                  <a:ext cx="121852" cy="115853"/>
                </a:xfrm>
                <a:custGeom>
                  <a:avLst/>
                  <a:gdLst/>
                  <a:ahLst/>
                  <a:cxnLst/>
                  <a:rect l="l" t="t" r="r" b="b"/>
                  <a:pathLst>
                    <a:path w="5525" h="5253" extrusionOk="0">
                      <a:moveTo>
                        <a:pt x="284" y="1"/>
                      </a:moveTo>
                      <a:cubicBezTo>
                        <a:pt x="128" y="1"/>
                        <a:pt x="0" y="213"/>
                        <a:pt x="128" y="367"/>
                      </a:cubicBezTo>
                      <a:cubicBezTo>
                        <a:pt x="1629" y="2101"/>
                        <a:pt x="3264" y="3736"/>
                        <a:pt x="5065" y="5204"/>
                      </a:cubicBezTo>
                      <a:cubicBezTo>
                        <a:pt x="5106" y="5238"/>
                        <a:pt x="5152" y="5252"/>
                        <a:pt x="5196" y="5252"/>
                      </a:cubicBezTo>
                      <a:cubicBezTo>
                        <a:pt x="5368" y="5252"/>
                        <a:pt x="5524" y="5036"/>
                        <a:pt x="5365" y="4903"/>
                      </a:cubicBezTo>
                      <a:cubicBezTo>
                        <a:pt x="3564" y="3436"/>
                        <a:pt x="1929" y="1801"/>
                        <a:pt x="428" y="67"/>
                      </a:cubicBezTo>
                      <a:cubicBezTo>
                        <a:pt x="382" y="20"/>
                        <a:pt x="332" y="1"/>
                        <a:pt x="2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rot="2700000">
                  <a:off x="6885157" y="809870"/>
                  <a:ext cx="137356" cy="242667"/>
                </a:xfrm>
                <a:custGeom>
                  <a:avLst/>
                  <a:gdLst/>
                  <a:ahLst/>
                  <a:cxnLst/>
                  <a:rect l="l" t="t" r="r" b="b"/>
                  <a:pathLst>
                    <a:path w="6228" h="11003" extrusionOk="0">
                      <a:moveTo>
                        <a:pt x="222" y="0"/>
                      </a:moveTo>
                      <a:cubicBezTo>
                        <a:pt x="110" y="0"/>
                        <a:pt x="0" y="90"/>
                        <a:pt x="0" y="228"/>
                      </a:cubicBezTo>
                      <a:lnTo>
                        <a:pt x="634" y="10802"/>
                      </a:lnTo>
                      <a:cubicBezTo>
                        <a:pt x="634" y="10935"/>
                        <a:pt x="734" y="11002"/>
                        <a:pt x="834" y="11002"/>
                      </a:cubicBezTo>
                      <a:cubicBezTo>
                        <a:pt x="934" y="11002"/>
                        <a:pt x="1034" y="10935"/>
                        <a:pt x="1034" y="10802"/>
                      </a:cubicBezTo>
                      <a:lnTo>
                        <a:pt x="430" y="726"/>
                      </a:lnTo>
                      <a:lnTo>
                        <a:pt x="5771" y="5632"/>
                      </a:lnTo>
                      <a:cubicBezTo>
                        <a:pt x="5815" y="5668"/>
                        <a:pt x="5864" y="5684"/>
                        <a:pt x="5911" y="5684"/>
                      </a:cubicBezTo>
                      <a:cubicBezTo>
                        <a:pt x="6079" y="5684"/>
                        <a:pt x="6227" y="5487"/>
                        <a:pt x="6071" y="5331"/>
                      </a:cubicBezTo>
                      <a:lnTo>
                        <a:pt x="367" y="61"/>
                      </a:lnTo>
                      <a:cubicBezTo>
                        <a:pt x="325" y="19"/>
                        <a:pt x="273"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rot="2700000">
                  <a:off x="6868840" y="823620"/>
                  <a:ext cx="11071" cy="105973"/>
                </a:xfrm>
                <a:custGeom>
                  <a:avLst/>
                  <a:gdLst/>
                  <a:ahLst/>
                  <a:cxnLst/>
                  <a:rect l="l" t="t" r="r" b="b"/>
                  <a:pathLst>
                    <a:path w="502" h="4805" extrusionOk="0">
                      <a:moveTo>
                        <a:pt x="218" y="1"/>
                      </a:moveTo>
                      <a:cubicBezTo>
                        <a:pt x="109" y="1"/>
                        <a:pt x="1" y="68"/>
                        <a:pt x="1" y="201"/>
                      </a:cubicBezTo>
                      <a:cubicBezTo>
                        <a:pt x="34" y="1669"/>
                        <a:pt x="68" y="3137"/>
                        <a:pt x="101" y="4604"/>
                      </a:cubicBezTo>
                      <a:cubicBezTo>
                        <a:pt x="101" y="4738"/>
                        <a:pt x="201" y="4804"/>
                        <a:pt x="301" y="4804"/>
                      </a:cubicBezTo>
                      <a:cubicBezTo>
                        <a:pt x="401" y="4804"/>
                        <a:pt x="501" y="4738"/>
                        <a:pt x="501" y="4604"/>
                      </a:cubicBezTo>
                      <a:cubicBezTo>
                        <a:pt x="501" y="3137"/>
                        <a:pt x="468" y="1669"/>
                        <a:pt x="434" y="201"/>
                      </a:cubicBezTo>
                      <a:cubicBezTo>
                        <a:pt x="434" y="68"/>
                        <a:pt x="326" y="1"/>
                        <a:pt x="2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rot="2700000">
                  <a:off x="6925438" y="800142"/>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rot="2700000">
                  <a:off x="7069501" y="783799"/>
                  <a:ext cx="331812" cy="19143"/>
                </a:xfrm>
                <a:custGeom>
                  <a:avLst/>
                  <a:gdLst/>
                  <a:ahLst/>
                  <a:cxnLst/>
                  <a:rect l="l" t="t" r="r" b="b"/>
                  <a:pathLst>
                    <a:path w="15045" h="868" extrusionOk="0">
                      <a:moveTo>
                        <a:pt x="267" y="0"/>
                      </a:moveTo>
                      <a:cubicBezTo>
                        <a:pt x="0" y="0"/>
                        <a:pt x="0" y="401"/>
                        <a:pt x="267" y="401"/>
                      </a:cubicBezTo>
                      <a:lnTo>
                        <a:pt x="11575" y="768"/>
                      </a:lnTo>
                      <a:lnTo>
                        <a:pt x="14778" y="868"/>
                      </a:lnTo>
                      <a:cubicBezTo>
                        <a:pt x="15044" y="868"/>
                        <a:pt x="15044" y="434"/>
                        <a:pt x="14778" y="434"/>
                      </a:cubicBezTo>
                      <a:lnTo>
                        <a:pt x="3503" y="101"/>
                      </a:lnTo>
                      <a:lnTo>
                        <a:pt x="26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rot="2700000">
                  <a:off x="7372567" y="933204"/>
                  <a:ext cx="11799" cy="9572"/>
                </a:xfrm>
                <a:custGeom>
                  <a:avLst/>
                  <a:gdLst/>
                  <a:ahLst/>
                  <a:cxnLst/>
                  <a:rect l="l" t="t" r="r" b="b"/>
                  <a:pathLst>
                    <a:path w="535" h="434" extrusionOk="0">
                      <a:moveTo>
                        <a:pt x="268" y="0"/>
                      </a:moveTo>
                      <a:cubicBezTo>
                        <a:pt x="1" y="0"/>
                        <a:pt x="1" y="434"/>
                        <a:pt x="268" y="434"/>
                      </a:cubicBezTo>
                      <a:cubicBezTo>
                        <a:pt x="534" y="434"/>
                        <a:pt x="534"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rot="2700000">
                  <a:off x="7243209" y="890782"/>
                  <a:ext cx="90512" cy="13255"/>
                </a:xfrm>
                <a:custGeom>
                  <a:avLst/>
                  <a:gdLst/>
                  <a:ahLst/>
                  <a:cxnLst/>
                  <a:rect l="l" t="t" r="r" b="b"/>
                  <a:pathLst>
                    <a:path w="4104" h="601" extrusionOk="0">
                      <a:moveTo>
                        <a:pt x="268" y="0"/>
                      </a:moveTo>
                      <a:cubicBezTo>
                        <a:pt x="1" y="0"/>
                        <a:pt x="1" y="401"/>
                        <a:pt x="268" y="401"/>
                      </a:cubicBezTo>
                      <a:lnTo>
                        <a:pt x="3804" y="601"/>
                      </a:lnTo>
                      <a:cubicBezTo>
                        <a:pt x="4104" y="601"/>
                        <a:pt x="4104" y="167"/>
                        <a:pt x="3804" y="167"/>
                      </a:cubicBezTo>
                      <a:lnTo>
                        <a:pt x="26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rot="2700000">
                  <a:off x="7155483" y="813024"/>
                  <a:ext cx="19761" cy="25716"/>
                </a:xfrm>
                <a:custGeom>
                  <a:avLst/>
                  <a:gdLst/>
                  <a:ahLst/>
                  <a:cxnLst/>
                  <a:rect l="l" t="t" r="r" b="b"/>
                  <a:pathLst>
                    <a:path w="896" h="1166" extrusionOk="0">
                      <a:moveTo>
                        <a:pt x="593" y="0"/>
                      </a:moveTo>
                      <a:cubicBezTo>
                        <a:pt x="532" y="0"/>
                        <a:pt x="473" y="29"/>
                        <a:pt x="434" y="97"/>
                      </a:cubicBezTo>
                      <a:cubicBezTo>
                        <a:pt x="300" y="364"/>
                        <a:pt x="200" y="597"/>
                        <a:pt x="67" y="864"/>
                      </a:cubicBezTo>
                      <a:cubicBezTo>
                        <a:pt x="0" y="964"/>
                        <a:pt x="34" y="1098"/>
                        <a:pt x="134" y="1131"/>
                      </a:cubicBezTo>
                      <a:cubicBezTo>
                        <a:pt x="169" y="1155"/>
                        <a:pt x="209" y="1166"/>
                        <a:pt x="248" y="1166"/>
                      </a:cubicBezTo>
                      <a:cubicBezTo>
                        <a:pt x="320" y="1166"/>
                        <a:pt x="391" y="1129"/>
                        <a:pt x="434" y="1064"/>
                      </a:cubicBezTo>
                      <a:lnTo>
                        <a:pt x="801" y="331"/>
                      </a:lnTo>
                      <a:cubicBezTo>
                        <a:pt x="895" y="166"/>
                        <a:pt x="739" y="0"/>
                        <a:pt x="5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rot="2700000">
                  <a:off x="7166154" y="829153"/>
                  <a:ext cx="19893" cy="22077"/>
                </a:xfrm>
                <a:custGeom>
                  <a:avLst/>
                  <a:gdLst/>
                  <a:ahLst/>
                  <a:cxnLst/>
                  <a:rect l="l" t="t" r="r" b="b"/>
                  <a:pathLst>
                    <a:path w="902" h="1001" extrusionOk="0">
                      <a:moveTo>
                        <a:pt x="668" y="0"/>
                      </a:moveTo>
                      <a:cubicBezTo>
                        <a:pt x="601" y="0"/>
                        <a:pt x="568" y="34"/>
                        <a:pt x="534" y="67"/>
                      </a:cubicBezTo>
                      <a:lnTo>
                        <a:pt x="67" y="634"/>
                      </a:lnTo>
                      <a:cubicBezTo>
                        <a:pt x="34" y="667"/>
                        <a:pt x="1" y="734"/>
                        <a:pt x="1" y="767"/>
                      </a:cubicBezTo>
                      <a:cubicBezTo>
                        <a:pt x="1" y="834"/>
                        <a:pt x="34" y="867"/>
                        <a:pt x="67" y="934"/>
                      </a:cubicBezTo>
                      <a:cubicBezTo>
                        <a:pt x="101" y="968"/>
                        <a:pt x="168" y="968"/>
                        <a:pt x="201" y="1001"/>
                      </a:cubicBezTo>
                      <a:cubicBezTo>
                        <a:pt x="268" y="968"/>
                        <a:pt x="301" y="968"/>
                        <a:pt x="368" y="934"/>
                      </a:cubicBezTo>
                      <a:lnTo>
                        <a:pt x="835" y="367"/>
                      </a:lnTo>
                      <a:cubicBezTo>
                        <a:pt x="901" y="267"/>
                        <a:pt x="901" y="134"/>
                        <a:pt x="835" y="67"/>
                      </a:cubicBezTo>
                      <a:cubicBezTo>
                        <a:pt x="768" y="34"/>
                        <a:pt x="735" y="0"/>
                        <a:pt x="6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rot="2700000">
                  <a:off x="7031484" y="586430"/>
                  <a:ext cx="8844" cy="29443"/>
                </a:xfrm>
                <a:custGeom>
                  <a:avLst/>
                  <a:gdLst/>
                  <a:ahLst/>
                  <a:cxnLst/>
                  <a:rect l="l" t="t" r="r" b="b"/>
                  <a:pathLst>
                    <a:path w="401" h="1335" extrusionOk="0">
                      <a:moveTo>
                        <a:pt x="200" y="0"/>
                      </a:moveTo>
                      <a:cubicBezTo>
                        <a:pt x="100" y="0"/>
                        <a:pt x="0" y="67"/>
                        <a:pt x="0" y="201"/>
                      </a:cubicBezTo>
                      <a:lnTo>
                        <a:pt x="0" y="1135"/>
                      </a:lnTo>
                      <a:cubicBezTo>
                        <a:pt x="0" y="1235"/>
                        <a:pt x="100" y="1335"/>
                        <a:pt x="200" y="1335"/>
                      </a:cubicBezTo>
                      <a:cubicBezTo>
                        <a:pt x="300" y="1335"/>
                        <a:pt x="401" y="1235"/>
                        <a:pt x="401" y="1135"/>
                      </a:cubicBezTo>
                      <a:lnTo>
                        <a:pt x="401" y="201"/>
                      </a:lnTo>
                      <a:cubicBezTo>
                        <a:pt x="401" y="67"/>
                        <a:pt x="300" y="0"/>
                        <a:pt x="2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rot="2700000">
                  <a:off x="7040120" y="603730"/>
                  <a:ext cx="14887" cy="27921"/>
                </a:xfrm>
                <a:custGeom>
                  <a:avLst/>
                  <a:gdLst/>
                  <a:ahLst/>
                  <a:cxnLst/>
                  <a:rect l="l" t="t" r="r" b="b"/>
                  <a:pathLst>
                    <a:path w="675" h="1266" extrusionOk="0">
                      <a:moveTo>
                        <a:pt x="256" y="1"/>
                      </a:moveTo>
                      <a:cubicBezTo>
                        <a:pt x="237" y="1"/>
                        <a:pt x="218" y="4"/>
                        <a:pt x="201" y="10"/>
                      </a:cubicBezTo>
                      <a:cubicBezTo>
                        <a:pt x="67" y="43"/>
                        <a:pt x="0" y="143"/>
                        <a:pt x="34" y="276"/>
                      </a:cubicBezTo>
                      <a:lnTo>
                        <a:pt x="234" y="1110"/>
                      </a:lnTo>
                      <a:cubicBezTo>
                        <a:pt x="261" y="1217"/>
                        <a:pt x="341" y="1265"/>
                        <a:pt x="423" y="1265"/>
                      </a:cubicBezTo>
                      <a:cubicBezTo>
                        <a:pt x="546" y="1265"/>
                        <a:pt x="674" y="1157"/>
                        <a:pt x="634" y="977"/>
                      </a:cubicBezTo>
                      <a:lnTo>
                        <a:pt x="467" y="143"/>
                      </a:lnTo>
                      <a:cubicBezTo>
                        <a:pt x="440" y="61"/>
                        <a:pt x="345" y="1"/>
                        <a:pt x="2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rot="2700000">
                  <a:off x="6745078" y="930341"/>
                  <a:ext cx="12527" cy="9594"/>
                </a:xfrm>
                <a:custGeom>
                  <a:avLst/>
                  <a:gdLst/>
                  <a:ahLst/>
                  <a:cxnLst/>
                  <a:rect l="l" t="t" r="r" b="b"/>
                  <a:pathLst>
                    <a:path w="568" h="435" extrusionOk="0">
                      <a:moveTo>
                        <a:pt x="301" y="1"/>
                      </a:moveTo>
                      <a:cubicBezTo>
                        <a:pt x="0" y="1"/>
                        <a:pt x="0" y="434"/>
                        <a:pt x="301" y="434"/>
                      </a:cubicBezTo>
                      <a:cubicBezTo>
                        <a:pt x="567" y="434"/>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rot="2700000">
                  <a:off x="7626436" y="1869775"/>
                  <a:ext cx="114508" cy="44109"/>
                </a:xfrm>
                <a:custGeom>
                  <a:avLst/>
                  <a:gdLst/>
                  <a:ahLst/>
                  <a:cxnLst/>
                  <a:rect l="l" t="t" r="r" b="b"/>
                  <a:pathLst>
                    <a:path w="5192" h="2000" extrusionOk="0">
                      <a:moveTo>
                        <a:pt x="329" y="1"/>
                      </a:moveTo>
                      <a:cubicBezTo>
                        <a:pt x="113" y="1"/>
                        <a:pt x="1" y="372"/>
                        <a:pt x="257" y="436"/>
                      </a:cubicBezTo>
                      <a:lnTo>
                        <a:pt x="257" y="403"/>
                      </a:lnTo>
                      <a:cubicBezTo>
                        <a:pt x="1825" y="770"/>
                        <a:pt x="3326" y="1270"/>
                        <a:pt x="4760" y="1971"/>
                      </a:cubicBezTo>
                      <a:cubicBezTo>
                        <a:pt x="4800" y="1991"/>
                        <a:pt x="4838" y="1999"/>
                        <a:pt x="4874" y="1999"/>
                      </a:cubicBezTo>
                      <a:cubicBezTo>
                        <a:pt x="5077" y="1999"/>
                        <a:pt x="5192" y="1717"/>
                        <a:pt x="4993" y="1604"/>
                      </a:cubicBezTo>
                      <a:cubicBezTo>
                        <a:pt x="3526" y="903"/>
                        <a:pt x="1958" y="370"/>
                        <a:pt x="357" y="3"/>
                      </a:cubicBezTo>
                      <a:cubicBezTo>
                        <a:pt x="348" y="1"/>
                        <a:pt x="338" y="1"/>
                        <a:pt x="32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rot="2700000">
                  <a:off x="6751792" y="1612366"/>
                  <a:ext cx="49689" cy="155088"/>
                </a:xfrm>
                <a:custGeom>
                  <a:avLst/>
                  <a:gdLst/>
                  <a:ahLst/>
                  <a:cxnLst/>
                  <a:rect l="l" t="t" r="r" b="b"/>
                  <a:pathLst>
                    <a:path w="2253" h="7032" extrusionOk="0">
                      <a:moveTo>
                        <a:pt x="1980" y="0"/>
                      </a:moveTo>
                      <a:cubicBezTo>
                        <a:pt x="1915" y="0"/>
                        <a:pt x="1852" y="37"/>
                        <a:pt x="1819" y="126"/>
                      </a:cubicBezTo>
                      <a:cubicBezTo>
                        <a:pt x="918" y="2261"/>
                        <a:pt x="317" y="4496"/>
                        <a:pt x="17" y="6831"/>
                      </a:cubicBezTo>
                      <a:cubicBezTo>
                        <a:pt x="1" y="6964"/>
                        <a:pt x="101" y="7031"/>
                        <a:pt x="209" y="7031"/>
                      </a:cubicBezTo>
                      <a:cubicBezTo>
                        <a:pt x="317" y="7031"/>
                        <a:pt x="434" y="6964"/>
                        <a:pt x="451" y="6831"/>
                      </a:cubicBezTo>
                      <a:cubicBezTo>
                        <a:pt x="718" y="4596"/>
                        <a:pt x="1285" y="2394"/>
                        <a:pt x="2185" y="326"/>
                      </a:cubicBezTo>
                      <a:cubicBezTo>
                        <a:pt x="2252" y="148"/>
                        <a:pt x="2111" y="0"/>
                        <a:pt x="19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rot="2700000">
                  <a:off x="6650652" y="1768003"/>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14"/>
              <p:cNvGrpSpPr/>
              <p:nvPr/>
            </p:nvGrpSpPr>
            <p:grpSpPr>
              <a:xfrm rot="-899960">
                <a:off x="1641964" y="251179"/>
                <a:ext cx="1137138" cy="1137138"/>
                <a:chOff x="6521315" y="1678098"/>
                <a:chExt cx="1137172" cy="1137172"/>
              </a:xfrm>
            </p:grpSpPr>
            <p:sp>
              <p:nvSpPr>
                <p:cNvPr id="946" name="Google Shape;946;p14"/>
                <p:cNvSpPr/>
                <p:nvPr/>
              </p:nvSpPr>
              <p:spPr>
                <a:xfrm rot="2700000">
                  <a:off x="6679488" y="1855180"/>
                  <a:ext cx="818096" cy="780559"/>
                </a:xfrm>
                <a:custGeom>
                  <a:avLst/>
                  <a:gdLst/>
                  <a:ahLst/>
                  <a:cxnLst/>
                  <a:rect l="l" t="t" r="r" b="b"/>
                  <a:pathLst>
                    <a:path w="37094" h="35392" extrusionOk="0">
                      <a:moveTo>
                        <a:pt x="25645" y="1"/>
                      </a:moveTo>
                      <a:cubicBezTo>
                        <a:pt x="24001" y="1"/>
                        <a:pt x="22379" y="432"/>
                        <a:pt x="21015" y="1357"/>
                      </a:cubicBezTo>
                      <a:cubicBezTo>
                        <a:pt x="18547" y="3025"/>
                        <a:pt x="17313" y="5927"/>
                        <a:pt x="16679" y="8863"/>
                      </a:cubicBezTo>
                      <a:cubicBezTo>
                        <a:pt x="14501" y="7199"/>
                        <a:pt x="11994" y="5919"/>
                        <a:pt x="9356" y="5919"/>
                      </a:cubicBezTo>
                      <a:cubicBezTo>
                        <a:pt x="9085" y="5919"/>
                        <a:pt x="8813" y="5932"/>
                        <a:pt x="8540" y="5960"/>
                      </a:cubicBezTo>
                      <a:cubicBezTo>
                        <a:pt x="5037" y="6294"/>
                        <a:pt x="2068" y="9129"/>
                        <a:pt x="1034" y="12465"/>
                      </a:cubicBezTo>
                      <a:cubicBezTo>
                        <a:pt x="0" y="15834"/>
                        <a:pt x="734" y="19570"/>
                        <a:pt x="2435" y="22606"/>
                      </a:cubicBezTo>
                      <a:cubicBezTo>
                        <a:pt x="4137" y="25675"/>
                        <a:pt x="6772" y="28143"/>
                        <a:pt x="9641" y="30144"/>
                      </a:cubicBezTo>
                      <a:cubicBezTo>
                        <a:pt x="13176" y="32680"/>
                        <a:pt x="18347" y="34181"/>
                        <a:pt x="23017" y="35248"/>
                      </a:cubicBezTo>
                      <a:cubicBezTo>
                        <a:pt x="23436" y="35345"/>
                        <a:pt x="23860" y="35392"/>
                        <a:pt x="24280" y="35392"/>
                      </a:cubicBezTo>
                      <a:cubicBezTo>
                        <a:pt x="26028" y="35392"/>
                        <a:pt x="27712" y="34579"/>
                        <a:pt x="28788" y="33180"/>
                      </a:cubicBezTo>
                      <a:cubicBezTo>
                        <a:pt x="31690" y="29310"/>
                        <a:pt x="34658" y="24841"/>
                        <a:pt x="35759" y="20604"/>
                      </a:cubicBezTo>
                      <a:cubicBezTo>
                        <a:pt x="36660" y="17202"/>
                        <a:pt x="37093" y="13633"/>
                        <a:pt x="36426" y="10197"/>
                      </a:cubicBezTo>
                      <a:cubicBezTo>
                        <a:pt x="35759" y="6728"/>
                        <a:pt x="33891" y="3425"/>
                        <a:pt x="30956" y="1557"/>
                      </a:cubicBezTo>
                      <a:cubicBezTo>
                        <a:pt x="29382" y="549"/>
                        <a:pt x="27499" y="1"/>
                        <a:pt x="25645"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rot="2700000">
                  <a:off x="6679750" y="1852732"/>
                  <a:ext cx="820301" cy="787903"/>
                </a:xfrm>
                <a:custGeom>
                  <a:avLst/>
                  <a:gdLst/>
                  <a:ahLst/>
                  <a:cxnLst/>
                  <a:rect l="l" t="t" r="r" b="b"/>
                  <a:pathLst>
                    <a:path w="37194" h="35725" extrusionOk="0">
                      <a:moveTo>
                        <a:pt x="25632" y="378"/>
                      </a:moveTo>
                      <a:cubicBezTo>
                        <a:pt x="28130" y="378"/>
                        <a:pt x="30610" y="1420"/>
                        <a:pt x="32424" y="3163"/>
                      </a:cubicBezTo>
                      <a:cubicBezTo>
                        <a:pt x="35126" y="5764"/>
                        <a:pt x="36393" y="9467"/>
                        <a:pt x="36527" y="13136"/>
                      </a:cubicBezTo>
                      <a:cubicBezTo>
                        <a:pt x="36560" y="15305"/>
                        <a:pt x="36327" y="17440"/>
                        <a:pt x="35860" y="19541"/>
                      </a:cubicBezTo>
                      <a:cubicBezTo>
                        <a:pt x="35426" y="21476"/>
                        <a:pt x="34725" y="23344"/>
                        <a:pt x="33858" y="25112"/>
                      </a:cubicBezTo>
                      <a:cubicBezTo>
                        <a:pt x="32891" y="26946"/>
                        <a:pt x="31823" y="28714"/>
                        <a:pt x="30623" y="30415"/>
                      </a:cubicBezTo>
                      <a:cubicBezTo>
                        <a:pt x="30022" y="31249"/>
                        <a:pt x="29422" y="32083"/>
                        <a:pt x="28821" y="32917"/>
                      </a:cubicBezTo>
                      <a:cubicBezTo>
                        <a:pt x="28288" y="33651"/>
                        <a:pt x="27620" y="34252"/>
                        <a:pt x="26820" y="34719"/>
                      </a:cubicBezTo>
                      <a:cubicBezTo>
                        <a:pt x="26086" y="35085"/>
                        <a:pt x="25252" y="35319"/>
                        <a:pt x="24418" y="35352"/>
                      </a:cubicBezTo>
                      <a:cubicBezTo>
                        <a:pt x="23484" y="35319"/>
                        <a:pt x="22550" y="35152"/>
                        <a:pt x="21683" y="34885"/>
                      </a:cubicBezTo>
                      <a:cubicBezTo>
                        <a:pt x="19781" y="34418"/>
                        <a:pt x="17880" y="33885"/>
                        <a:pt x="16045" y="33251"/>
                      </a:cubicBezTo>
                      <a:cubicBezTo>
                        <a:pt x="14278" y="32650"/>
                        <a:pt x="12543" y="31850"/>
                        <a:pt x="10908" y="30916"/>
                      </a:cubicBezTo>
                      <a:cubicBezTo>
                        <a:pt x="9341" y="29948"/>
                        <a:pt x="7840" y="28814"/>
                        <a:pt x="6472" y="27547"/>
                      </a:cubicBezTo>
                      <a:cubicBezTo>
                        <a:pt x="3670" y="24945"/>
                        <a:pt x="1468" y="21643"/>
                        <a:pt x="868" y="17773"/>
                      </a:cubicBezTo>
                      <a:cubicBezTo>
                        <a:pt x="568" y="15905"/>
                        <a:pt x="735" y="13970"/>
                        <a:pt x="1368" y="12169"/>
                      </a:cubicBezTo>
                      <a:cubicBezTo>
                        <a:pt x="1969" y="10601"/>
                        <a:pt x="2936" y="9234"/>
                        <a:pt x="4204" y="8166"/>
                      </a:cubicBezTo>
                      <a:cubicBezTo>
                        <a:pt x="5471" y="7099"/>
                        <a:pt x="7006" y="6432"/>
                        <a:pt x="8674" y="6265"/>
                      </a:cubicBezTo>
                      <a:cubicBezTo>
                        <a:pt x="8842" y="6256"/>
                        <a:pt x="9011" y="6252"/>
                        <a:pt x="9179" y="6252"/>
                      </a:cubicBezTo>
                      <a:cubicBezTo>
                        <a:pt x="10910" y="6252"/>
                        <a:pt x="12624" y="6718"/>
                        <a:pt x="14144" y="7599"/>
                      </a:cubicBezTo>
                      <a:cubicBezTo>
                        <a:pt x="14962" y="8057"/>
                        <a:pt x="15748" y="8580"/>
                        <a:pt x="16502" y="9166"/>
                      </a:cubicBezTo>
                      <a:lnTo>
                        <a:pt x="16502" y="9166"/>
                      </a:lnTo>
                      <a:cubicBezTo>
                        <a:pt x="16514" y="9178"/>
                        <a:pt x="16527" y="9188"/>
                        <a:pt x="16541" y="9197"/>
                      </a:cubicBezTo>
                      <a:lnTo>
                        <a:pt x="16541" y="9197"/>
                      </a:lnTo>
                      <a:cubicBezTo>
                        <a:pt x="16543" y="9198"/>
                        <a:pt x="16544" y="9199"/>
                        <a:pt x="16546" y="9200"/>
                      </a:cubicBezTo>
                      <a:cubicBezTo>
                        <a:pt x="16577" y="9221"/>
                        <a:pt x="16609" y="9231"/>
                        <a:pt x="16639" y="9231"/>
                      </a:cubicBezTo>
                      <a:lnTo>
                        <a:pt x="16639" y="9231"/>
                      </a:lnTo>
                      <a:cubicBezTo>
                        <a:pt x="16648" y="9232"/>
                        <a:pt x="16658" y="9233"/>
                        <a:pt x="16668" y="9233"/>
                      </a:cubicBezTo>
                      <a:cubicBezTo>
                        <a:pt x="16746" y="9233"/>
                        <a:pt x="16820" y="9193"/>
                        <a:pt x="16846" y="9100"/>
                      </a:cubicBezTo>
                      <a:cubicBezTo>
                        <a:pt x="17580" y="5731"/>
                        <a:pt x="19214" y="2195"/>
                        <a:pt x="22684" y="894"/>
                      </a:cubicBezTo>
                      <a:cubicBezTo>
                        <a:pt x="23642" y="543"/>
                        <a:pt x="24639" y="378"/>
                        <a:pt x="25632" y="378"/>
                      </a:cubicBezTo>
                      <a:close/>
                      <a:moveTo>
                        <a:pt x="25687" y="0"/>
                      </a:moveTo>
                      <a:cubicBezTo>
                        <a:pt x="25443" y="0"/>
                        <a:pt x="25198" y="9"/>
                        <a:pt x="24952" y="27"/>
                      </a:cubicBezTo>
                      <a:cubicBezTo>
                        <a:pt x="23151" y="127"/>
                        <a:pt x="21449" y="828"/>
                        <a:pt x="20082" y="1995"/>
                      </a:cubicBezTo>
                      <a:cubicBezTo>
                        <a:pt x="18781" y="3196"/>
                        <a:pt x="17780" y="4730"/>
                        <a:pt x="17213" y="6398"/>
                      </a:cubicBezTo>
                      <a:cubicBezTo>
                        <a:pt x="16919" y="7164"/>
                        <a:pt x="16702" y="7903"/>
                        <a:pt x="16518" y="8686"/>
                      </a:cubicBezTo>
                      <a:lnTo>
                        <a:pt x="16518" y="8686"/>
                      </a:lnTo>
                      <a:cubicBezTo>
                        <a:pt x="15004" y="7510"/>
                        <a:pt x="13285" y="6639"/>
                        <a:pt x="11476" y="6131"/>
                      </a:cubicBezTo>
                      <a:cubicBezTo>
                        <a:pt x="10780" y="5948"/>
                        <a:pt x="10070" y="5857"/>
                        <a:pt x="9360" y="5857"/>
                      </a:cubicBezTo>
                      <a:cubicBezTo>
                        <a:pt x="8264" y="5857"/>
                        <a:pt x="7171" y="6073"/>
                        <a:pt x="6138" y="6498"/>
                      </a:cubicBezTo>
                      <a:cubicBezTo>
                        <a:pt x="2869" y="7899"/>
                        <a:pt x="768" y="11168"/>
                        <a:pt x="401" y="14638"/>
                      </a:cubicBezTo>
                      <a:cubicBezTo>
                        <a:pt x="1" y="18640"/>
                        <a:pt x="1602" y="22577"/>
                        <a:pt x="4137" y="25612"/>
                      </a:cubicBezTo>
                      <a:cubicBezTo>
                        <a:pt x="5371" y="27113"/>
                        <a:pt x="6806" y="28447"/>
                        <a:pt x="8373" y="29648"/>
                      </a:cubicBezTo>
                      <a:cubicBezTo>
                        <a:pt x="9908" y="30816"/>
                        <a:pt x="11542" y="31783"/>
                        <a:pt x="13277" y="32550"/>
                      </a:cubicBezTo>
                      <a:cubicBezTo>
                        <a:pt x="15111" y="33384"/>
                        <a:pt x="17013" y="34051"/>
                        <a:pt x="18948" y="34585"/>
                      </a:cubicBezTo>
                      <a:cubicBezTo>
                        <a:pt x="19948" y="34852"/>
                        <a:pt x="20916" y="35119"/>
                        <a:pt x="21916" y="35352"/>
                      </a:cubicBezTo>
                      <a:cubicBezTo>
                        <a:pt x="22696" y="35592"/>
                        <a:pt x="23530" y="35724"/>
                        <a:pt x="24369" y="35724"/>
                      </a:cubicBezTo>
                      <a:cubicBezTo>
                        <a:pt x="24463" y="35724"/>
                        <a:pt x="24557" y="35723"/>
                        <a:pt x="24652" y="35719"/>
                      </a:cubicBezTo>
                      <a:cubicBezTo>
                        <a:pt x="26386" y="35586"/>
                        <a:pt x="27987" y="34685"/>
                        <a:pt x="29021" y="33284"/>
                      </a:cubicBezTo>
                      <a:cubicBezTo>
                        <a:pt x="30356" y="31550"/>
                        <a:pt x="31590" y="29748"/>
                        <a:pt x="32724" y="27914"/>
                      </a:cubicBezTo>
                      <a:cubicBezTo>
                        <a:pt x="33825" y="26146"/>
                        <a:pt x="34759" y="24278"/>
                        <a:pt x="35459" y="22310"/>
                      </a:cubicBezTo>
                      <a:cubicBezTo>
                        <a:pt x="36160" y="20275"/>
                        <a:pt x="36593" y="18173"/>
                        <a:pt x="36794" y="16039"/>
                      </a:cubicBezTo>
                      <a:cubicBezTo>
                        <a:pt x="37194" y="12069"/>
                        <a:pt x="36527" y="7933"/>
                        <a:pt x="34192" y="4630"/>
                      </a:cubicBezTo>
                      <a:cubicBezTo>
                        <a:pt x="33158" y="3163"/>
                        <a:pt x="31790" y="1928"/>
                        <a:pt x="30189" y="1094"/>
                      </a:cubicBezTo>
                      <a:cubicBezTo>
                        <a:pt x="28802" y="372"/>
                        <a:pt x="27265" y="0"/>
                        <a:pt x="256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rot="2700000">
                  <a:off x="7282858" y="2077145"/>
                  <a:ext cx="43426" cy="36743"/>
                </a:xfrm>
                <a:custGeom>
                  <a:avLst/>
                  <a:gdLst/>
                  <a:ahLst/>
                  <a:cxnLst/>
                  <a:rect l="l" t="t" r="r" b="b"/>
                  <a:pathLst>
                    <a:path w="1969" h="1666" extrusionOk="0">
                      <a:moveTo>
                        <a:pt x="856" y="1"/>
                      </a:moveTo>
                      <a:cubicBezTo>
                        <a:pt x="420" y="1"/>
                        <a:pt x="0" y="331"/>
                        <a:pt x="0" y="831"/>
                      </a:cubicBezTo>
                      <a:cubicBezTo>
                        <a:pt x="0" y="1298"/>
                        <a:pt x="367" y="1665"/>
                        <a:pt x="834" y="1665"/>
                      </a:cubicBezTo>
                      <a:cubicBezTo>
                        <a:pt x="1568" y="1665"/>
                        <a:pt x="1968" y="765"/>
                        <a:pt x="1434" y="231"/>
                      </a:cubicBezTo>
                      <a:cubicBezTo>
                        <a:pt x="1265" y="72"/>
                        <a:pt x="1058" y="1"/>
                        <a:pt x="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rot="2700000">
                  <a:off x="7345367" y="2118709"/>
                  <a:ext cx="189097" cy="80323"/>
                </a:xfrm>
                <a:custGeom>
                  <a:avLst/>
                  <a:gdLst/>
                  <a:ahLst/>
                  <a:cxnLst/>
                  <a:rect l="l" t="t" r="r" b="b"/>
                  <a:pathLst>
                    <a:path w="8574" h="3642" extrusionOk="0">
                      <a:moveTo>
                        <a:pt x="3898" y="0"/>
                      </a:moveTo>
                      <a:cubicBezTo>
                        <a:pt x="2625" y="0"/>
                        <a:pt x="1339" y="454"/>
                        <a:pt x="301" y="1392"/>
                      </a:cubicBezTo>
                      <a:cubicBezTo>
                        <a:pt x="1" y="1726"/>
                        <a:pt x="1" y="2259"/>
                        <a:pt x="301" y="2560"/>
                      </a:cubicBezTo>
                      <a:cubicBezTo>
                        <a:pt x="468" y="2726"/>
                        <a:pt x="685" y="2810"/>
                        <a:pt x="902" y="2810"/>
                      </a:cubicBezTo>
                      <a:cubicBezTo>
                        <a:pt x="1118" y="2810"/>
                        <a:pt x="1335" y="2726"/>
                        <a:pt x="1502" y="2560"/>
                      </a:cubicBezTo>
                      <a:lnTo>
                        <a:pt x="1502" y="2560"/>
                      </a:lnTo>
                      <a:lnTo>
                        <a:pt x="1469" y="2593"/>
                      </a:lnTo>
                      <a:lnTo>
                        <a:pt x="1469" y="2593"/>
                      </a:lnTo>
                      <a:lnTo>
                        <a:pt x="1669" y="2426"/>
                      </a:lnTo>
                      <a:lnTo>
                        <a:pt x="1669" y="2426"/>
                      </a:lnTo>
                      <a:cubicBezTo>
                        <a:pt x="1648" y="2447"/>
                        <a:pt x="1643" y="2455"/>
                        <a:pt x="1648" y="2455"/>
                      </a:cubicBezTo>
                      <a:cubicBezTo>
                        <a:pt x="1658" y="2455"/>
                        <a:pt x="1712" y="2416"/>
                        <a:pt x="1735" y="2393"/>
                      </a:cubicBezTo>
                      <a:cubicBezTo>
                        <a:pt x="1869" y="2293"/>
                        <a:pt x="2002" y="2193"/>
                        <a:pt x="2136" y="2126"/>
                      </a:cubicBezTo>
                      <a:cubicBezTo>
                        <a:pt x="2202" y="2093"/>
                        <a:pt x="2269" y="2059"/>
                        <a:pt x="2336" y="2026"/>
                      </a:cubicBezTo>
                      <a:lnTo>
                        <a:pt x="2469" y="1959"/>
                      </a:lnTo>
                      <a:lnTo>
                        <a:pt x="2603" y="1892"/>
                      </a:lnTo>
                      <a:lnTo>
                        <a:pt x="2836" y="1826"/>
                      </a:lnTo>
                      <a:cubicBezTo>
                        <a:pt x="2970" y="1792"/>
                        <a:pt x="3136" y="1759"/>
                        <a:pt x="3270" y="1726"/>
                      </a:cubicBezTo>
                      <a:lnTo>
                        <a:pt x="3503" y="1692"/>
                      </a:lnTo>
                      <a:lnTo>
                        <a:pt x="4437" y="1692"/>
                      </a:lnTo>
                      <a:lnTo>
                        <a:pt x="4571" y="1726"/>
                      </a:lnTo>
                      <a:lnTo>
                        <a:pt x="4804" y="1759"/>
                      </a:lnTo>
                      <a:cubicBezTo>
                        <a:pt x="4904" y="1792"/>
                        <a:pt x="5038" y="1826"/>
                        <a:pt x="5171" y="1892"/>
                      </a:cubicBezTo>
                      <a:cubicBezTo>
                        <a:pt x="5171" y="1892"/>
                        <a:pt x="5303" y="1949"/>
                        <a:pt x="5312" y="1949"/>
                      </a:cubicBezTo>
                      <a:cubicBezTo>
                        <a:pt x="5315" y="1949"/>
                        <a:pt x="5305" y="1943"/>
                        <a:pt x="5271" y="1926"/>
                      </a:cubicBezTo>
                      <a:lnTo>
                        <a:pt x="5271" y="1926"/>
                      </a:lnTo>
                      <a:cubicBezTo>
                        <a:pt x="5338" y="1959"/>
                        <a:pt x="5405" y="1959"/>
                        <a:pt x="5438" y="1993"/>
                      </a:cubicBezTo>
                      <a:cubicBezTo>
                        <a:pt x="5572" y="2059"/>
                        <a:pt x="5705" y="2126"/>
                        <a:pt x="5838" y="2226"/>
                      </a:cubicBezTo>
                      <a:cubicBezTo>
                        <a:pt x="5938" y="2293"/>
                        <a:pt x="6072" y="2359"/>
                        <a:pt x="6172" y="2426"/>
                      </a:cubicBezTo>
                      <a:cubicBezTo>
                        <a:pt x="6145" y="2413"/>
                        <a:pt x="6132" y="2408"/>
                        <a:pt x="6128" y="2408"/>
                      </a:cubicBezTo>
                      <a:cubicBezTo>
                        <a:pt x="6111" y="2408"/>
                        <a:pt x="6239" y="2493"/>
                        <a:pt x="6239" y="2493"/>
                      </a:cubicBezTo>
                      <a:lnTo>
                        <a:pt x="6439" y="2660"/>
                      </a:lnTo>
                      <a:cubicBezTo>
                        <a:pt x="6506" y="2760"/>
                        <a:pt x="6606" y="2860"/>
                        <a:pt x="6706" y="2960"/>
                      </a:cubicBezTo>
                      <a:cubicBezTo>
                        <a:pt x="6706" y="2960"/>
                        <a:pt x="6787" y="3057"/>
                        <a:pt x="6802" y="3071"/>
                      </a:cubicBezTo>
                      <a:lnTo>
                        <a:pt x="6802" y="3071"/>
                      </a:lnTo>
                      <a:lnTo>
                        <a:pt x="6906" y="3227"/>
                      </a:lnTo>
                      <a:cubicBezTo>
                        <a:pt x="7061" y="3494"/>
                        <a:pt x="7351" y="3642"/>
                        <a:pt x="7635" y="3642"/>
                      </a:cubicBezTo>
                      <a:cubicBezTo>
                        <a:pt x="7777" y="3642"/>
                        <a:pt x="7918" y="3605"/>
                        <a:pt x="8040" y="3527"/>
                      </a:cubicBezTo>
                      <a:cubicBezTo>
                        <a:pt x="8440" y="3293"/>
                        <a:pt x="8574" y="2793"/>
                        <a:pt x="8340" y="2393"/>
                      </a:cubicBezTo>
                      <a:cubicBezTo>
                        <a:pt x="7306" y="823"/>
                        <a:pt x="5614" y="0"/>
                        <a:pt x="3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rot="2700000">
                  <a:off x="6754301" y="2431222"/>
                  <a:ext cx="286887" cy="93357"/>
                </a:xfrm>
                <a:custGeom>
                  <a:avLst/>
                  <a:gdLst/>
                  <a:ahLst/>
                  <a:cxnLst/>
                  <a:rect l="l" t="t" r="r" b="b"/>
                  <a:pathLst>
                    <a:path w="13008" h="4233" extrusionOk="0">
                      <a:moveTo>
                        <a:pt x="318" y="0"/>
                      </a:moveTo>
                      <a:cubicBezTo>
                        <a:pt x="115" y="0"/>
                        <a:pt x="0" y="283"/>
                        <a:pt x="199" y="396"/>
                      </a:cubicBezTo>
                      <a:cubicBezTo>
                        <a:pt x="3167" y="2197"/>
                        <a:pt x="6436" y="3431"/>
                        <a:pt x="9872" y="3965"/>
                      </a:cubicBezTo>
                      <a:cubicBezTo>
                        <a:pt x="10806" y="4099"/>
                        <a:pt x="11774" y="4199"/>
                        <a:pt x="12741" y="4232"/>
                      </a:cubicBezTo>
                      <a:cubicBezTo>
                        <a:pt x="13008" y="4232"/>
                        <a:pt x="13008" y="3832"/>
                        <a:pt x="12741" y="3832"/>
                      </a:cubicBezTo>
                      <a:cubicBezTo>
                        <a:pt x="9339" y="3665"/>
                        <a:pt x="6003" y="2864"/>
                        <a:pt x="2934" y="1397"/>
                      </a:cubicBezTo>
                      <a:cubicBezTo>
                        <a:pt x="2067" y="996"/>
                        <a:pt x="1233" y="529"/>
                        <a:pt x="432" y="29"/>
                      </a:cubicBezTo>
                      <a:cubicBezTo>
                        <a:pt x="392" y="9"/>
                        <a:pt x="354"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rot="2700000">
                  <a:off x="7104378" y="2549637"/>
                  <a:ext cx="48564" cy="58445"/>
                </a:xfrm>
                <a:custGeom>
                  <a:avLst/>
                  <a:gdLst/>
                  <a:ahLst/>
                  <a:cxnLst/>
                  <a:rect l="l" t="t" r="r" b="b"/>
                  <a:pathLst>
                    <a:path w="2202" h="2650" extrusionOk="0">
                      <a:moveTo>
                        <a:pt x="1955" y="0"/>
                      </a:moveTo>
                      <a:cubicBezTo>
                        <a:pt x="1886" y="0"/>
                        <a:pt x="1823" y="37"/>
                        <a:pt x="1802" y="102"/>
                      </a:cubicBezTo>
                      <a:lnTo>
                        <a:pt x="67" y="2337"/>
                      </a:lnTo>
                      <a:cubicBezTo>
                        <a:pt x="0" y="2437"/>
                        <a:pt x="34" y="2570"/>
                        <a:pt x="134" y="2637"/>
                      </a:cubicBezTo>
                      <a:cubicBezTo>
                        <a:pt x="159" y="2645"/>
                        <a:pt x="186" y="2649"/>
                        <a:pt x="214" y="2649"/>
                      </a:cubicBezTo>
                      <a:cubicBezTo>
                        <a:pt x="296" y="2649"/>
                        <a:pt x="384" y="2612"/>
                        <a:pt x="434" y="2537"/>
                      </a:cubicBezTo>
                      <a:lnTo>
                        <a:pt x="2135" y="302"/>
                      </a:lnTo>
                      <a:cubicBezTo>
                        <a:pt x="2202" y="202"/>
                        <a:pt x="2169" y="68"/>
                        <a:pt x="2068" y="35"/>
                      </a:cubicBezTo>
                      <a:cubicBezTo>
                        <a:pt x="2033" y="11"/>
                        <a:pt x="1993" y="0"/>
                        <a:pt x="19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4"/>
                <p:cNvSpPr/>
                <p:nvPr/>
              </p:nvSpPr>
              <p:spPr>
                <a:xfrm rot="2700000">
                  <a:off x="7051211" y="2583711"/>
                  <a:ext cx="12527" cy="8844"/>
                </a:xfrm>
                <a:custGeom>
                  <a:avLst/>
                  <a:gdLst/>
                  <a:ahLst/>
                  <a:cxnLst/>
                  <a:rect l="l" t="t" r="r" b="b"/>
                  <a:pathLst>
                    <a:path w="568" h="401" extrusionOk="0">
                      <a:moveTo>
                        <a:pt x="301" y="0"/>
                      </a:moveTo>
                      <a:cubicBezTo>
                        <a:pt x="1" y="0"/>
                        <a:pt x="1" y="401"/>
                        <a:pt x="301" y="401"/>
                      </a:cubicBezTo>
                      <a:cubicBezTo>
                        <a:pt x="568" y="401"/>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rot="2700000">
                  <a:off x="6901955" y="1866250"/>
                  <a:ext cx="77831" cy="148340"/>
                </a:xfrm>
                <a:custGeom>
                  <a:avLst/>
                  <a:gdLst/>
                  <a:ahLst/>
                  <a:cxnLst/>
                  <a:rect l="l" t="t" r="r" b="b"/>
                  <a:pathLst>
                    <a:path w="3529" h="6726" extrusionOk="0">
                      <a:moveTo>
                        <a:pt x="3243" y="0"/>
                      </a:moveTo>
                      <a:cubicBezTo>
                        <a:pt x="3208" y="0"/>
                        <a:pt x="3172" y="13"/>
                        <a:pt x="3136" y="43"/>
                      </a:cubicBezTo>
                      <a:cubicBezTo>
                        <a:pt x="1068" y="1510"/>
                        <a:pt x="1" y="4045"/>
                        <a:pt x="434" y="6581"/>
                      </a:cubicBezTo>
                      <a:cubicBezTo>
                        <a:pt x="447" y="6682"/>
                        <a:pt x="513" y="6726"/>
                        <a:pt x="588" y="6726"/>
                      </a:cubicBezTo>
                      <a:cubicBezTo>
                        <a:pt x="710" y="6726"/>
                        <a:pt x="855" y="6612"/>
                        <a:pt x="835" y="6447"/>
                      </a:cubicBezTo>
                      <a:cubicBezTo>
                        <a:pt x="468" y="4145"/>
                        <a:pt x="1435" y="1777"/>
                        <a:pt x="3336" y="409"/>
                      </a:cubicBezTo>
                      <a:cubicBezTo>
                        <a:pt x="3528" y="272"/>
                        <a:pt x="3405" y="0"/>
                        <a:pt x="32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rot="2700000">
                  <a:off x="6841678" y="2005482"/>
                  <a:ext cx="11799" cy="8866"/>
                </a:xfrm>
                <a:custGeom>
                  <a:avLst/>
                  <a:gdLst/>
                  <a:ahLst/>
                  <a:cxnLst/>
                  <a:rect l="l" t="t" r="r" b="b"/>
                  <a:pathLst>
                    <a:path w="535" h="402" extrusionOk="0">
                      <a:moveTo>
                        <a:pt x="267" y="1"/>
                      </a:moveTo>
                      <a:cubicBezTo>
                        <a:pt x="0" y="1"/>
                        <a:pt x="0" y="401"/>
                        <a:pt x="267" y="401"/>
                      </a:cubicBezTo>
                      <a:cubicBezTo>
                        <a:pt x="534" y="401"/>
                        <a:pt x="534"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rot="2700000">
                  <a:off x="6923484" y="1942013"/>
                  <a:ext cx="19893" cy="56703"/>
                </a:xfrm>
                <a:custGeom>
                  <a:avLst/>
                  <a:gdLst/>
                  <a:ahLst/>
                  <a:cxnLst/>
                  <a:rect l="l" t="t" r="r" b="b"/>
                  <a:pathLst>
                    <a:path w="902" h="2571" extrusionOk="0">
                      <a:moveTo>
                        <a:pt x="686" y="1"/>
                      </a:moveTo>
                      <a:cubicBezTo>
                        <a:pt x="615" y="1"/>
                        <a:pt x="544" y="38"/>
                        <a:pt x="501" y="102"/>
                      </a:cubicBezTo>
                      <a:cubicBezTo>
                        <a:pt x="167" y="803"/>
                        <a:pt x="0" y="1603"/>
                        <a:pt x="67" y="2371"/>
                      </a:cubicBezTo>
                      <a:cubicBezTo>
                        <a:pt x="67" y="2504"/>
                        <a:pt x="167" y="2571"/>
                        <a:pt x="267" y="2571"/>
                      </a:cubicBezTo>
                      <a:cubicBezTo>
                        <a:pt x="367" y="2571"/>
                        <a:pt x="467" y="2504"/>
                        <a:pt x="467" y="2371"/>
                      </a:cubicBezTo>
                      <a:cubicBezTo>
                        <a:pt x="434" y="1670"/>
                        <a:pt x="567" y="970"/>
                        <a:pt x="868" y="302"/>
                      </a:cubicBezTo>
                      <a:cubicBezTo>
                        <a:pt x="901" y="202"/>
                        <a:pt x="868" y="102"/>
                        <a:pt x="801" y="36"/>
                      </a:cubicBezTo>
                      <a:cubicBezTo>
                        <a:pt x="766" y="12"/>
                        <a:pt x="726" y="1"/>
                        <a:pt x="6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rot="2700000">
                  <a:off x="6999675" y="2457132"/>
                  <a:ext cx="11049" cy="41948"/>
                </a:xfrm>
                <a:custGeom>
                  <a:avLst/>
                  <a:gdLst/>
                  <a:ahLst/>
                  <a:cxnLst/>
                  <a:rect l="l" t="t" r="r" b="b"/>
                  <a:pathLst>
                    <a:path w="501" h="1902" extrusionOk="0">
                      <a:moveTo>
                        <a:pt x="301" y="0"/>
                      </a:moveTo>
                      <a:cubicBezTo>
                        <a:pt x="167" y="0"/>
                        <a:pt x="67" y="100"/>
                        <a:pt x="67" y="234"/>
                      </a:cubicBezTo>
                      <a:lnTo>
                        <a:pt x="0" y="1668"/>
                      </a:lnTo>
                      <a:cubicBezTo>
                        <a:pt x="0" y="1802"/>
                        <a:pt x="67" y="1902"/>
                        <a:pt x="201" y="1902"/>
                      </a:cubicBezTo>
                      <a:cubicBezTo>
                        <a:pt x="301" y="1902"/>
                        <a:pt x="401" y="1802"/>
                        <a:pt x="401" y="1668"/>
                      </a:cubicBezTo>
                      <a:lnTo>
                        <a:pt x="501" y="234"/>
                      </a:lnTo>
                      <a:cubicBezTo>
                        <a:pt x="501" y="100"/>
                        <a:pt x="401"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rot="2700000">
                  <a:off x="7017683" y="2481452"/>
                  <a:ext cx="8844" cy="37537"/>
                </a:xfrm>
                <a:custGeom>
                  <a:avLst/>
                  <a:gdLst/>
                  <a:ahLst/>
                  <a:cxnLst/>
                  <a:rect l="l" t="t" r="r" b="b"/>
                  <a:pathLst>
                    <a:path w="401" h="1702" extrusionOk="0">
                      <a:moveTo>
                        <a:pt x="201" y="0"/>
                      </a:moveTo>
                      <a:cubicBezTo>
                        <a:pt x="100" y="0"/>
                        <a:pt x="0" y="67"/>
                        <a:pt x="0" y="200"/>
                      </a:cubicBezTo>
                      <a:lnTo>
                        <a:pt x="0" y="1501"/>
                      </a:lnTo>
                      <a:cubicBezTo>
                        <a:pt x="0" y="1635"/>
                        <a:pt x="100" y="1701"/>
                        <a:pt x="201" y="1701"/>
                      </a:cubicBezTo>
                      <a:cubicBezTo>
                        <a:pt x="301" y="1701"/>
                        <a:pt x="401" y="1635"/>
                        <a:pt x="401" y="1501"/>
                      </a:cubicBezTo>
                      <a:lnTo>
                        <a:pt x="401" y="200"/>
                      </a:lnTo>
                      <a:cubicBezTo>
                        <a:pt x="401" y="67"/>
                        <a:pt x="301" y="0"/>
                        <a:pt x="2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rot="2700000">
                  <a:off x="7093305" y="1966024"/>
                  <a:ext cx="18548" cy="30171"/>
                </a:xfrm>
                <a:custGeom>
                  <a:avLst/>
                  <a:gdLst/>
                  <a:ahLst/>
                  <a:cxnLst/>
                  <a:rect l="l" t="t" r="r" b="b"/>
                  <a:pathLst>
                    <a:path w="841" h="1368" extrusionOk="0">
                      <a:moveTo>
                        <a:pt x="606" y="1"/>
                      </a:moveTo>
                      <a:cubicBezTo>
                        <a:pt x="507" y="1"/>
                        <a:pt x="434" y="60"/>
                        <a:pt x="407" y="143"/>
                      </a:cubicBezTo>
                      <a:lnTo>
                        <a:pt x="40" y="1110"/>
                      </a:lnTo>
                      <a:cubicBezTo>
                        <a:pt x="0" y="1268"/>
                        <a:pt x="136" y="1367"/>
                        <a:pt x="267" y="1367"/>
                      </a:cubicBezTo>
                      <a:cubicBezTo>
                        <a:pt x="357" y="1367"/>
                        <a:pt x="446" y="1319"/>
                        <a:pt x="474" y="1210"/>
                      </a:cubicBezTo>
                      <a:lnTo>
                        <a:pt x="807" y="276"/>
                      </a:lnTo>
                      <a:cubicBezTo>
                        <a:pt x="840" y="143"/>
                        <a:pt x="774" y="43"/>
                        <a:pt x="674" y="9"/>
                      </a:cubicBezTo>
                      <a:cubicBezTo>
                        <a:pt x="650" y="3"/>
                        <a:pt x="627" y="1"/>
                        <a:pt x="6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rot="2700000">
                  <a:off x="7105810" y="1983563"/>
                  <a:ext cx="17820" cy="30480"/>
                </a:xfrm>
                <a:custGeom>
                  <a:avLst/>
                  <a:gdLst/>
                  <a:ahLst/>
                  <a:cxnLst/>
                  <a:rect l="l" t="t" r="r" b="b"/>
                  <a:pathLst>
                    <a:path w="808" h="1382" extrusionOk="0">
                      <a:moveTo>
                        <a:pt x="558" y="1"/>
                      </a:moveTo>
                      <a:cubicBezTo>
                        <a:pt x="475" y="1"/>
                        <a:pt x="395" y="51"/>
                        <a:pt x="368" y="172"/>
                      </a:cubicBezTo>
                      <a:lnTo>
                        <a:pt x="34" y="1106"/>
                      </a:lnTo>
                      <a:cubicBezTo>
                        <a:pt x="1" y="1206"/>
                        <a:pt x="68" y="1339"/>
                        <a:pt x="168" y="1373"/>
                      </a:cubicBezTo>
                      <a:cubicBezTo>
                        <a:pt x="185" y="1378"/>
                        <a:pt x="203" y="1381"/>
                        <a:pt x="221" y="1381"/>
                      </a:cubicBezTo>
                      <a:cubicBezTo>
                        <a:pt x="311" y="1381"/>
                        <a:pt x="407" y="1316"/>
                        <a:pt x="435" y="1206"/>
                      </a:cubicBezTo>
                      <a:cubicBezTo>
                        <a:pt x="535" y="906"/>
                        <a:pt x="668" y="606"/>
                        <a:pt x="768" y="272"/>
                      </a:cubicBezTo>
                      <a:cubicBezTo>
                        <a:pt x="808" y="112"/>
                        <a:pt x="681" y="1"/>
                        <a:pt x="5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60" name="Google Shape;960;p14"/>
          <p:cNvGrpSpPr/>
          <p:nvPr/>
        </p:nvGrpSpPr>
        <p:grpSpPr>
          <a:xfrm flipH="1">
            <a:off x="8694587" y="253240"/>
            <a:ext cx="122817" cy="102584"/>
            <a:chOff x="6984481" y="2937165"/>
            <a:chExt cx="122817" cy="102584"/>
          </a:xfrm>
        </p:grpSpPr>
        <p:sp>
          <p:nvSpPr>
            <p:cNvPr id="961" name="Google Shape;961;p14"/>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14"/>
          <p:cNvGrpSpPr/>
          <p:nvPr/>
        </p:nvGrpSpPr>
        <p:grpSpPr>
          <a:xfrm flipH="1">
            <a:off x="8773515" y="850026"/>
            <a:ext cx="167358" cy="277804"/>
            <a:chOff x="7562600" y="1002513"/>
            <a:chExt cx="167358" cy="277804"/>
          </a:xfrm>
        </p:grpSpPr>
        <p:sp>
          <p:nvSpPr>
            <p:cNvPr id="964" name="Google Shape;964;p14"/>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14"/>
          <p:cNvGrpSpPr/>
          <p:nvPr/>
        </p:nvGrpSpPr>
        <p:grpSpPr>
          <a:xfrm flipH="1">
            <a:off x="8655085" y="858804"/>
            <a:ext cx="90605" cy="144793"/>
            <a:chOff x="7757783" y="1011291"/>
            <a:chExt cx="90605" cy="144793"/>
          </a:xfrm>
        </p:grpSpPr>
        <p:sp>
          <p:nvSpPr>
            <p:cNvPr id="967" name="Google Shape;967;p14"/>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14"/>
          <p:cNvSpPr/>
          <p:nvPr/>
        </p:nvSpPr>
        <p:spPr>
          <a:xfrm flipH="1">
            <a:off x="8188690" y="82863"/>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0" name="Google Shape;970;p14"/>
          <p:cNvGrpSpPr/>
          <p:nvPr/>
        </p:nvGrpSpPr>
        <p:grpSpPr>
          <a:xfrm flipH="1">
            <a:off x="155308" y="4829629"/>
            <a:ext cx="89233" cy="144772"/>
            <a:chOff x="9274044" y="2003067"/>
            <a:chExt cx="89233" cy="144772"/>
          </a:xfrm>
        </p:grpSpPr>
        <p:sp>
          <p:nvSpPr>
            <p:cNvPr id="971" name="Google Shape;971;p14"/>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14"/>
          <p:cNvGrpSpPr/>
          <p:nvPr/>
        </p:nvGrpSpPr>
        <p:grpSpPr>
          <a:xfrm flipH="1">
            <a:off x="2371828" y="3515357"/>
            <a:ext cx="192557" cy="161020"/>
            <a:chOff x="5918613" y="2596307"/>
            <a:chExt cx="192557" cy="161020"/>
          </a:xfrm>
        </p:grpSpPr>
        <p:sp>
          <p:nvSpPr>
            <p:cNvPr id="974" name="Google Shape;974;p14"/>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14"/>
          <p:cNvSpPr/>
          <p:nvPr/>
        </p:nvSpPr>
        <p:spPr>
          <a:xfrm flipH="1">
            <a:off x="3995202" y="3269573"/>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flipH="1">
            <a:off x="7515527" y="490293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8" name="Google Shape;978;p14"/>
          <p:cNvPicPr preferRelativeResize="0"/>
          <p:nvPr/>
        </p:nvPicPr>
        <p:blipFill>
          <a:blip r:embed="rId3">
            <a:alphaModFix/>
          </a:blip>
          <a:stretch>
            <a:fillRect/>
          </a:stretch>
        </p:blipFill>
        <p:spPr>
          <a:xfrm>
            <a:off x="7875419" y="3545413"/>
            <a:ext cx="1268593" cy="1147799"/>
          </a:xfrm>
          <a:prstGeom prst="rect">
            <a:avLst/>
          </a:prstGeom>
          <a:noFill/>
          <a:ln>
            <a:noFill/>
          </a:ln>
        </p:spPr>
      </p:pic>
      <p:pic>
        <p:nvPicPr>
          <p:cNvPr id="979" name="Google Shape;979;p14"/>
          <p:cNvPicPr preferRelativeResize="0"/>
          <p:nvPr/>
        </p:nvPicPr>
        <p:blipFill>
          <a:blip r:embed="rId4">
            <a:alphaModFix/>
          </a:blip>
          <a:stretch>
            <a:fillRect/>
          </a:stretch>
        </p:blipFill>
        <p:spPr>
          <a:xfrm>
            <a:off x="7130400" y="3713127"/>
            <a:ext cx="812376" cy="8123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5"/>
          <p:cNvSpPr/>
          <p:nvPr/>
        </p:nvSpPr>
        <p:spPr>
          <a:xfrm>
            <a:off x="487650" y="793500"/>
            <a:ext cx="8559300" cy="1650600"/>
          </a:xfrm>
          <a:prstGeom prst="round2DiagRect">
            <a:avLst>
              <a:gd name="adj1" fmla="val 50000"/>
              <a:gd name="adj2" fmla="val 0"/>
            </a:avLst>
          </a:prstGeom>
          <a:solidFill>
            <a:srgbClr val="8AD8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grpSp>
        <p:nvGrpSpPr>
          <p:cNvPr id="985" name="Google Shape;985;p15"/>
          <p:cNvGrpSpPr/>
          <p:nvPr/>
        </p:nvGrpSpPr>
        <p:grpSpPr>
          <a:xfrm>
            <a:off x="4018829" y="4376785"/>
            <a:ext cx="3119102" cy="484847"/>
            <a:chOff x="5605000" y="2624296"/>
            <a:chExt cx="2819400" cy="438300"/>
          </a:xfrm>
        </p:grpSpPr>
        <p:sp>
          <p:nvSpPr>
            <p:cNvPr id="986" name="Google Shape;986;p15"/>
            <p:cNvSpPr/>
            <p:nvPr/>
          </p:nvSpPr>
          <p:spPr>
            <a:xfrm>
              <a:off x="5605000" y="2624296"/>
              <a:ext cx="2819400" cy="438300"/>
            </a:xfrm>
            <a:prstGeom prst="rightArrow">
              <a:avLst>
                <a:gd name="adj1" fmla="val 48916"/>
                <a:gd name="adj2" fmla="val 71344"/>
              </a:avLst>
            </a:prstGeom>
            <a:gradFill>
              <a:gsLst>
                <a:gs pos="0">
                  <a:srgbClr val="8AD8FF"/>
                </a:gs>
                <a:gs pos="50000">
                  <a:srgbClr val="B98DFF"/>
                </a:gs>
                <a:gs pos="100000">
                  <a:srgbClr val="FF83BB"/>
                </a:gs>
              </a:gsLst>
              <a:lin ang="0" scaled="0"/>
            </a:gra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15"/>
            <p:cNvGrpSpPr/>
            <p:nvPr/>
          </p:nvGrpSpPr>
          <p:grpSpPr>
            <a:xfrm>
              <a:off x="8135258" y="2831496"/>
              <a:ext cx="236107" cy="148836"/>
              <a:chOff x="8204511" y="2819943"/>
              <a:chExt cx="144753" cy="91249"/>
            </a:xfrm>
          </p:grpSpPr>
          <p:sp>
            <p:nvSpPr>
              <p:cNvPr id="988" name="Google Shape;988;p15"/>
              <p:cNvSpPr/>
              <p:nvPr/>
            </p:nvSpPr>
            <p:spPr>
              <a:xfrm rot="8100000">
                <a:off x="8214940" y="2890386"/>
                <a:ext cx="10698" cy="13921"/>
              </a:xfrm>
              <a:custGeom>
                <a:avLst/>
                <a:gdLst/>
                <a:ahLst/>
                <a:cxnLst/>
                <a:rect l="l" t="t" r="r" b="b"/>
                <a:pathLst>
                  <a:path w="896" h="1166" extrusionOk="0">
                    <a:moveTo>
                      <a:pt x="593" y="0"/>
                    </a:moveTo>
                    <a:cubicBezTo>
                      <a:pt x="532" y="0"/>
                      <a:pt x="473" y="29"/>
                      <a:pt x="434" y="97"/>
                    </a:cubicBezTo>
                    <a:cubicBezTo>
                      <a:pt x="300" y="364"/>
                      <a:pt x="200" y="597"/>
                      <a:pt x="67" y="864"/>
                    </a:cubicBezTo>
                    <a:cubicBezTo>
                      <a:pt x="0" y="964"/>
                      <a:pt x="34" y="1098"/>
                      <a:pt x="134" y="1131"/>
                    </a:cubicBezTo>
                    <a:cubicBezTo>
                      <a:pt x="169" y="1155"/>
                      <a:pt x="209" y="1166"/>
                      <a:pt x="248" y="1166"/>
                    </a:cubicBezTo>
                    <a:cubicBezTo>
                      <a:pt x="320" y="1166"/>
                      <a:pt x="391" y="1129"/>
                      <a:pt x="434" y="1064"/>
                    </a:cubicBezTo>
                    <a:lnTo>
                      <a:pt x="801" y="331"/>
                    </a:lnTo>
                    <a:cubicBezTo>
                      <a:pt x="895" y="166"/>
                      <a:pt x="739" y="0"/>
                      <a:pt x="5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rot="8100000">
                <a:off x="8207159" y="2897183"/>
                <a:ext cx="10769" cy="11951"/>
              </a:xfrm>
              <a:custGeom>
                <a:avLst/>
                <a:gdLst/>
                <a:ahLst/>
                <a:cxnLst/>
                <a:rect l="l" t="t" r="r" b="b"/>
                <a:pathLst>
                  <a:path w="902" h="1001" extrusionOk="0">
                    <a:moveTo>
                      <a:pt x="668" y="0"/>
                    </a:moveTo>
                    <a:cubicBezTo>
                      <a:pt x="601" y="0"/>
                      <a:pt x="568" y="34"/>
                      <a:pt x="534" y="67"/>
                    </a:cubicBezTo>
                    <a:lnTo>
                      <a:pt x="67" y="634"/>
                    </a:lnTo>
                    <a:cubicBezTo>
                      <a:pt x="34" y="667"/>
                      <a:pt x="1" y="734"/>
                      <a:pt x="1" y="767"/>
                    </a:cubicBezTo>
                    <a:cubicBezTo>
                      <a:pt x="1" y="834"/>
                      <a:pt x="34" y="867"/>
                      <a:pt x="67" y="934"/>
                    </a:cubicBezTo>
                    <a:cubicBezTo>
                      <a:pt x="101" y="968"/>
                      <a:pt x="168" y="968"/>
                      <a:pt x="201" y="1001"/>
                    </a:cubicBezTo>
                    <a:cubicBezTo>
                      <a:pt x="268" y="968"/>
                      <a:pt x="301" y="968"/>
                      <a:pt x="368" y="934"/>
                    </a:cubicBezTo>
                    <a:lnTo>
                      <a:pt x="835" y="367"/>
                    </a:lnTo>
                    <a:cubicBezTo>
                      <a:pt x="901" y="267"/>
                      <a:pt x="901" y="134"/>
                      <a:pt x="835" y="67"/>
                    </a:cubicBezTo>
                    <a:cubicBezTo>
                      <a:pt x="768" y="34"/>
                      <a:pt x="735" y="0"/>
                      <a:pt x="6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5"/>
              <p:cNvSpPr/>
              <p:nvPr/>
            </p:nvSpPr>
            <p:spPr>
              <a:xfrm rot="8100000">
                <a:off x="8339542" y="2819302"/>
                <a:ext cx="4788" cy="15939"/>
              </a:xfrm>
              <a:custGeom>
                <a:avLst/>
                <a:gdLst/>
                <a:ahLst/>
                <a:cxnLst/>
                <a:rect l="l" t="t" r="r" b="b"/>
                <a:pathLst>
                  <a:path w="401" h="1335" extrusionOk="0">
                    <a:moveTo>
                      <a:pt x="200" y="0"/>
                    </a:moveTo>
                    <a:cubicBezTo>
                      <a:pt x="100" y="0"/>
                      <a:pt x="0" y="67"/>
                      <a:pt x="0" y="201"/>
                    </a:cubicBezTo>
                    <a:lnTo>
                      <a:pt x="0" y="1135"/>
                    </a:lnTo>
                    <a:cubicBezTo>
                      <a:pt x="0" y="1235"/>
                      <a:pt x="100" y="1335"/>
                      <a:pt x="200" y="1335"/>
                    </a:cubicBezTo>
                    <a:cubicBezTo>
                      <a:pt x="300" y="1335"/>
                      <a:pt x="401" y="1235"/>
                      <a:pt x="401" y="1135"/>
                    </a:cubicBezTo>
                    <a:lnTo>
                      <a:pt x="401" y="201"/>
                    </a:lnTo>
                    <a:cubicBezTo>
                      <a:pt x="401" y="67"/>
                      <a:pt x="300" y="0"/>
                      <a:pt x="2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5"/>
              <p:cNvSpPr/>
              <p:nvPr/>
            </p:nvSpPr>
            <p:spPr>
              <a:xfrm rot="8100000">
                <a:off x="8328954" y="2826024"/>
                <a:ext cx="8059" cy="15115"/>
              </a:xfrm>
              <a:custGeom>
                <a:avLst/>
                <a:gdLst/>
                <a:ahLst/>
                <a:cxnLst/>
                <a:rect l="l" t="t" r="r" b="b"/>
                <a:pathLst>
                  <a:path w="675" h="1266" extrusionOk="0">
                    <a:moveTo>
                      <a:pt x="256" y="1"/>
                    </a:moveTo>
                    <a:cubicBezTo>
                      <a:pt x="237" y="1"/>
                      <a:pt x="218" y="4"/>
                      <a:pt x="201" y="10"/>
                    </a:cubicBezTo>
                    <a:cubicBezTo>
                      <a:pt x="67" y="43"/>
                      <a:pt x="0" y="143"/>
                      <a:pt x="34" y="276"/>
                    </a:cubicBezTo>
                    <a:lnTo>
                      <a:pt x="234" y="1110"/>
                    </a:lnTo>
                    <a:cubicBezTo>
                      <a:pt x="261" y="1217"/>
                      <a:pt x="341" y="1265"/>
                      <a:pt x="423" y="1265"/>
                    </a:cubicBezTo>
                    <a:cubicBezTo>
                      <a:pt x="546" y="1265"/>
                      <a:pt x="674" y="1157"/>
                      <a:pt x="634" y="977"/>
                    </a:cubicBezTo>
                    <a:lnTo>
                      <a:pt x="467" y="143"/>
                    </a:lnTo>
                    <a:cubicBezTo>
                      <a:pt x="440" y="61"/>
                      <a:pt x="345" y="1"/>
                      <a:pt x="2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92" name="Google Shape;992;p15"/>
            <p:cNvCxnSpPr/>
            <p:nvPr/>
          </p:nvCxnSpPr>
          <p:spPr>
            <a:xfrm>
              <a:off x="8141049" y="2685450"/>
              <a:ext cx="185100" cy="129900"/>
            </a:xfrm>
            <a:prstGeom prst="straightConnector1">
              <a:avLst/>
            </a:prstGeom>
            <a:noFill/>
            <a:ln w="9525" cap="rnd" cmpd="sng">
              <a:solidFill>
                <a:srgbClr val="341763"/>
              </a:solidFill>
              <a:prstDash val="solid"/>
              <a:round/>
              <a:headEnd type="none" w="med" len="med"/>
              <a:tailEnd type="none" w="med" len="med"/>
            </a:ln>
          </p:spPr>
        </p:cxnSp>
        <p:cxnSp>
          <p:nvCxnSpPr>
            <p:cNvPr id="993" name="Google Shape;993;p15"/>
            <p:cNvCxnSpPr/>
            <p:nvPr/>
          </p:nvCxnSpPr>
          <p:spPr>
            <a:xfrm>
              <a:off x="7860074" y="2773575"/>
              <a:ext cx="236100" cy="0"/>
            </a:xfrm>
            <a:prstGeom prst="straightConnector1">
              <a:avLst/>
            </a:prstGeom>
            <a:noFill/>
            <a:ln w="9525" cap="rnd" cmpd="sng">
              <a:solidFill>
                <a:srgbClr val="341763"/>
              </a:solidFill>
              <a:prstDash val="solid"/>
              <a:round/>
              <a:headEnd type="none" w="med" len="med"/>
              <a:tailEnd type="none" w="med" len="med"/>
            </a:ln>
          </p:spPr>
        </p:cxnSp>
        <p:sp>
          <p:nvSpPr>
            <p:cNvPr id="994" name="Google Shape;994;p15"/>
            <p:cNvSpPr/>
            <p:nvPr/>
          </p:nvSpPr>
          <p:spPr>
            <a:xfrm>
              <a:off x="7773450" y="2767925"/>
              <a:ext cx="11400" cy="11400"/>
            </a:xfrm>
            <a:prstGeom prst="ellipse">
              <a:avLst/>
            </a:pr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95" name="Google Shape;995;p15"/>
          <p:cNvPicPr preferRelativeResize="0"/>
          <p:nvPr/>
        </p:nvPicPr>
        <p:blipFill>
          <a:blip r:embed="rId3">
            <a:alphaModFix/>
          </a:blip>
          <a:stretch>
            <a:fillRect/>
          </a:stretch>
        </p:blipFill>
        <p:spPr>
          <a:xfrm>
            <a:off x="1883675" y="2776061"/>
            <a:ext cx="6925075" cy="1430189"/>
          </a:xfrm>
          <a:prstGeom prst="rect">
            <a:avLst/>
          </a:prstGeom>
          <a:noFill/>
          <a:ln>
            <a:noFill/>
          </a:ln>
        </p:spPr>
      </p:pic>
      <p:sp>
        <p:nvSpPr>
          <p:cNvPr id="996" name="Google Shape;996;p15"/>
          <p:cNvSpPr txBox="1"/>
          <p:nvPr/>
        </p:nvSpPr>
        <p:spPr>
          <a:xfrm>
            <a:off x="487650" y="94825"/>
            <a:ext cx="8168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chemeClr val="dk1"/>
                </a:solidFill>
                <a:latin typeface="Londrina Solid"/>
                <a:ea typeface="Londrina Solid"/>
                <a:cs typeface="Londrina Solid"/>
                <a:sym typeface="Londrina Solid"/>
              </a:rPr>
              <a:t>SELF-DETERMINATION THEORY </a:t>
            </a:r>
            <a:r>
              <a:rPr lang="en" sz="3000" b="1">
                <a:solidFill>
                  <a:schemeClr val="accent1"/>
                </a:solidFill>
                <a:latin typeface="Londrina Solid"/>
                <a:ea typeface="Londrina Solid"/>
                <a:cs typeface="Londrina Solid"/>
                <a:sym typeface="Londrina Solid"/>
              </a:rPr>
              <a:t>(Deci &amp; Ryan, 2000)</a:t>
            </a:r>
            <a:endParaRPr sz="3000" b="1">
              <a:solidFill>
                <a:schemeClr val="dk1"/>
              </a:solidFill>
              <a:latin typeface="Londrina Solid"/>
              <a:ea typeface="Londrina Solid"/>
              <a:cs typeface="Londrina Solid"/>
              <a:sym typeface="Londrina Solid"/>
            </a:endParaRPr>
          </a:p>
        </p:txBody>
      </p:sp>
      <p:sp>
        <p:nvSpPr>
          <p:cNvPr id="997" name="Google Shape;997;p15"/>
          <p:cNvSpPr/>
          <p:nvPr/>
        </p:nvSpPr>
        <p:spPr>
          <a:xfrm>
            <a:off x="566775" y="1473625"/>
            <a:ext cx="8168700" cy="913800"/>
          </a:xfrm>
          <a:prstGeom prst="round2DiagRect">
            <a:avLst>
              <a:gd name="adj1" fmla="val 50000"/>
              <a:gd name="adj2" fmla="val 0"/>
            </a:avLst>
          </a:prstGeom>
          <a:solidFill>
            <a:srgbClr val="B98D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998" name="Google Shape;998;p15"/>
          <p:cNvSpPr txBox="1"/>
          <p:nvPr/>
        </p:nvSpPr>
        <p:spPr>
          <a:xfrm>
            <a:off x="515925" y="1491325"/>
            <a:ext cx="8270400" cy="87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Montserrat"/>
                <a:ea typeface="Montserrat"/>
                <a:cs typeface="Montserrat"/>
                <a:sym typeface="Montserrat"/>
              </a:rPr>
              <a:t>SDT implies that intrinsic motives can sustain passion and creativity much longer. Therefore, intrinsically motivated actions are more effective than those moved by external factors such as rewards, punishments, evaluations. This theory links intrinsic motivation to healthier activities, processes and life, while also suggests that pathologies and </a:t>
            </a:r>
            <a:r>
              <a:rPr lang="en" sz="1200" b="1">
                <a:solidFill>
                  <a:schemeClr val="dk1"/>
                </a:solidFill>
                <a:latin typeface="Montserrat"/>
                <a:ea typeface="Montserrat"/>
                <a:cs typeface="Montserrat"/>
                <a:sym typeface="Montserrat"/>
              </a:rPr>
              <a:t>problematic behaviour tend to derive from extrinsic motivations.</a:t>
            </a:r>
            <a:endParaRPr sz="1000" b="1">
              <a:solidFill>
                <a:schemeClr val="dk1"/>
              </a:solidFill>
              <a:latin typeface="Montserrat"/>
              <a:ea typeface="Montserrat"/>
              <a:cs typeface="Montserrat"/>
              <a:sym typeface="Montserrat"/>
            </a:endParaRPr>
          </a:p>
          <a:p>
            <a:pPr marL="0" lvl="0" indent="0" algn="ctr" rtl="0">
              <a:spcBef>
                <a:spcPts val="0"/>
              </a:spcBef>
              <a:spcAft>
                <a:spcPts val="0"/>
              </a:spcAft>
              <a:buNone/>
            </a:pPr>
            <a:endParaRPr sz="800">
              <a:solidFill>
                <a:schemeClr val="dk1"/>
              </a:solidFill>
              <a:latin typeface="Montserrat"/>
              <a:ea typeface="Montserrat"/>
              <a:cs typeface="Montserrat"/>
              <a:sym typeface="Montserrat"/>
            </a:endParaRPr>
          </a:p>
        </p:txBody>
      </p:sp>
      <p:sp>
        <p:nvSpPr>
          <p:cNvPr id="999" name="Google Shape;999;p15"/>
          <p:cNvSpPr txBox="1"/>
          <p:nvPr/>
        </p:nvSpPr>
        <p:spPr>
          <a:xfrm>
            <a:off x="878375" y="782800"/>
            <a:ext cx="8168700" cy="72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Montserrat"/>
                <a:ea typeface="Montserrat"/>
                <a:cs typeface="Montserrat"/>
                <a:sym typeface="Montserrat"/>
              </a:rPr>
              <a:t>Self-Determination Theory (SDT) is a theory of motivation, according to which, human motivation varies in the extent to which it is self‐determined or controlling. Autonomous types of motivations reflect on one’s interests and values, while controlled motivations usually represent some kind of external pressure.</a:t>
            </a:r>
            <a:endParaRPr sz="1200">
              <a:solidFill>
                <a:schemeClr val="dk1"/>
              </a:solidFill>
              <a:latin typeface="Montserrat"/>
              <a:ea typeface="Montserrat"/>
              <a:cs typeface="Montserrat"/>
              <a:sym typeface="Montserrat"/>
            </a:endParaRPr>
          </a:p>
          <a:p>
            <a:pPr marL="0" lvl="0" indent="0" algn="ctr" rtl="0">
              <a:spcBef>
                <a:spcPts val="0"/>
              </a:spcBef>
              <a:spcAft>
                <a:spcPts val="0"/>
              </a:spcAft>
              <a:buClr>
                <a:schemeClr val="dk2"/>
              </a:buClr>
              <a:buSzPts val="1100"/>
              <a:buFont typeface="Arial"/>
              <a:buNone/>
            </a:pPr>
            <a:endParaRPr sz="800">
              <a:solidFill>
                <a:schemeClr val="dk1"/>
              </a:solidFill>
              <a:latin typeface="Montserrat"/>
              <a:ea typeface="Montserrat"/>
              <a:cs typeface="Montserrat"/>
              <a:sym typeface="Montserrat"/>
            </a:endParaRPr>
          </a:p>
          <a:p>
            <a:pPr marL="0" lvl="0" indent="0" algn="ctr" rtl="0">
              <a:spcBef>
                <a:spcPts val="0"/>
              </a:spcBef>
              <a:spcAft>
                <a:spcPts val="0"/>
              </a:spcAft>
              <a:buNone/>
            </a:pPr>
            <a:endParaRPr sz="800">
              <a:solidFill>
                <a:schemeClr val="dk1"/>
              </a:solidFill>
              <a:latin typeface="Montserrat"/>
              <a:ea typeface="Montserrat"/>
              <a:cs typeface="Montserrat"/>
              <a:sym typeface="Montserrat"/>
            </a:endParaRPr>
          </a:p>
        </p:txBody>
      </p:sp>
      <p:grpSp>
        <p:nvGrpSpPr>
          <p:cNvPr id="1000" name="Google Shape;1000;p15"/>
          <p:cNvGrpSpPr/>
          <p:nvPr/>
        </p:nvGrpSpPr>
        <p:grpSpPr>
          <a:xfrm rot="1137201">
            <a:off x="-125810" y="2392287"/>
            <a:ext cx="2558973" cy="2985554"/>
            <a:chOff x="5251200" y="1472428"/>
            <a:chExt cx="3142344" cy="3666174"/>
          </a:xfrm>
        </p:grpSpPr>
        <p:sp>
          <p:nvSpPr>
            <p:cNvPr id="1001" name="Google Shape;1001;p15"/>
            <p:cNvSpPr/>
            <p:nvPr/>
          </p:nvSpPr>
          <p:spPr>
            <a:xfrm>
              <a:off x="5939803" y="1733878"/>
              <a:ext cx="1263099" cy="2806777"/>
            </a:xfrm>
            <a:custGeom>
              <a:avLst/>
              <a:gdLst/>
              <a:ahLst/>
              <a:cxnLst/>
              <a:rect l="l" t="t" r="r" b="b"/>
              <a:pathLst>
                <a:path w="25552" h="56780" extrusionOk="0">
                  <a:moveTo>
                    <a:pt x="7305" y="241"/>
                  </a:moveTo>
                  <a:cubicBezTo>
                    <a:pt x="7724" y="241"/>
                    <a:pt x="8214" y="749"/>
                    <a:pt x="8502" y="975"/>
                  </a:cubicBezTo>
                  <a:cubicBezTo>
                    <a:pt x="9573" y="1844"/>
                    <a:pt x="10609" y="2749"/>
                    <a:pt x="11621" y="3689"/>
                  </a:cubicBezTo>
                  <a:cubicBezTo>
                    <a:pt x="12764" y="4725"/>
                    <a:pt x="13871" y="5809"/>
                    <a:pt x="14895" y="6963"/>
                  </a:cubicBezTo>
                  <a:cubicBezTo>
                    <a:pt x="15800" y="7952"/>
                    <a:pt x="16550" y="9071"/>
                    <a:pt x="17134" y="10285"/>
                  </a:cubicBezTo>
                  <a:cubicBezTo>
                    <a:pt x="17836" y="11833"/>
                    <a:pt x="18372" y="13464"/>
                    <a:pt x="18729" y="15131"/>
                  </a:cubicBezTo>
                  <a:cubicBezTo>
                    <a:pt x="19062" y="16655"/>
                    <a:pt x="19289" y="18251"/>
                    <a:pt x="19158" y="19822"/>
                  </a:cubicBezTo>
                  <a:cubicBezTo>
                    <a:pt x="19134" y="20144"/>
                    <a:pt x="19086" y="20477"/>
                    <a:pt x="19015" y="20799"/>
                  </a:cubicBezTo>
                  <a:cubicBezTo>
                    <a:pt x="18991" y="20858"/>
                    <a:pt x="19027" y="20918"/>
                    <a:pt x="19086" y="20929"/>
                  </a:cubicBezTo>
                  <a:cubicBezTo>
                    <a:pt x="20217" y="21251"/>
                    <a:pt x="21229" y="22180"/>
                    <a:pt x="21765" y="23192"/>
                  </a:cubicBezTo>
                  <a:cubicBezTo>
                    <a:pt x="22360" y="24287"/>
                    <a:pt x="22325" y="25537"/>
                    <a:pt x="22682" y="26704"/>
                  </a:cubicBezTo>
                  <a:cubicBezTo>
                    <a:pt x="23039" y="27835"/>
                    <a:pt x="23551" y="28907"/>
                    <a:pt x="24218" y="29883"/>
                  </a:cubicBezTo>
                  <a:cubicBezTo>
                    <a:pt x="24536" y="30383"/>
                    <a:pt x="24886" y="30861"/>
                    <a:pt x="25280" y="31307"/>
                  </a:cubicBezTo>
                  <a:lnTo>
                    <a:pt x="25280" y="31307"/>
                  </a:lnTo>
                  <a:cubicBezTo>
                    <a:pt x="24553" y="32552"/>
                    <a:pt x="23747" y="33741"/>
                    <a:pt x="22872" y="34884"/>
                  </a:cubicBezTo>
                  <a:cubicBezTo>
                    <a:pt x="21063" y="37312"/>
                    <a:pt x="18979" y="39622"/>
                    <a:pt x="16526" y="41432"/>
                  </a:cubicBezTo>
                  <a:cubicBezTo>
                    <a:pt x="15117" y="42481"/>
                    <a:pt x="13559" y="43358"/>
                    <a:pt x="11875" y="43864"/>
                  </a:cubicBezTo>
                  <a:lnTo>
                    <a:pt x="11875" y="43864"/>
                  </a:lnTo>
                  <a:cubicBezTo>
                    <a:pt x="11559" y="42049"/>
                    <a:pt x="10935" y="40315"/>
                    <a:pt x="10037" y="38717"/>
                  </a:cubicBezTo>
                  <a:cubicBezTo>
                    <a:pt x="10013" y="38677"/>
                    <a:pt x="9977" y="38660"/>
                    <a:pt x="9943" y="38660"/>
                  </a:cubicBezTo>
                  <a:cubicBezTo>
                    <a:pt x="9876" y="38660"/>
                    <a:pt x="9812" y="38722"/>
                    <a:pt x="9835" y="38801"/>
                  </a:cubicBezTo>
                  <a:cubicBezTo>
                    <a:pt x="10109" y="40039"/>
                    <a:pt x="10323" y="41289"/>
                    <a:pt x="10478" y="42551"/>
                  </a:cubicBezTo>
                  <a:cubicBezTo>
                    <a:pt x="10621" y="43647"/>
                    <a:pt x="10692" y="44742"/>
                    <a:pt x="10704" y="45849"/>
                  </a:cubicBezTo>
                  <a:cubicBezTo>
                    <a:pt x="10704" y="46861"/>
                    <a:pt x="10657" y="47909"/>
                    <a:pt x="10359" y="48885"/>
                  </a:cubicBezTo>
                  <a:cubicBezTo>
                    <a:pt x="10049" y="49933"/>
                    <a:pt x="9371" y="50850"/>
                    <a:pt x="8680" y="51671"/>
                  </a:cubicBezTo>
                  <a:cubicBezTo>
                    <a:pt x="7847" y="52636"/>
                    <a:pt x="6954" y="53553"/>
                    <a:pt x="6013" y="54410"/>
                  </a:cubicBezTo>
                  <a:cubicBezTo>
                    <a:pt x="5275" y="55065"/>
                    <a:pt x="4537" y="55708"/>
                    <a:pt x="3763" y="56327"/>
                  </a:cubicBezTo>
                  <a:cubicBezTo>
                    <a:pt x="3612" y="56440"/>
                    <a:pt x="3451" y="56544"/>
                    <a:pt x="3287" y="56544"/>
                  </a:cubicBezTo>
                  <a:cubicBezTo>
                    <a:pt x="3193" y="56544"/>
                    <a:pt x="3097" y="56509"/>
                    <a:pt x="3001" y="56422"/>
                  </a:cubicBezTo>
                  <a:cubicBezTo>
                    <a:pt x="2775" y="56220"/>
                    <a:pt x="2572" y="55993"/>
                    <a:pt x="2358" y="55791"/>
                  </a:cubicBezTo>
                  <a:cubicBezTo>
                    <a:pt x="1870" y="55303"/>
                    <a:pt x="1370" y="54815"/>
                    <a:pt x="858" y="54350"/>
                  </a:cubicBezTo>
                  <a:cubicBezTo>
                    <a:pt x="608" y="54112"/>
                    <a:pt x="179" y="53862"/>
                    <a:pt x="286" y="53457"/>
                  </a:cubicBezTo>
                  <a:cubicBezTo>
                    <a:pt x="346" y="53231"/>
                    <a:pt x="560" y="53029"/>
                    <a:pt x="679" y="52838"/>
                  </a:cubicBezTo>
                  <a:cubicBezTo>
                    <a:pt x="1024" y="52326"/>
                    <a:pt x="1358" y="51814"/>
                    <a:pt x="1655" y="51278"/>
                  </a:cubicBezTo>
                  <a:cubicBezTo>
                    <a:pt x="2310" y="50088"/>
                    <a:pt x="2870" y="48790"/>
                    <a:pt x="3025" y="47433"/>
                  </a:cubicBezTo>
                  <a:cubicBezTo>
                    <a:pt x="3156" y="46266"/>
                    <a:pt x="3013" y="45099"/>
                    <a:pt x="2870" y="43944"/>
                  </a:cubicBezTo>
                  <a:cubicBezTo>
                    <a:pt x="2703" y="42694"/>
                    <a:pt x="2560" y="41432"/>
                    <a:pt x="2596" y="40158"/>
                  </a:cubicBezTo>
                  <a:cubicBezTo>
                    <a:pt x="2691" y="37217"/>
                    <a:pt x="3656" y="34443"/>
                    <a:pt x="5132" y="31919"/>
                  </a:cubicBezTo>
                  <a:cubicBezTo>
                    <a:pt x="5525" y="31216"/>
                    <a:pt x="5977" y="30538"/>
                    <a:pt x="6454" y="29895"/>
                  </a:cubicBezTo>
                  <a:cubicBezTo>
                    <a:pt x="6644" y="29669"/>
                    <a:pt x="6847" y="29466"/>
                    <a:pt x="7061" y="29276"/>
                  </a:cubicBezTo>
                  <a:lnTo>
                    <a:pt x="8859" y="27549"/>
                  </a:lnTo>
                  <a:lnTo>
                    <a:pt x="9704" y="26740"/>
                  </a:lnTo>
                  <a:cubicBezTo>
                    <a:pt x="9871" y="26597"/>
                    <a:pt x="10037" y="26442"/>
                    <a:pt x="10192" y="26275"/>
                  </a:cubicBezTo>
                  <a:cubicBezTo>
                    <a:pt x="10252" y="26192"/>
                    <a:pt x="10287" y="26097"/>
                    <a:pt x="10311" y="26002"/>
                  </a:cubicBezTo>
                  <a:lnTo>
                    <a:pt x="10573" y="25061"/>
                  </a:lnTo>
                  <a:lnTo>
                    <a:pt x="11240" y="22680"/>
                  </a:lnTo>
                  <a:lnTo>
                    <a:pt x="11374" y="22234"/>
                  </a:lnTo>
                  <a:lnTo>
                    <a:pt x="11374" y="22234"/>
                  </a:lnTo>
                  <a:cubicBezTo>
                    <a:pt x="11378" y="22225"/>
                    <a:pt x="11381" y="22215"/>
                    <a:pt x="11383" y="22203"/>
                  </a:cubicBezTo>
                  <a:lnTo>
                    <a:pt x="11383" y="22203"/>
                  </a:lnTo>
                  <a:lnTo>
                    <a:pt x="11383" y="22203"/>
                  </a:lnTo>
                  <a:cubicBezTo>
                    <a:pt x="11383" y="22203"/>
                    <a:pt x="11383" y="22203"/>
                    <a:pt x="11383" y="22203"/>
                  </a:cubicBezTo>
                  <a:lnTo>
                    <a:pt x="11383" y="22203"/>
                  </a:lnTo>
                  <a:cubicBezTo>
                    <a:pt x="11764" y="20096"/>
                    <a:pt x="11990" y="17905"/>
                    <a:pt x="11085" y="15905"/>
                  </a:cubicBezTo>
                  <a:cubicBezTo>
                    <a:pt x="10764" y="15179"/>
                    <a:pt x="10359" y="14500"/>
                    <a:pt x="9978" y="13821"/>
                  </a:cubicBezTo>
                  <a:cubicBezTo>
                    <a:pt x="9490" y="12929"/>
                    <a:pt x="8990" y="12036"/>
                    <a:pt x="8478" y="11166"/>
                  </a:cubicBezTo>
                  <a:cubicBezTo>
                    <a:pt x="7370" y="9261"/>
                    <a:pt x="6275" y="7368"/>
                    <a:pt x="5215" y="5451"/>
                  </a:cubicBezTo>
                  <a:cubicBezTo>
                    <a:pt x="4846" y="4797"/>
                    <a:pt x="4489" y="4130"/>
                    <a:pt x="4132" y="3475"/>
                  </a:cubicBezTo>
                  <a:cubicBezTo>
                    <a:pt x="3977" y="3189"/>
                    <a:pt x="3644" y="2784"/>
                    <a:pt x="3918" y="2487"/>
                  </a:cubicBezTo>
                  <a:cubicBezTo>
                    <a:pt x="4049" y="2368"/>
                    <a:pt x="4203" y="2272"/>
                    <a:pt x="4370" y="2189"/>
                  </a:cubicBezTo>
                  <a:cubicBezTo>
                    <a:pt x="4549" y="2082"/>
                    <a:pt x="4727" y="1963"/>
                    <a:pt x="4918" y="1856"/>
                  </a:cubicBezTo>
                  <a:cubicBezTo>
                    <a:pt x="5299" y="1606"/>
                    <a:pt x="5668" y="1356"/>
                    <a:pt x="6037" y="1106"/>
                  </a:cubicBezTo>
                  <a:cubicBezTo>
                    <a:pt x="6204" y="987"/>
                    <a:pt x="6382" y="856"/>
                    <a:pt x="6549" y="725"/>
                  </a:cubicBezTo>
                  <a:cubicBezTo>
                    <a:pt x="6716" y="558"/>
                    <a:pt x="6906" y="415"/>
                    <a:pt x="7109" y="284"/>
                  </a:cubicBezTo>
                  <a:cubicBezTo>
                    <a:pt x="7171" y="254"/>
                    <a:pt x="7237" y="241"/>
                    <a:pt x="7305" y="241"/>
                  </a:cubicBezTo>
                  <a:close/>
                  <a:moveTo>
                    <a:pt x="7319" y="1"/>
                  </a:moveTo>
                  <a:cubicBezTo>
                    <a:pt x="7281" y="1"/>
                    <a:pt x="7243" y="4"/>
                    <a:pt x="7204" y="10"/>
                  </a:cubicBezTo>
                  <a:cubicBezTo>
                    <a:pt x="7049" y="46"/>
                    <a:pt x="6894" y="129"/>
                    <a:pt x="6775" y="236"/>
                  </a:cubicBezTo>
                  <a:cubicBezTo>
                    <a:pt x="6573" y="403"/>
                    <a:pt x="6370" y="570"/>
                    <a:pt x="6156" y="725"/>
                  </a:cubicBezTo>
                  <a:cubicBezTo>
                    <a:pt x="5454" y="1249"/>
                    <a:pt x="4715" y="1713"/>
                    <a:pt x="3977" y="2165"/>
                  </a:cubicBezTo>
                  <a:cubicBezTo>
                    <a:pt x="3680" y="2344"/>
                    <a:pt x="3501" y="2642"/>
                    <a:pt x="3620" y="2987"/>
                  </a:cubicBezTo>
                  <a:cubicBezTo>
                    <a:pt x="3727" y="3237"/>
                    <a:pt x="3846" y="3475"/>
                    <a:pt x="4001" y="3701"/>
                  </a:cubicBezTo>
                  <a:cubicBezTo>
                    <a:pt x="4906" y="5380"/>
                    <a:pt x="5835" y="7035"/>
                    <a:pt x="6787" y="8690"/>
                  </a:cubicBezTo>
                  <a:cubicBezTo>
                    <a:pt x="7871" y="10595"/>
                    <a:pt x="9002" y="12488"/>
                    <a:pt x="10049" y="14405"/>
                  </a:cubicBezTo>
                  <a:cubicBezTo>
                    <a:pt x="10478" y="15215"/>
                    <a:pt x="10942" y="16000"/>
                    <a:pt x="11204" y="16881"/>
                  </a:cubicBezTo>
                  <a:cubicBezTo>
                    <a:pt x="11550" y="18012"/>
                    <a:pt x="11526" y="19155"/>
                    <a:pt x="11419" y="20322"/>
                  </a:cubicBezTo>
                  <a:cubicBezTo>
                    <a:pt x="11359" y="20929"/>
                    <a:pt x="11276" y="21537"/>
                    <a:pt x="11169" y="22144"/>
                  </a:cubicBezTo>
                  <a:lnTo>
                    <a:pt x="10061" y="26037"/>
                  </a:lnTo>
                  <a:cubicBezTo>
                    <a:pt x="10054" y="26068"/>
                    <a:pt x="10031" y="26118"/>
                    <a:pt x="10032" y="26128"/>
                  </a:cubicBezTo>
                  <a:lnTo>
                    <a:pt x="10032" y="26128"/>
                  </a:lnTo>
                  <a:cubicBezTo>
                    <a:pt x="10005" y="26157"/>
                    <a:pt x="9977" y="26190"/>
                    <a:pt x="9942" y="26216"/>
                  </a:cubicBezTo>
                  <a:lnTo>
                    <a:pt x="9299" y="26835"/>
                  </a:lnTo>
                  <a:lnTo>
                    <a:pt x="7370" y="28680"/>
                  </a:lnTo>
                  <a:cubicBezTo>
                    <a:pt x="7049" y="28978"/>
                    <a:pt x="6704" y="29276"/>
                    <a:pt x="6418" y="29597"/>
                  </a:cubicBezTo>
                  <a:cubicBezTo>
                    <a:pt x="6037" y="30050"/>
                    <a:pt x="5704" y="30526"/>
                    <a:pt x="5418" y="31026"/>
                  </a:cubicBezTo>
                  <a:cubicBezTo>
                    <a:pt x="3906" y="33407"/>
                    <a:pt x="2798" y="36050"/>
                    <a:pt x="2477" y="38860"/>
                  </a:cubicBezTo>
                  <a:cubicBezTo>
                    <a:pt x="2334" y="40218"/>
                    <a:pt x="2346" y="41587"/>
                    <a:pt x="2525" y="42944"/>
                  </a:cubicBezTo>
                  <a:cubicBezTo>
                    <a:pt x="2656" y="44135"/>
                    <a:pt x="2858" y="45313"/>
                    <a:pt x="2846" y="46504"/>
                  </a:cubicBezTo>
                  <a:cubicBezTo>
                    <a:pt x="2846" y="48004"/>
                    <a:pt x="2382" y="49385"/>
                    <a:pt x="1703" y="50719"/>
                  </a:cubicBezTo>
                  <a:cubicBezTo>
                    <a:pt x="1394" y="51302"/>
                    <a:pt x="1072" y="51862"/>
                    <a:pt x="715" y="52410"/>
                  </a:cubicBezTo>
                  <a:cubicBezTo>
                    <a:pt x="465" y="52767"/>
                    <a:pt x="0" y="53219"/>
                    <a:pt x="60" y="53684"/>
                  </a:cubicBezTo>
                  <a:cubicBezTo>
                    <a:pt x="96" y="53981"/>
                    <a:pt x="322" y="54148"/>
                    <a:pt x="524" y="54338"/>
                  </a:cubicBezTo>
                  <a:cubicBezTo>
                    <a:pt x="786" y="54576"/>
                    <a:pt x="1024" y="54815"/>
                    <a:pt x="1274" y="55053"/>
                  </a:cubicBezTo>
                  <a:cubicBezTo>
                    <a:pt x="1763" y="55517"/>
                    <a:pt x="2239" y="55981"/>
                    <a:pt x="2715" y="56458"/>
                  </a:cubicBezTo>
                  <a:cubicBezTo>
                    <a:pt x="2894" y="56636"/>
                    <a:pt x="3060" y="56779"/>
                    <a:pt x="3322" y="56779"/>
                  </a:cubicBezTo>
                  <a:cubicBezTo>
                    <a:pt x="3537" y="56755"/>
                    <a:pt x="3739" y="56660"/>
                    <a:pt x="3894" y="56505"/>
                  </a:cubicBezTo>
                  <a:cubicBezTo>
                    <a:pt x="4227" y="56243"/>
                    <a:pt x="4561" y="55970"/>
                    <a:pt x="4894" y="55684"/>
                  </a:cubicBezTo>
                  <a:cubicBezTo>
                    <a:pt x="5835" y="54898"/>
                    <a:pt x="6751" y="54065"/>
                    <a:pt x="7609" y="53183"/>
                  </a:cubicBezTo>
                  <a:cubicBezTo>
                    <a:pt x="8466" y="52302"/>
                    <a:pt x="9335" y="51338"/>
                    <a:pt x="9990" y="50255"/>
                  </a:cubicBezTo>
                  <a:cubicBezTo>
                    <a:pt x="11061" y="48469"/>
                    <a:pt x="11014" y="46242"/>
                    <a:pt x="10871" y="44230"/>
                  </a:cubicBezTo>
                  <a:cubicBezTo>
                    <a:pt x="10753" y="42658"/>
                    <a:pt x="10540" y="41095"/>
                    <a:pt x="10230" y="39551"/>
                  </a:cubicBezTo>
                  <a:lnTo>
                    <a:pt x="10230" y="39551"/>
                  </a:lnTo>
                  <a:cubicBezTo>
                    <a:pt x="10931" y="40966"/>
                    <a:pt x="11429" y="42475"/>
                    <a:pt x="11692" y="44028"/>
                  </a:cubicBezTo>
                  <a:cubicBezTo>
                    <a:pt x="11703" y="44079"/>
                    <a:pt x="11758" y="44113"/>
                    <a:pt x="11812" y="44113"/>
                  </a:cubicBezTo>
                  <a:cubicBezTo>
                    <a:pt x="11820" y="44113"/>
                    <a:pt x="11828" y="44112"/>
                    <a:pt x="11835" y="44111"/>
                  </a:cubicBezTo>
                  <a:cubicBezTo>
                    <a:pt x="14919" y="43218"/>
                    <a:pt x="17562" y="41134"/>
                    <a:pt x="19777" y="38872"/>
                  </a:cubicBezTo>
                  <a:cubicBezTo>
                    <a:pt x="21622" y="36967"/>
                    <a:pt x="23265" y="34895"/>
                    <a:pt x="24694" y="32681"/>
                  </a:cubicBezTo>
                  <a:cubicBezTo>
                    <a:pt x="24980" y="32229"/>
                    <a:pt x="25266" y="31788"/>
                    <a:pt x="25527" y="31336"/>
                  </a:cubicBezTo>
                  <a:cubicBezTo>
                    <a:pt x="25551" y="31288"/>
                    <a:pt x="25539" y="31240"/>
                    <a:pt x="25504" y="31205"/>
                  </a:cubicBezTo>
                  <a:cubicBezTo>
                    <a:pt x="24313" y="29895"/>
                    <a:pt x="23432" y="28335"/>
                    <a:pt x="22908" y="26644"/>
                  </a:cubicBezTo>
                  <a:cubicBezTo>
                    <a:pt x="22551" y="25478"/>
                    <a:pt x="22575" y="24239"/>
                    <a:pt x="22003" y="23132"/>
                  </a:cubicBezTo>
                  <a:cubicBezTo>
                    <a:pt x="21610" y="22394"/>
                    <a:pt x="21027" y="21751"/>
                    <a:pt x="20336" y="21287"/>
                  </a:cubicBezTo>
                  <a:cubicBezTo>
                    <a:pt x="19995" y="21056"/>
                    <a:pt x="19634" y="20865"/>
                    <a:pt x="19253" y="20735"/>
                  </a:cubicBezTo>
                  <a:lnTo>
                    <a:pt x="19253" y="20735"/>
                  </a:lnTo>
                  <a:cubicBezTo>
                    <a:pt x="19544" y="19315"/>
                    <a:pt x="19414" y="17820"/>
                    <a:pt x="19193" y="16393"/>
                  </a:cubicBezTo>
                  <a:cubicBezTo>
                    <a:pt x="18920" y="14655"/>
                    <a:pt x="18455" y="12940"/>
                    <a:pt x="17812" y="11297"/>
                  </a:cubicBezTo>
                  <a:cubicBezTo>
                    <a:pt x="17288" y="9964"/>
                    <a:pt x="16634" y="8690"/>
                    <a:pt x="15717" y="7571"/>
                  </a:cubicBezTo>
                  <a:cubicBezTo>
                    <a:pt x="14740" y="6404"/>
                    <a:pt x="13693" y="5297"/>
                    <a:pt x="12573" y="4273"/>
                  </a:cubicBezTo>
                  <a:cubicBezTo>
                    <a:pt x="11466" y="3213"/>
                    <a:pt x="10335" y="2201"/>
                    <a:pt x="9156" y="1225"/>
                  </a:cubicBezTo>
                  <a:cubicBezTo>
                    <a:pt x="8763" y="903"/>
                    <a:pt x="8359" y="582"/>
                    <a:pt x="7954" y="272"/>
                  </a:cubicBezTo>
                  <a:cubicBezTo>
                    <a:pt x="7758" y="128"/>
                    <a:pt x="7561" y="1"/>
                    <a:pt x="73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5"/>
            <p:cNvSpPr/>
            <p:nvPr/>
          </p:nvSpPr>
          <p:spPr>
            <a:xfrm>
              <a:off x="5251200" y="1919152"/>
              <a:ext cx="1218363" cy="2512011"/>
            </a:xfrm>
            <a:custGeom>
              <a:avLst/>
              <a:gdLst/>
              <a:ahLst/>
              <a:cxnLst/>
              <a:rect l="l" t="t" r="r" b="b"/>
              <a:pathLst>
                <a:path w="24647" h="50817" extrusionOk="0">
                  <a:moveTo>
                    <a:pt x="1953" y="20206"/>
                  </a:moveTo>
                  <a:cubicBezTo>
                    <a:pt x="1191" y="18408"/>
                    <a:pt x="536" y="16598"/>
                    <a:pt x="500" y="14610"/>
                  </a:cubicBezTo>
                  <a:cubicBezTo>
                    <a:pt x="465" y="12657"/>
                    <a:pt x="929" y="10669"/>
                    <a:pt x="2024" y="9050"/>
                  </a:cubicBezTo>
                  <a:cubicBezTo>
                    <a:pt x="2572" y="8240"/>
                    <a:pt x="3322" y="7502"/>
                    <a:pt x="4263" y="7264"/>
                  </a:cubicBezTo>
                  <a:cubicBezTo>
                    <a:pt x="4263" y="7264"/>
                    <a:pt x="7227" y="1"/>
                    <a:pt x="14609" y="3430"/>
                  </a:cubicBezTo>
                  <a:cubicBezTo>
                    <a:pt x="14609" y="3430"/>
                    <a:pt x="17252" y="4787"/>
                    <a:pt x="17919" y="5811"/>
                  </a:cubicBezTo>
                  <a:cubicBezTo>
                    <a:pt x="17919" y="5811"/>
                    <a:pt x="19038" y="12538"/>
                    <a:pt x="19038" y="17324"/>
                  </a:cubicBezTo>
                  <a:cubicBezTo>
                    <a:pt x="19038" y="22111"/>
                    <a:pt x="18241" y="26230"/>
                    <a:pt x="21443" y="29695"/>
                  </a:cubicBezTo>
                  <a:cubicBezTo>
                    <a:pt x="24646" y="33160"/>
                    <a:pt x="21181" y="39327"/>
                    <a:pt x="19431" y="42732"/>
                  </a:cubicBezTo>
                  <a:cubicBezTo>
                    <a:pt x="17681" y="46126"/>
                    <a:pt x="18241" y="49757"/>
                    <a:pt x="18241" y="49757"/>
                  </a:cubicBezTo>
                  <a:cubicBezTo>
                    <a:pt x="18241" y="49757"/>
                    <a:pt x="15776" y="45375"/>
                    <a:pt x="16669" y="42887"/>
                  </a:cubicBezTo>
                  <a:cubicBezTo>
                    <a:pt x="16669" y="42887"/>
                    <a:pt x="12776" y="46757"/>
                    <a:pt x="12811" y="50055"/>
                  </a:cubicBezTo>
                  <a:cubicBezTo>
                    <a:pt x="12811" y="50055"/>
                    <a:pt x="10990" y="47971"/>
                    <a:pt x="11454" y="45494"/>
                  </a:cubicBezTo>
                  <a:cubicBezTo>
                    <a:pt x="11918" y="43030"/>
                    <a:pt x="11621" y="41577"/>
                    <a:pt x="10823" y="39958"/>
                  </a:cubicBezTo>
                  <a:cubicBezTo>
                    <a:pt x="10823" y="39958"/>
                    <a:pt x="10299" y="42661"/>
                    <a:pt x="7846" y="45268"/>
                  </a:cubicBezTo>
                  <a:cubicBezTo>
                    <a:pt x="5406" y="47876"/>
                    <a:pt x="6465" y="50817"/>
                    <a:pt x="6465" y="50817"/>
                  </a:cubicBezTo>
                  <a:cubicBezTo>
                    <a:pt x="6465" y="50817"/>
                    <a:pt x="2203" y="47542"/>
                    <a:pt x="2929" y="42268"/>
                  </a:cubicBezTo>
                  <a:cubicBezTo>
                    <a:pt x="3655" y="36982"/>
                    <a:pt x="6596" y="33088"/>
                    <a:pt x="6596" y="33088"/>
                  </a:cubicBezTo>
                  <a:cubicBezTo>
                    <a:pt x="6596" y="33088"/>
                    <a:pt x="2608" y="34779"/>
                    <a:pt x="2012" y="39696"/>
                  </a:cubicBezTo>
                  <a:cubicBezTo>
                    <a:pt x="2012" y="39696"/>
                    <a:pt x="0" y="36458"/>
                    <a:pt x="988" y="32898"/>
                  </a:cubicBezTo>
                  <a:cubicBezTo>
                    <a:pt x="1977" y="29338"/>
                    <a:pt x="4786" y="28469"/>
                    <a:pt x="3858" y="25111"/>
                  </a:cubicBezTo>
                  <a:cubicBezTo>
                    <a:pt x="3405" y="23420"/>
                    <a:pt x="2631" y="21825"/>
                    <a:pt x="1953" y="20206"/>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5"/>
            <p:cNvSpPr/>
            <p:nvPr/>
          </p:nvSpPr>
          <p:spPr>
            <a:xfrm>
              <a:off x="5262372" y="2037544"/>
              <a:ext cx="1141248" cy="2399206"/>
            </a:xfrm>
            <a:custGeom>
              <a:avLst/>
              <a:gdLst/>
              <a:ahLst/>
              <a:cxnLst/>
              <a:rect l="l" t="t" r="r" b="b"/>
              <a:pathLst>
                <a:path w="23087" h="48535" extrusionOk="0">
                  <a:moveTo>
                    <a:pt x="10636" y="227"/>
                  </a:moveTo>
                  <a:cubicBezTo>
                    <a:pt x="12090" y="227"/>
                    <a:pt x="13552" y="685"/>
                    <a:pt x="14824" y="1392"/>
                  </a:cubicBezTo>
                  <a:cubicBezTo>
                    <a:pt x="15300" y="1654"/>
                    <a:pt x="15776" y="1952"/>
                    <a:pt x="16241" y="2261"/>
                  </a:cubicBezTo>
                  <a:cubicBezTo>
                    <a:pt x="16502" y="2440"/>
                    <a:pt x="16752" y="2630"/>
                    <a:pt x="17003" y="2833"/>
                  </a:cubicBezTo>
                  <a:cubicBezTo>
                    <a:pt x="17217" y="2999"/>
                    <a:pt x="17395" y="3190"/>
                    <a:pt x="17550" y="3404"/>
                  </a:cubicBezTo>
                  <a:cubicBezTo>
                    <a:pt x="17610" y="3547"/>
                    <a:pt x="17645" y="3690"/>
                    <a:pt x="17657" y="3845"/>
                  </a:cubicBezTo>
                  <a:cubicBezTo>
                    <a:pt x="17717" y="4226"/>
                    <a:pt x="17765" y="4607"/>
                    <a:pt x="17824" y="5000"/>
                  </a:cubicBezTo>
                  <a:cubicBezTo>
                    <a:pt x="18265" y="7833"/>
                    <a:pt x="18550" y="10691"/>
                    <a:pt x="18681" y="13560"/>
                  </a:cubicBezTo>
                  <a:cubicBezTo>
                    <a:pt x="18741" y="15156"/>
                    <a:pt x="18669" y="16739"/>
                    <a:pt x="18634" y="18335"/>
                  </a:cubicBezTo>
                  <a:cubicBezTo>
                    <a:pt x="18598" y="19847"/>
                    <a:pt x="18598" y="21371"/>
                    <a:pt x="18896" y="22871"/>
                  </a:cubicBezTo>
                  <a:cubicBezTo>
                    <a:pt x="19158" y="24300"/>
                    <a:pt x="19765" y="25645"/>
                    <a:pt x="20658" y="26800"/>
                  </a:cubicBezTo>
                  <a:cubicBezTo>
                    <a:pt x="21110" y="27383"/>
                    <a:pt x="21622" y="27871"/>
                    <a:pt x="21932" y="28550"/>
                  </a:cubicBezTo>
                  <a:cubicBezTo>
                    <a:pt x="22217" y="29169"/>
                    <a:pt x="22372" y="29824"/>
                    <a:pt x="22408" y="30503"/>
                  </a:cubicBezTo>
                  <a:cubicBezTo>
                    <a:pt x="22491" y="31920"/>
                    <a:pt x="22146" y="33336"/>
                    <a:pt x="21694" y="34670"/>
                  </a:cubicBezTo>
                  <a:cubicBezTo>
                    <a:pt x="21205" y="36039"/>
                    <a:pt x="20622" y="37373"/>
                    <a:pt x="19943" y="38658"/>
                  </a:cubicBezTo>
                  <a:cubicBezTo>
                    <a:pt x="19658" y="39230"/>
                    <a:pt x="19360" y="39778"/>
                    <a:pt x="19074" y="40349"/>
                  </a:cubicBezTo>
                  <a:cubicBezTo>
                    <a:pt x="18669" y="41147"/>
                    <a:pt x="18372" y="41992"/>
                    <a:pt x="18169" y="42861"/>
                  </a:cubicBezTo>
                  <a:cubicBezTo>
                    <a:pt x="17872" y="44147"/>
                    <a:pt x="17765" y="45457"/>
                    <a:pt x="17860" y="46767"/>
                  </a:cubicBezTo>
                  <a:cubicBezTo>
                    <a:pt x="17861" y="46783"/>
                    <a:pt x="17862" y="46800"/>
                    <a:pt x="17863" y="46817"/>
                  </a:cubicBezTo>
                  <a:lnTo>
                    <a:pt x="17863" y="46817"/>
                  </a:lnTo>
                  <a:cubicBezTo>
                    <a:pt x="17681" y="46460"/>
                    <a:pt x="17515" y="46098"/>
                    <a:pt x="17360" y="45731"/>
                  </a:cubicBezTo>
                  <a:cubicBezTo>
                    <a:pt x="16907" y="44671"/>
                    <a:pt x="16526" y="43540"/>
                    <a:pt x="16395" y="42385"/>
                  </a:cubicBezTo>
                  <a:cubicBezTo>
                    <a:pt x="16300" y="41754"/>
                    <a:pt x="16360" y="41123"/>
                    <a:pt x="16538" y="40516"/>
                  </a:cubicBezTo>
                  <a:cubicBezTo>
                    <a:pt x="16564" y="40439"/>
                    <a:pt x="16503" y="40380"/>
                    <a:pt x="16436" y="40380"/>
                  </a:cubicBezTo>
                  <a:cubicBezTo>
                    <a:pt x="16410" y="40380"/>
                    <a:pt x="16383" y="40389"/>
                    <a:pt x="16360" y="40409"/>
                  </a:cubicBezTo>
                  <a:cubicBezTo>
                    <a:pt x="15871" y="40897"/>
                    <a:pt x="15419" y="41409"/>
                    <a:pt x="15002" y="41957"/>
                  </a:cubicBezTo>
                  <a:cubicBezTo>
                    <a:pt x="14169" y="43016"/>
                    <a:pt x="13419" y="44171"/>
                    <a:pt x="12919" y="45421"/>
                  </a:cubicBezTo>
                  <a:cubicBezTo>
                    <a:pt x="12671" y="46040"/>
                    <a:pt x="12513" y="46686"/>
                    <a:pt x="12467" y="47351"/>
                  </a:cubicBezTo>
                  <a:lnTo>
                    <a:pt x="12467" y="47351"/>
                  </a:lnTo>
                  <a:cubicBezTo>
                    <a:pt x="11931" y="46637"/>
                    <a:pt x="11553" y="45804"/>
                    <a:pt x="11359" y="44933"/>
                  </a:cubicBezTo>
                  <a:cubicBezTo>
                    <a:pt x="11276" y="44504"/>
                    <a:pt x="11240" y="44064"/>
                    <a:pt x="11264" y="43623"/>
                  </a:cubicBezTo>
                  <a:cubicBezTo>
                    <a:pt x="11299" y="43171"/>
                    <a:pt x="11407" y="42707"/>
                    <a:pt x="11466" y="42254"/>
                  </a:cubicBezTo>
                  <a:cubicBezTo>
                    <a:pt x="11573" y="41445"/>
                    <a:pt x="11573" y="40623"/>
                    <a:pt x="11466" y="39825"/>
                  </a:cubicBezTo>
                  <a:cubicBezTo>
                    <a:pt x="11323" y="39016"/>
                    <a:pt x="11061" y="38230"/>
                    <a:pt x="10692" y="37504"/>
                  </a:cubicBezTo>
                  <a:cubicBezTo>
                    <a:pt x="10671" y="37466"/>
                    <a:pt x="10632" y="37448"/>
                    <a:pt x="10595" y="37448"/>
                  </a:cubicBezTo>
                  <a:cubicBezTo>
                    <a:pt x="10548" y="37448"/>
                    <a:pt x="10503" y="37475"/>
                    <a:pt x="10490" y="37527"/>
                  </a:cubicBezTo>
                  <a:cubicBezTo>
                    <a:pt x="10406" y="37920"/>
                    <a:pt x="10287" y="38301"/>
                    <a:pt x="10133" y="38682"/>
                  </a:cubicBezTo>
                  <a:cubicBezTo>
                    <a:pt x="9775" y="39623"/>
                    <a:pt x="9299" y="40516"/>
                    <a:pt x="8728" y="41337"/>
                  </a:cubicBezTo>
                  <a:cubicBezTo>
                    <a:pt x="7978" y="42409"/>
                    <a:pt x="6966" y="43254"/>
                    <a:pt x="6430" y="44445"/>
                  </a:cubicBezTo>
                  <a:cubicBezTo>
                    <a:pt x="6049" y="45266"/>
                    <a:pt x="5870" y="46147"/>
                    <a:pt x="5906" y="47052"/>
                  </a:cubicBezTo>
                  <a:cubicBezTo>
                    <a:pt x="5906" y="47400"/>
                    <a:pt x="5953" y="47754"/>
                    <a:pt x="6036" y="48100"/>
                  </a:cubicBezTo>
                  <a:lnTo>
                    <a:pt x="6036" y="48100"/>
                  </a:lnTo>
                  <a:cubicBezTo>
                    <a:pt x="6004" y="48071"/>
                    <a:pt x="5972" y="48039"/>
                    <a:pt x="5942" y="48005"/>
                  </a:cubicBezTo>
                  <a:cubicBezTo>
                    <a:pt x="5620" y="47707"/>
                    <a:pt x="5322" y="47398"/>
                    <a:pt x="5049" y="47064"/>
                  </a:cubicBezTo>
                  <a:cubicBezTo>
                    <a:pt x="4156" y="46017"/>
                    <a:pt x="3489" y="44790"/>
                    <a:pt x="3084" y="43469"/>
                  </a:cubicBezTo>
                  <a:cubicBezTo>
                    <a:pt x="2548" y="41623"/>
                    <a:pt x="2751" y="39754"/>
                    <a:pt x="3203" y="37908"/>
                  </a:cubicBezTo>
                  <a:cubicBezTo>
                    <a:pt x="3644" y="36194"/>
                    <a:pt x="4287" y="34527"/>
                    <a:pt x="5120" y="32967"/>
                  </a:cubicBezTo>
                  <a:cubicBezTo>
                    <a:pt x="5513" y="32193"/>
                    <a:pt x="5965" y="31455"/>
                    <a:pt x="6477" y="30753"/>
                  </a:cubicBezTo>
                  <a:cubicBezTo>
                    <a:pt x="6538" y="30672"/>
                    <a:pt x="6443" y="30590"/>
                    <a:pt x="6362" y="30590"/>
                  </a:cubicBezTo>
                  <a:cubicBezTo>
                    <a:pt x="6348" y="30590"/>
                    <a:pt x="6335" y="30593"/>
                    <a:pt x="6323" y="30598"/>
                  </a:cubicBezTo>
                  <a:cubicBezTo>
                    <a:pt x="5811" y="30836"/>
                    <a:pt x="5334" y="31134"/>
                    <a:pt x="4894" y="31491"/>
                  </a:cubicBezTo>
                  <a:cubicBezTo>
                    <a:pt x="3870" y="32301"/>
                    <a:pt x="3036" y="33336"/>
                    <a:pt x="2477" y="34515"/>
                  </a:cubicBezTo>
                  <a:cubicBezTo>
                    <a:pt x="2110" y="35290"/>
                    <a:pt x="1864" y="36111"/>
                    <a:pt x="1728" y="36954"/>
                  </a:cubicBezTo>
                  <a:lnTo>
                    <a:pt x="1728" y="36954"/>
                  </a:lnTo>
                  <a:cubicBezTo>
                    <a:pt x="1416" y="36382"/>
                    <a:pt x="1174" y="35777"/>
                    <a:pt x="1001" y="35146"/>
                  </a:cubicBezTo>
                  <a:cubicBezTo>
                    <a:pt x="536" y="33575"/>
                    <a:pt x="453" y="31896"/>
                    <a:pt x="941" y="30312"/>
                  </a:cubicBezTo>
                  <a:cubicBezTo>
                    <a:pt x="1346" y="28979"/>
                    <a:pt x="2155" y="27871"/>
                    <a:pt x="2929" y="26728"/>
                  </a:cubicBezTo>
                  <a:cubicBezTo>
                    <a:pt x="3584" y="25752"/>
                    <a:pt x="4037" y="24704"/>
                    <a:pt x="3906" y="23514"/>
                  </a:cubicBezTo>
                  <a:cubicBezTo>
                    <a:pt x="3798" y="22561"/>
                    <a:pt x="3429" y="21633"/>
                    <a:pt x="3084" y="20752"/>
                  </a:cubicBezTo>
                  <a:cubicBezTo>
                    <a:pt x="2697" y="19755"/>
                    <a:pt x="2264" y="18781"/>
                    <a:pt x="1841" y="17807"/>
                  </a:cubicBezTo>
                  <a:lnTo>
                    <a:pt x="1841" y="17807"/>
                  </a:lnTo>
                  <a:cubicBezTo>
                    <a:pt x="1840" y="17801"/>
                    <a:pt x="1837" y="17794"/>
                    <a:pt x="1834" y="17787"/>
                  </a:cubicBezTo>
                  <a:cubicBezTo>
                    <a:pt x="1096" y="16037"/>
                    <a:pt x="441" y="14215"/>
                    <a:pt x="393" y="12298"/>
                  </a:cubicBezTo>
                  <a:cubicBezTo>
                    <a:pt x="346" y="10512"/>
                    <a:pt x="727" y="8679"/>
                    <a:pt x="1643" y="7119"/>
                  </a:cubicBezTo>
                  <a:cubicBezTo>
                    <a:pt x="2072" y="6393"/>
                    <a:pt x="2620" y="5690"/>
                    <a:pt x="3370" y="5262"/>
                  </a:cubicBezTo>
                  <a:cubicBezTo>
                    <a:pt x="3548" y="5154"/>
                    <a:pt x="3739" y="5071"/>
                    <a:pt x="3929" y="5011"/>
                  </a:cubicBezTo>
                  <a:cubicBezTo>
                    <a:pt x="4037" y="4976"/>
                    <a:pt x="4096" y="4976"/>
                    <a:pt x="4156" y="4892"/>
                  </a:cubicBezTo>
                  <a:lnTo>
                    <a:pt x="4156" y="4892"/>
                  </a:lnTo>
                  <a:cubicBezTo>
                    <a:pt x="4154" y="4895"/>
                    <a:pt x="4152" y="4896"/>
                    <a:pt x="4152" y="4896"/>
                  </a:cubicBezTo>
                  <a:cubicBezTo>
                    <a:pt x="4148" y="4896"/>
                    <a:pt x="4160" y="4874"/>
                    <a:pt x="4179" y="4845"/>
                  </a:cubicBezTo>
                  <a:cubicBezTo>
                    <a:pt x="4346" y="4464"/>
                    <a:pt x="4549" y="4107"/>
                    <a:pt x="4775" y="3761"/>
                  </a:cubicBezTo>
                  <a:cubicBezTo>
                    <a:pt x="5668" y="2368"/>
                    <a:pt x="6918" y="1166"/>
                    <a:pt x="8490" y="594"/>
                  </a:cubicBezTo>
                  <a:cubicBezTo>
                    <a:pt x="9187" y="341"/>
                    <a:pt x="9910" y="227"/>
                    <a:pt x="10636" y="227"/>
                  </a:cubicBezTo>
                  <a:close/>
                  <a:moveTo>
                    <a:pt x="10625" y="1"/>
                  </a:moveTo>
                  <a:cubicBezTo>
                    <a:pt x="10442" y="1"/>
                    <a:pt x="10258" y="8"/>
                    <a:pt x="10073" y="23"/>
                  </a:cubicBezTo>
                  <a:cubicBezTo>
                    <a:pt x="8406" y="166"/>
                    <a:pt x="6894" y="975"/>
                    <a:pt x="5739" y="2166"/>
                  </a:cubicBezTo>
                  <a:cubicBezTo>
                    <a:pt x="5025" y="2892"/>
                    <a:pt x="4441" y="3749"/>
                    <a:pt x="4001" y="4678"/>
                  </a:cubicBezTo>
                  <a:cubicBezTo>
                    <a:pt x="3986" y="4707"/>
                    <a:pt x="3972" y="4741"/>
                    <a:pt x="3957" y="4777"/>
                  </a:cubicBezTo>
                  <a:lnTo>
                    <a:pt x="3957" y="4777"/>
                  </a:lnTo>
                  <a:cubicBezTo>
                    <a:pt x="2240" y="5266"/>
                    <a:pt x="1209" y="7124"/>
                    <a:pt x="679" y="8702"/>
                  </a:cubicBezTo>
                  <a:cubicBezTo>
                    <a:pt x="72" y="10584"/>
                    <a:pt x="0" y="12608"/>
                    <a:pt x="465" y="14548"/>
                  </a:cubicBezTo>
                  <a:cubicBezTo>
                    <a:pt x="762" y="15668"/>
                    <a:pt x="1143" y="16775"/>
                    <a:pt x="1608" y="17846"/>
                  </a:cubicBezTo>
                  <a:cubicBezTo>
                    <a:pt x="1616" y="17861"/>
                    <a:pt x="1626" y="17874"/>
                    <a:pt x="1637" y="17884"/>
                  </a:cubicBezTo>
                  <a:lnTo>
                    <a:pt x="1637" y="17884"/>
                  </a:lnTo>
                  <a:cubicBezTo>
                    <a:pt x="2017" y="18796"/>
                    <a:pt x="2431" y="19685"/>
                    <a:pt x="2798" y="20597"/>
                  </a:cubicBezTo>
                  <a:cubicBezTo>
                    <a:pt x="3132" y="21442"/>
                    <a:pt x="3477" y="22323"/>
                    <a:pt x="3644" y="23216"/>
                  </a:cubicBezTo>
                  <a:cubicBezTo>
                    <a:pt x="3763" y="23847"/>
                    <a:pt x="3727" y="24490"/>
                    <a:pt x="3537" y="25097"/>
                  </a:cubicBezTo>
                  <a:cubicBezTo>
                    <a:pt x="3334" y="25633"/>
                    <a:pt x="3072" y="26145"/>
                    <a:pt x="2739" y="26621"/>
                  </a:cubicBezTo>
                  <a:cubicBezTo>
                    <a:pt x="1977" y="27740"/>
                    <a:pt x="1191" y="28812"/>
                    <a:pt x="774" y="30110"/>
                  </a:cubicBezTo>
                  <a:cubicBezTo>
                    <a:pt x="286" y="31646"/>
                    <a:pt x="262" y="33289"/>
                    <a:pt x="679" y="34848"/>
                  </a:cubicBezTo>
                  <a:cubicBezTo>
                    <a:pt x="893" y="35730"/>
                    <a:pt x="1239" y="36575"/>
                    <a:pt x="1691" y="37361"/>
                  </a:cubicBezTo>
                  <a:cubicBezTo>
                    <a:pt x="1713" y="37396"/>
                    <a:pt x="1747" y="37412"/>
                    <a:pt x="1782" y="37412"/>
                  </a:cubicBezTo>
                  <a:cubicBezTo>
                    <a:pt x="1839" y="37412"/>
                    <a:pt x="1898" y="37368"/>
                    <a:pt x="1905" y="37301"/>
                  </a:cubicBezTo>
                  <a:cubicBezTo>
                    <a:pt x="2227" y="34718"/>
                    <a:pt x="3691" y="32360"/>
                    <a:pt x="5942" y="31050"/>
                  </a:cubicBezTo>
                  <a:cubicBezTo>
                    <a:pt x="5975" y="31031"/>
                    <a:pt x="6008" y="31013"/>
                    <a:pt x="6041" y="30994"/>
                  </a:cubicBezTo>
                  <a:lnTo>
                    <a:pt x="6041" y="30994"/>
                  </a:lnTo>
                  <a:cubicBezTo>
                    <a:pt x="5699" y="31494"/>
                    <a:pt x="5388" y="32008"/>
                    <a:pt x="5108" y="32539"/>
                  </a:cubicBezTo>
                  <a:cubicBezTo>
                    <a:pt x="4263" y="34051"/>
                    <a:pt x="3608" y="35670"/>
                    <a:pt x="3132" y="37337"/>
                  </a:cubicBezTo>
                  <a:cubicBezTo>
                    <a:pt x="2620" y="39206"/>
                    <a:pt x="2310" y="41147"/>
                    <a:pt x="2751" y="43064"/>
                  </a:cubicBezTo>
                  <a:cubicBezTo>
                    <a:pt x="3096" y="44457"/>
                    <a:pt x="3727" y="45755"/>
                    <a:pt x="4608" y="46874"/>
                  </a:cubicBezTo>
                  <a:cubicBezTo>
                    <a:pt x="5061" y="47481"/>
                    <a:pt x="5596" y="48041"/>
                    <a:pt x="6192" y="48517"/>
                  </a:cubicBezTo>
                  <a:cubicBezTo>
                    <a:pt x="6208" y="48529"/>
                    <a:pt x="6226" y="48534"/>
                    <a:pt x="6244" y="48534"/>
                  </a:cubicBezTo>
                  <a:cubicBezTo>
                    <a:pt x="6313" y="48534"/>
                    <a:pt x="6377" y="48452"/>
                    <a:pt x="6358" y="48386"/>
                  </a:cubicBezTo>
                  <a:cubicBezTo>
                    <a:pt x="5930" y="47195"/>
                    <a:pt x="6096" y="45755"/>
                    <a:pt x="6596" y="44623"/>
                  </a:cubicBezTo>
                  <a:cubicBezTo>
                    <a:pt x="7120" y="43445"/>
                    <a:pt x="8097" y="42623"/>
                    <a:pt x="8835" y="41587"/>
                  </a:cubicBezTo>
                  <a:cubicBezTo>
                    <a:pt x="9406" y="40778"/>
                    <a:pt x="9894" y="39897"/>
                    <a:pt x="10264" y="38968"/>
                  </a:cubicBezTo>
                  <a:cubicBezTo>
                    <a:pt x="10411" y="38626"/>
                    <a:pt x="10538" y="38270"/>
                    <a:pt x="10637" y="37905"/>
                  </a:cubicBezTo>
                  <a:lnTo>
                    <a:pt x="10637" y="37905"/>
                  </a:lnTo>
                  <a:cubicBezTo>
                    <a:pt x="10903" y="38487"/>
                    <a:pt x="11105" y="39095"/>
                    <a:pt x="11228" y="39730"/>
                  </a:cubicBezTo>
                  <a:cubicBezTo>
                    <a:pt x="11359" y="40563"/>
                    <a:pt x="11371" y="41421"/>
                    <a:pt x="11252" y="42254"/>
                  </a:cubicBezTo>
                  <a:cubicBezTo>
                    <a:pt x="11192" y="42742"/>
                    <a:pt x="11073" y="43219"/>
                    <a:pt x="11049" y="43707"/>
                  </a:cubicBezTo>
                  <a:cubicBezTo>
                    <a:pt x="11026" y="44112"/>
                    <a:pt x="11061" y="44504"/>
                    <a:pt x="11133" y="44897"/>
                  </a:cubicBezTo>
                  <a:cubicBezTo>
                    <a:pt x="11276" y="45576"/>
                    <a:pt x="11526" y="46231"/>
                    <a:pt x="11883" y="46838"/>
                  </a:cubicBezTo>
                  <a:cubicBezTo>
                    <a:pt x="12061" y="47148"/>
                    <a:pt x="12264" y="47457"/>
                    <a:pt x="12502" y="47743"/>
                  </a:cubicBezTo>
                  <a:cubicBezTo>
                    <a:pt x="12524" y="47761"/>
                    <a:pt x="12550" y="47769"/>
                    <a:pt x="12575" y="47769"/>
                  </a:cubicBezTo>
                  <a:cubicBezTo>
                    <a:pt x="12635" y="47769"/>
                    <a:pt x="12692" y="47726"/>
                    <a:pt x="12692" y="47660"/>
                  </a:cubicBezTo>
                  <a:cubicBezTo>
                    <a:pt x="12692" y="46278"/>
                    <a:pt x="13300" y="44957"/>
                    <a:pt x="14002" y="43802"/>
                  </a:cubicBezTo>
                  <a:cubicBezTo>
                    <a:pt x="14597" y="42838"/>
                    <a:pt x="15276" y="41921"/>
                    <a:pt x="16038" y="41087"/>
                  </a:cubicBezTo>
                  <a:cubicBezTo>
                    <a:pt x="16097" y="41020"/>
                    <a:pt x="16157" y="40953"/>
                    <a:pt x="16218" y="40888"/>
                  </a:cubicBezTo>
                  <a:lnTo>
                    <a:pt x="16218" y="40888"/>
                  </a:lnTo>
                  <a:cubicBezTo>
                    <a:pt x="16011" y="41864"/>
                    <a:pt x="16207" y="42928"/>
                    <a:pt x="16467" y="43873"/>
                  </a:cubicBezTo>
                  <a:cubicBezTo>
                    <a:pt x="16752" y="44885"/>
                    <a:pt x="17145" y="45874"/>
                    <a:pt x="17622" y="46826"/>
                  </a:cubicBezTo>
                  <a:cubicBezTo>
                    <a:pt x="17717" y="47029"/>
                    <a:pt x="17812" y="47219"/>
                    <a:pt x="17931" y="47421"/>
                  </a:cubicBezTo>
                  <a:cubicBezTo>
                    <a:pt x="17951" y="47460"/>
                    <a:pt x="17980" y="47476"/>
                    <a:pt x="18010" y="47476"/>
                  </a:cubicBezTo>
                  <a:cubicBezTo>
                    <a:pt x="18074" y="47476"/>
                    <a:pt x="18142" y="47407"/>
                    <a:pt x="18134" y="47326"/>
                  </a:cubicBezTo>
                  <a:cubicBezTo>
                    <a:pt x="18050" y="46695"/>
                    <a:pt x="18026" y="46064"/>
                    <a:pt x="18062" y="45421"/>
                  </a:cubicBezTo>
                  <a:cubicBezTo>
                    <a:pt x="18098" y="43969"/>
                    <a:pt x="18407" y="42516"/>
                    <a:pt x="18955" y="41159"/>
                  </a:cubicBezTo>
                  <a:cubicBezTo>
                    <a:pt x="19419" y="40028"/>
                    <a:pt x="20062" y="38956"/>
                    <a:pt x="20598" y="37849"/>
                  </a:cubicBezTo>
                  <a:cubicBezTo>
                    <a:pt x="21170" y="36694"/>
                    <a:pt x="21658" y="35503"/>
                    <a:pt x="22063" y="34289"/>
                  </a:cubicBezTo>
                  <a:cubicBezTo>
                    <a:pt x="22741" y="32110"/>
                    <a:pt x="23087" y="29491"/>
                    <a:pt x="21586" y="27550"/>
                  </a:cubicBezTo>
                  <a:cubicBezTo>
                    <a:pt x="21158" y="27002"/>
                    <a:pt x="20670" y="26514"/>
                    <a:pt x="20301" y="25907"/>
                  </a:cubicBezTo>
                  <a:cubicBezTo>
                    <a:pt x="19943" y="25335"/>
                    <a:pt x="19658" y="24728"/>
                    <a:pt x="19443" y="24097"/>
                  </a:cubicBezTo>
                  <a:cubicBezTo>
                    <a:pt x="19027" y="22835"/>
                    <a:pt x="18884" y="21514"/>
                    <a:pt x="18848" y="20204"/>
                  </a:cubicBezTo>
                  <a:cubicBezTo>
                    <a:pt x="18812" y="18787"/>
                    <a:pt x="18884" y="17382"/>
                    <a:pt x="18908" y="15977"/>
                  </a:cubicBezTo>
                  <a:cubicBezTo>
                    <a:pt x="18943" y="14572"/>
                    <a:pt x="18896" y="13203"/>
                    <a:pt x="18800" y="11810"/>
                  </a:cubicBezTo>
                  <a:cubicBezTo>
                    <a:pt x="18634" y="9417"/>
                    <a:pt x="18348" y="7024"/>
                    <a:pt x="17991" y="4654"/>
                  </a:cubicBezTo>
                  <a:cubicBezTo>
                    <a:pt x="17955" y="4345"/>
                    <a:pt x="17907" y="4035"/>
                    <a:pt x="17848" y="3714"/>
                  </a:cubicBezTo>
                  <a:cubicBezTo>
                    <a:pt x="17836" y="3607"/>
                    <a:pt x="17824" y="3499"/>
                    <a:pt x="17800" y="3392"/>
                  </a:cubicBezTo>
                  <a:cubicBezTo>
                    <a:pt x="17705" y="3202"/>
                    <a:pt x="17574" y="3047"/>
                    <a:pt x="17419" y="2916"/>
                  </a:cubicBezTo>
                  <a:cubicBezTo>
                    <a:pt x="17241" y="2749"/>
                    <a:pt x="17050" y="2583"/>
                    <a:pt x="16848" y="2440"/>
                  </a:cubicBezTo>
                  <a:cubicBezTo>
                    <a:pt x="16419" y="2106"/>
                    <a:pt x="15967" y="1809"/>
                    <a:pt x="15502" y="1535"/>
                  </a:cubicBezTo>
                  <a:cubicBezTo>
                    <a:pt x="14027" y="641"/>
                    <a:pt x="12358" y="1"/>
                    <a:pt x="106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5"/>
            <p:cNvSpPr/>
            <p:nvPr/>
          </p:nvSpPr>
          <p:spPr>
            <a:xfrm>
              <a:off x="5645528" y="4278084"/>
              <a:ext cx="685728" cy="456707"/>
            </a:xfrm>
            <a:custGeom>
              <a:avLst/>
              <a:gdLst/>
              <a:ahLst/>
              <a:cxnLst/>
              <a:rect l="l" t="t" r="r" b="b"/>
              <a:pathLst>
                <a:path w="13872" h="9239" extrusionOk="0">
                  <a:moveTo>
                    <a:pt x="8859" y="1"/>
                  </a:moveTo>
                  <a:cubicBezTo>
                    <a:pt x="7978" y="1454"/>
                    <a:pt x="6668" y="2608"/>
                    <a:pt x="5275" y="3585"/>
                  </a:cubicBezTo>
                  <a:cubicBezTo>
                    <a:pt x="3870" y="4549"/>
                    <a:pt x="2370" y="5287"/>
                    <a:pt x="941" y="6216"/>
                  </a:cubicBezTo>
                  <a:cubicBezTo>
                    <a:pt x="858" y="6299"/>
                    <a:pt x="786" y="6383"/>
                    <a:pt x="739" y="6490"/>
                  </a:cubicBezTo>
                  <a:cubicBezTo>
                    <a:pt x="667" y="6597"/>
                    <a:pt x="667" y="6728"/>
                    <a:pt x="715" y="6847"/>
                  </a:cubicBezTo>
                  <a:cubicBezTo>
                    <a:pt x="715" y="6847"/>
                    <a:pt x="143" y="7145"/>
                    <a:pt x="429" y="7621"/>
                  </a:cubicBezTo>
                  <a:cubicBezTo>
                    <a:pt x="429" y="7621"/>
                    <a:pt x="0" y="8050"/>
                    <a:pt x="489" y="8359"/>
                  </a:cubicBezTo>
                  <a:cubicBezTo>
                    <a:pt x="489" y="8359"/>
                    <a:pt x="155" y="8657"/>
                    <a:pt x="286" y="8883"/>
                  </a:cubicBezTo>
                  <a:cubicBezTo>
                    <a:pt x="356" y="8994"/>
                    <a:pt x="438" y="9153"/>
                    <a:pt x="767" y="9153"/>
                  </a:cubicBezTo>
                  <a:cubicBezTo>
                    <a:pt x="1281" y="9153"/>
                    <a:pt x="2399" y="8765"/>
                    <a:pt x="5013" y="7204"/>
                  </a:cubicBezTo>
                  <a:lnTo>
                    <a:pt x="5013" y="7204"/>
                  </a:lnTo>
                  <a:cubicBezTo>
                    <a:pt x="5013" y="7204"/>
                    <a:pt x="4683" y="9239"/>
                    <a:pt x="5386" y="9239"/>
                  </a:cubicBezTo>
                  <a:cubicBezTo>
                    <a:pt x="5415" y="9239"/>
                    <a:pt x="5445" y="9235"/>
                    <a:pt x="5477" y="9228"/>
                  </a:cubicBezTo>
                  <a:cubicBezTo>
                    <a:pt x="6287" y="9050"/>
                    <a:pt x="7061" y="7657"/>
                    <a:pt x="7085" y="6216"/>
                  </a:cubicBezTo>
                  <a:cubicBezTo>
                    <a:pt x="7085" y="6216"/>
                    <a:pt x="11609" y="3192"/>
                    <a:pt x="12740" y="1930"/>
                  </a:cubicBezTo>
                  <a:cubicBezTo>
                    <a:pt x="13871" y="656"/>
                    <a:pt x="8859" y="1"/>
                    <a:pt x="88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5"/>
            <p:cNvSpPr/>
            <p:nvPr/>
          </p:nvSpPr>
          <p:spPr>
            <a:xfrm>
              <a:off x="5649878" y="4272202"/>
              <a:ext cx="643117" cy="467829"/>
            </a:xfrm>
            <a:custGeom>
              <a:avLst/>
              <a:gdLst/>
              <a:ahLst/>
              <a:cxnLst/>
              <a:rect l="l" t="t" r="r" b="b"/>
              <a:pathLst>
                <a:path w="13010" h="9464" extrusionOk="0">
                  <a:moveTo>
                    <a:pt x="8846" y="231"/>
                  </a:moveTo>
                  <a:lnTo>
                    <a:pt x="8997" y="251"/>
                  </a:lnTo>
                  <a:cubicBezTo>
                    <a:pt x="9211" y="287"/>
                    <a:pt x="9425" y="322"/>
                    <a:pt x="9640" y="370"/>
                  </a:cubicBezTo>
                  <a:cubicBezTo>
                    <a:pt x="10223" y="465"/>
                    <a:pt x="10795" y="608"/>
                    <a:pt x="11366" y="787"/>
                  </a:cubicBezTo>
                  <a:cubicBezTo>
                    <a:pt x="11640" y="870"/>
                    <a:pt x="11902" y="977"/>
                    <a:pt x="12152" y="1108"/>
                  </a:cubicBezTo>
                  <a:cubicBezTo>
                    <a:pt x="12342" y="1192"/>
                    <a:pt x="12509" y="1322"/>
                    <a:pt x="12640" y="1489"/>
                  </a:cubicBezTo>
                  <a:cubicBezTo>
                    <a:pt x="12878" y="1858"/>
                    <a:pt x="12331" y="2239"/>
                    <a:pt x="12092" y="2442"/>
                  </a:cubicBezTo>
                  <a:cubicBezTo>
                    <a:pt x="10961" y="3454"/>
                    <a:pt x="9711" y="4335"/>
                    <a:pt x="8473" y="5204"/>
                  </a:cubicBezTo>
                  <a:cubicBezTo>
                    <a:pt x="8032" y="5502"/>
                    <a:pt x="7592" y="5799"/>
                    <a:pt x="7151" y="6109"/>
                  </a:cubicBezTo>
                  <a:cubicBezTo>
                    <a:pt x="7080" y="6145"/>
                    <a:pt x="7008" y="6192"/>
                    <a:pt x="6949" y="6240"/>
                  </a:cubicBezTo>
                  <a:cubicBezTo>
                    <a:pt x="6866" y="6311"/>
                    <a:pt x="6889" y="6406"/>
                    <a:pt x="6878" y="6502"/>
                  </a:cubicBezTo>
                  <a:cubicBezTo>
                    <a:pt x="6878" y="6668"/>
                    <a:pt x="6854" y="6835"/>
                    <a:pt x="6818" y="7014"/>
                  </a:cubicBezTo>
                  <a:cubicBezTo>
                    <a:pt x="6770" y="7288"/>
                    <a:pt x="6699" y="7549"/>
                    <a:pt x="6592" y="7811"/>
                  </a:cubicBezTo>
                  <a:cubicBezTo>
                    <a:pt x="6413" y="8276"/>
                    <a:pt x="6151" y="8764"/>
                    <a:pt x="5735" y="9062"/>
                  </a:cubicBezTo>
                  <a:cubicBezTo>
                    <a:pt x="5613" y="9147"/>
                    <a:pt x="5453" y="9242"/>
                    <a:pt x="5314" y="9242"/>
                  </a:cubicBezTo>
                  <a:cubicBezTo>
                    <a:pt x="5221" y="9242"/>
                    <a:pt x="5137" y="9200"/>
                    <a:pt x="5080" y="9085"/>
                  </a:cubicBezTo>
                  <a:cubicBezTo>
                    <a:pt x="4984" y="8823"/>
                    <a:pt x="4937" y="8538"/>
                    <a:pt x="4961" y="8264"/>
                  </a:cubicBezTo>
                  <a:cubicBezTo>
                    <a:pt x="4961" y="8002"/>
                    <a:pt x="4984" y="7740"/>
                    <a:pt x="5020" y="7478"/>
                  </a:cubicBezTo>
                  <a:cubicBezTo>
                    <a:pt x="5020" y="7442"/>
                    <a:pt x="5032" y="7407"/>
                    <a:pt x="5032" y="7359"/>
                  </a:cubicBezTo>
                  <a:cubicBezTo>
                    <a:pt x="5051" y="7285"/>
                    <a:pt x="4997" y="7225"/>
                    <a:pt x="4927" y="7225"/>
                  </a:cubicBezTo>
                  <a:cubicBezTo>
                    <a:pt x="4907" y="7225"/>
                    <a:pt x="4886" y="7229"/>
                    <a:pt x="4865" y="7240"/>
                  </a:cubicBezTo>
                  <a:cubicBezTo>
                    <a:pt x="4163" y="7657"/>
                    <a:pt x="3460" y="8061"/>
                    <a:pt x="2722" y="8431"/>
                  </a:cubicBezTo>
                  <a:cubicBezTo>
                    <a:pt x="2294" y="8657"/>
                    <a:pt x="1841" y="8859"/>
                    <a:pt x="1389" y="9026"/>
                  </a:cubicBezTo>
                  <a:cubicBezTo>
                    <a:pt x="1163" y="9121"/>
                    <a:pt x="912" y="9169"/>
                    <a:pt x="662" y="9169"/>
                  </a:cubicBezTo>
                  <a:cubicBezTo>
                    <a:pt x="603" y="9169"/>
                    <a:pt x="543" y="9169"/>
                    <a:pt x="496" y="9145"/>
                  </a:cubicBezTo>
                  <a:cubicBezTo>
                    <a:pt x="460" y="9121"/>
                    <a:pt x="424" y="9109"/>
                    <a:pt x="401" y="9085"/>
                  </a:cubicBezTo>
                  <a:cubicBezTo>
                    <a:pt x="365" y="9062"/>
                    <a:pt x="341" y="9026"/>
                    <a:pt x="329" y="8990"/>
                  </a:cubicBezTo>
                  <a:cubicBezTo>
                    <a:pt x="246" y="8835"/>
                    <a:pt x="365" y="8681"/>
                    <a:pt x="496" y="8573"/>
                  </a:cubicBezTo>
                  <a:cubicBezTo>
                    <a:pt x="543" y="8514"/>
                    <a:pt x="531" y="8431"/>
                    <a:pt x="472" y="8395"/>
                  </a:cubicBezTo>
                  <a:cubicBezTo>
                    <a:pt x="246" y="8240"/>
                    <a:pt x="246" y="8014"/>
                    <a:pt x="424" y="7823"/>
                  </a:cubicBezTo>
                  <a:cubicBezTo>
                    <a:pt x="460" y="7788"/>
                    <a:pt x="472" y="7740"/>
                    <a:pt x="448" y="7692"/>
                  </a:cubicBezTo>
                  <a:cubicBezTo>
                    <a:pt x="293" y="7430"/>
                    <a:pt x="448" y="7192"/>
                    <a:pt x="686" y="7073"/>
                  </a:cubicBezTo>
                  <a:cubicBezTo>
                    <a:pt x="734" y="7037"/>
                    <a:pt x="758" y="6978"/>
                    <a:pt x="722" y="6918"/>
                  </a:cubicBezTo>
                  <a:cubicBezTo>
                    <a:pt x="662" y="6799"/>
                    <a:pt x="758" y="6656"/>
                    <a:pt x="829" y="6549"/>
                  </a:cubicBezTo>
                  <a:cubicBezTo>
                    <a:pt x="960" y="6406"/>
                    <a:pt x="1115" y="6287"/>
                    <a:pt x="1293" y="6204"/>
                  </a:cubicBezTo>
                  <a:cubicBezTo>
                    <a:pt x="1615" y="6002"/>
                    <a:pt x="1936" y="5811"/>
                    <a:pt x="2258" y="5633"/>
                  </a:cubicBezTo>
                  <a:cubicBezTo>
                    <a:pt x="2901" y="5252"/>
                    <a:pt x="3556" y="4882"/>
                    <a:pt x="4199" y="4490"/>
                  </a:cubicBezTo>
                  <a:cubicBezTo>
                    <a:pt x="5389" y="3787"/>
                    <a:pt x="6485" y="2930"/>
                    <a:pt x="7473" y="1965"/>
                  </a:cubicBezTo>
                  <a:cubicBezTo>
                    <a:pt x="7994" y="1444"/>
                    <a:pt x="8459" y="855"/>
                    <a:pt x="8846" y="231"/>
                  </a:cubicBezTo>
                  <a:close/>
                  <a:moveTo>
                    <a:pt x="8758" y="0"/>
                  </a:moveTo>
                  <a:cubicBezTo>
                    <a:pt x="8692" y="0"/>
                    <a:pt x="8658" y="45"/>
                    <a:pt x="8655" y="94"/>
                  </a:cubicBezTo>
                  <a:lnTo>
                    <a:pt x="8655" y="94"/>
                  </a:lnTo>
                  <a:cubicBezTo>
                    <a:pt x="7906" y="1305"/>
                    <a:pt x="6867" y="2307"/>
                    <a:pt x="5735" y="3168"/>
                  </a:cubicBezTo>
                  <a:cubicBezTo>
                    <a:pt x="4484" y="4109"/>
                    <a:pt x="3115" y="4835"/>
                    <a:pt x="1770" y="5633"/>
                  </a:cubicBezTo>
                  <a:cubicBezTo>
                    <a:pt x="1579" y="5752"/>
                    <a:pt x="1401" y="5859"/>
                    <a:pt x="1210" y="5978"/>
                  </a:cubicBezTo>
                  <a:cubicBezTo>
                    <a:pt x="1032" y="6061"/>
                    <a:pt x="877" y="6180"/>
                    <a:pt x="722" y="6299"/>
                  </a:cubicBezTo>
                  <a:cubicBezTo>
                    <a:pt x="578" y="6454"/>
                    <a:pt x="433" y="6707"/>
                    <a:pt x="490" y="6918"/>
                  </a:cubicBezTo>
                  <a:lnTo>
                    <a:pt x="490" y="6918"/>
                  </a:lnTo>
                  <a:cubicBezTo>
                    <a:pt x="222" y="7101"/>
                    <a:pt x="84" y="7402"/>
                    <a:pt x="205" y="7712"/>
                  </a:cubicBezTo>
                  <a:lnTo>
                    <a:pt x="205" y="7712"/>
                  </a:lnTo>
                  <a:cubicBezTo>
                    <a:pt x="8" y="7944"/>
                    <a:pt x="22" y="8288"/>
                    <a:pt x="238" y="8498"/>
                  </a:cubicBezTo>
                  <a:lnTo>
                    <a:pt x="238" y="8498"/>
                  </a:lnTo>
                  <a:cubicBezTo>
                    <a:pt x="72" y="8690"/>
                    <a:pt x="1" y="8932"/>
                    <a:pt x="174" y="9157"/>
                  </a:cubicBezTo>
                  <a:cubicBezTo>
                    <a:pt x="246" y="9264"/>
                    <a:pt x="365" y="9347"/>
                    <a:pt x="496" y="9371"/>
                  </a:cubicBezTo>
                  <a:cubicBezTo>
                    <a:pt x="566" y="9382"/>
                    <a:pt x="636" y="9388"/>
                    <a:pt x="706" y="9388"/>
                  </a:cubicBezTo>
                  <a:cubicBezTo>
                    <a:pt x="862" y="9388"/>
                    <a:pt x="1018" y="9361"/>
                    <a:pt x="1174" y="9312"/>
                  </a:cubicBezTo>
                  <a:cubicBezTo>
                    <a:pt x="1603" y="9193"/>
                    <a:pt x="2032" y="9026"/>
                    <a:pt x="2448" y="8812"/>
                  </a:cubicBezTo>
                  <a:cubicBezTo>
                    <a:pt x="3247" y="8439"/>
                    <a:pt x="4016" y="7997"/>
                    <a:pt x="4782" y="7549"/>
                  </a:cubicBezTo>
                  <a:lnTo>
                    <a:pt x="4782" y="7549"/>
                  </a:lnTo>
                  <a:cubicBezTo>
                    <a:pt x="4718" y="8033"/>
                    <a:pt x="4686" y="8558"/>
                    <a:pt x="4818" y="9014"/>
                  </a:cubicBezTo>
                  <a:cubicBezTo>
                    <a:pt x="4892" y="9248"/>
                    <a:pt x="5043" y="9464"/>
                    <a:pt x="5296" y="9464"/>
                  </a:cubicBezTo>
                  <a:cubicBezTo>
                    <a:pt x="5326" y="9464"/>
                    <a:pt x="5357" y="9461"/>
                    <a:pt x="5389" y="9454"/>
                  </a:cubicBezTo>
                  <a:cubicBezTo>
                    <a:pt x="5877" y="9371"/>
                    <a:pt x="6258" y="8907"/>
                    <a:pt x="6497" y="8514"/>
                  </a:cubicBezTo>
                  <a:cubicBezTo>
                    <a:pt x="6878" y="7867"/>
                    <a:pt x="7091" y="7141"/>
                    <a:pt x="7114" y="6391"/>
                  </a:cubicBezTo>
                  <a:lnTo>
                    <a:pt x="7114" y="6391"/>
                  </a:lnTo>
                  <a:cubicBezTo>
                    <a:pt x="8619" y="5380"/>
                    <a:pt x="10122" y="4344"/>
                    <a:pt x="11521" y="3204"/>
                  </a:cubicBezTo>
                  <a:cubicBezTo>
                    <a:pt x="11902" y="2906"/>
                    <a:pt x="12259" y="2585"/>
                    <a:pt x="12604" y="2251"/>
                  </a:cubicBezTo>
                  <a:cubicBezTo>
                    <a:pt x="12807" y="2037"/>
                    <a:pt x="13009" y="1787"/>
                    <a:pt x="12878" y="1477"/>
                  </a:cubicBezTo>
                  <a:cubicBezTo>
                    <a:pt x="12747" y="1168"/>
                    <a:pt x="12426" y="989"/>
                    <a:pt x="12152" y="858"/>
                  </a:cubicBezTo>
                  <a:cubicBezTo>
                    <a:pt x="11735" y="668"/>
                    <a:pt x="11307" y="525"/>
                    <a:pt x="10866" y="418"/>
                  </a:cubicBezTo>
                  <a:cubicBezTo>
                    <a:pt x="10176" y="239"/>
                    <a:pt x="9473" y="96"/>
                    <a:pt x="8771" y="1"/>
                  </a:cubicBezTo>
                  <a:cubicBezTo>
                    <a:pt x="8766" y="1"/>
                    <a:pt x="8762" y="0"/>
                    <a:pt x="87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5"/>
            <p:cNvSpPr/>
            <p:nvPr/>
          </p:nvSpPr>
          <p:spPr>
            <a:xfrm>
              <a:off x="5673260" y="4535728"/>
              <a:ext cx="142613" cy="85963"/>
            </a:xfrm>
            <a:custGeom>
              <a:avLst/>
              <a:gdLst/>
              <a:ahLst/>
              <a:cxnLst/>
              <a:rect l="l" t="t" r="r" b="b"/>
              <a:pathLst>
                <a:path w="2885" h="1739" extrusionOk="0">
                  <a:moveTo>
                    <a:pt x="2720" y="0"/>
                  </a:moveTo>
                  <a:cubicBezTo>
                    <a:pt x="2702" y="0"/>
                    <a:pt x="2684" y="5"/>
                    <a:pt x="2666" y="16"/>
                  </a:cubicBezTo>
                  <a:lnTo>
                    <a:pt x="94" y="1540"/>
                  </a:lnTo>
                  <a:cubicBezTo>
                    <a:pt x="0" y="1603"/>
                    <a:pt x="62" y="1739"/>
                    <a:pt x="159" y="1739"/>
                  </a:cubicBezTo>
                  <a:cubicBezTo>
                    <a:pt x="173" y="1739"/>
                    <a:pt x="187" y="1736"/>
                    <a:pt x="201" y="1730"/>
                  </a:cubicBezTo>
                  <a:lnTo>
                    <a:pt x="2773" y="218"/>
                  </a:lnTo>
                  <a:cubicBezTo>
                    <a:pt x="2884" y="148"/>
                    <a:pt x="2816" y="0"/>
                    <a:pt x="27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5"/>
            <p:cNvSpPr/>
            <p:nvPr/>
          </p:nvSpPr>
          <p:spPr>
            <a:xfrm>
              <a:off x="5659369" y="4563954"/>
              <a:ext cx="159420" cy="97530"/>
            </a:xfrm>
            <a:custGeom>
              <a:avLst/>
              <a:gdLst/>
              <a:ahLst/>
              <a:cxnLst/>
              <a:rect l="l" t="t" r="r" b="b"/>
              <a:pathLst>
                <a:path w="3225" h="1973" extrusionOk="0">
                  <a:moveTo>
                    <a:pt x="3060" y="1"/>
                  </a:moveTo>
                  <a:cubicBezTo>
                    <a:pt x="3043" y="1"/>
                    <a:pt x="3025" y="5"/>
                    <a:pt x="3006" y="16"/>
                  </a:cubicBezTo>
                  <a:cubicBezTo>
                    <a:pt x="2054" y="612"/>
                    <a:pt x="1066" y="1159"/>
                    <a:pt x="101" y="1755"/>
                  </a:cubicBezTo>
                  <a:cubicBezTo>
                    <a:pt x="0" y="1825"/>
                    <a:pt x="62" y="1973"/>
                    <a:pt x="163" y="1973"/>
                  </a:cubicBezTo>
                  <a:cubicBezTo>
                    <a:pt x="181" y="1973"/>
                    <a:pt x="200" y="1968"/>
                    <a:pt x="220" y="1957"/>
                  </a:cubicBezTo>
                  <a:cubicBezTo>
                    <a:pt x="1173" y="1362"/>
                    <a:pt x="2161" y="814"/>
                    <a:pt x="3114" y="219"/>
                  </a:cubicBezTo>
                  <a:cubicBezTo>
                    <a:pt x="3225" y="148"/>
                    <a:pt x="3156" y="1"/>
                    <a:pt x="30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5"/>
            <p:cNvSpPr/>
            <p:nvPr/>
          </p:nvSpPr>
          <p:spPr>
            <a:xfrm>
              <a:off x="5661890" y="4599447"/>
              <a:ext cx="167181" cy="97580"/>
            </a:xfrm>
            <a:custGeom>
              <a:avLst/>
              <a:gdLst/>
              <a:ahLst/>
              <a:cxnLst/>
              <a:rect l="l" t="t" r="r" b="b"/>
              <a:pathLst>
                <a:path w="3382" h="1974" extrusionOk="0">
                  <a:moveTo>
                    <a:pt x="3218" y="1"/>
                  </a:moveTo>
                  <a:cubicBezTo>
                    <a:pt x="3203" y="1"/>
                    <a:pt x="3186" y="4"/>
                    <a:pt x="3170" y="13"/>
                  </a:cubicBezTo>
                  <a:cubicBezTo>
                    <a:pt x="2158" y="608"/>
                    <a:pt x="1122" y="1168"/>
                    <a:pt x="110" y="1763"/>
                  </a:cubicBezTo>
                  <a:cubicBezTo>
                    <a:pt x="1" y="1822"/>
                    <a:pt x="57" y="1973"/>
                    <a:pt x="155" y="1973"/>
                  </a:cubicBezTo>
                  <a:cubicBezTo>
                    <a:pt x="174" y="1973"/>
                    <a:pt x="195" y="1967"/>
                    <a:pt x="217" y="1953"/>
                  </a:cubicBezTo>
                  <a:cubicBezTo>
                    <a:pt x="1229" y="1358"/>
                    <a:pt x="2265" y="798"/>
                    <a:pt x="3289" y="203"/>
                  </a:cubicBezTo>
                  <a:cubicBezTo>
                    <a:pt x="3381" y="142"/>
                    <a:pt x="3314" y="1"/>
                    <a:pt x="32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5"/>
            <p:cNvSpPr/>
            <p:nvPr/>
          </p:nvSpPr>
          <p:spPr>
            <a:xfrm>
              <a:off x="5909797" y="1472428"/>
              <a:ext cx="367877" cy="384980"/>
            </a:xfrm>
            <a:custGeom>
              <a:avLst/>
              <a:gdLst/>
              <a:ahLst/>
              <a:cxnLst/>
              <a:rect l="l" t="t" r="r" b="b"/>
              <a:pathLst>
                <a:path w="7442" h="7788" extrusionOk="0">
                  <a:moveTo>
                    <a:pt x="7442" y="5930"/>
                  </a:moveTo>
                  <a:cubicBezTo>
                    <a:pt x="7263" y="4025"/>
                    <a:pt x="6322" y="692"/>
                    <a:pt x="5775" y="846"/>
                  </a:cubicBezTo>
                  <a:cubicBezTo>
                    <a:pt x="5215" y="1001"/>
                    <a:pt x="5715" y="3370"/>
                    <a:pt x="5715" y="3370"/>
                  </a:cubicBezTo>
                  <a:cubicBezTo>
                    <a:pt x="5715" y="3370"/>
                    <a:pt x="4417" y="1"/>
                    <a:pt x="3882" y="227"/>
                  </a:cubicBezTo>
                  <a:cubicBezTo>
                    <a:pt x="3334" y="453"/>
                    <a:pt x="4477" y="3275"/>
                    <a:pt x="4477" y="3275"/>
                  </a:cubicBezTo>
                  <a:cubicBezTo>
                    <a:pt x="4477" y="3275"/>
                    <a:pt x="2203" y="61"/>
                    <a:pt x="1715" y="442"/>
                  </a:cubicBezTo>
                  <a:cubicBezTo>
                    <a:pt x="1239" y="823"/>
                    <a:pt x="3394" y="4025"/>
                    <a:pt x="3394" y="4025"/>
                  </a:cubicBezTo>
                  <a:cubicBezTo>
                    <a:pt x="3394" y="4025"/>
                    <a:pt x="941" y="1311"/>
                    <a:pt x="465" y="1799"/>
                  </a:cubicBezTo>
                  <a:cubicBezTo>
                    <a:pt x="0" y="2287"/>
                    <a:pt x="3024" y="5264"/>
                    <a:pt x="3024" y="5264"/>
                  </a:cubicBezTo>
                  <a:cubicBezTo>
                    <a:pt x="2584" y="5002"/>
                    <a:pt x="2096" y="4811"/>
                    <a:pt x="1584" y="4692"/>
                  </a:cubicBezTo>
                  <a:cubicBezTo>
                    <a:pt x="1346" y="4644"/>
                    <a:pt x="1060" y="4609"/>
                    <a:pt x="905" y="4799"/>
                  </a:cubicBezTo>
                  <a:cubicBezTo>
                    <a:pt x="798" y="4966"/>
                    <a:pt x="798" y="5192"/>
                    <a:pt x="929" y="5347"/>
                  </a:cubicBezTo>
                  <a:cubicBezTo>
                    <a:pt x="1048" y="5490"/>
                    <a:pt x="1203" y="5621"/>
                    <a:pt x="1369" y="5704"/>
                  </a:cubicBezTo>
                  <a:lnTo>
                    <a:pt x="4882" y="77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5"/>
            <p:cNvSpPr/>
            <p:nvPr/>
          </p:nvSpPr>
          <p:spPr>
            <a:xfrm>
              <a:off x="5922155" y="1477421"/>
              <a:ext cx="361599" cy="384980"/>
            </a:xfrm>
            <a:custGeom>
              <a:avLst/>
              <a:gdLst/>
              <a:ahLst/>
              <a:cxnLst/>
              <a:rect l="l" t="t" r="r" b="b"/>
              <a:pathLst>
                <a:path w="7315" h="7788" extrusionOk="0">
                  <a:moveTo>
                    <a:pt x="3699" y="228"/>
                  </a:moveTo>
                  <a:cubicBezTo>
                    <a:pt x="3708" y="228"/>
                    <a:pt x="3717" y="230"/>
                    <a:pt x="3727" y="233"/>
                  </a:cubicBezTo>
                  <a:cubicBezTo>
                    <a:pt x="3870" y="293"/>
                    <a:pt x="4001" y="495"/>
                    <a:pt x="4084" y="626"/>
                  </a:cubicBezTo>
                  <a:cubicBezTo>
                    <a:pt x="4394" y="1126"/>
                    <a:pt x="4668" y="1638"/>
                    <a:pt x="4894" y="2186"/>
                  </a:cubicBezTo>
                  <a:cubicBezTo>
                    <a:pt x="5060" y="2555"/>
                    <a:pt x="5215" y="2924"/>
                    <a:pt x="5358" y="3293"/>
                  </a:cubicBezTo>
                  <a:cubicBezTo>
                    <a:pt x="5377" y="3350"/>
                    <a:pt x="5423" y="3375"/>
                    <a:pt x="5468" y="3375"/>
                  </a:cubicBezTo>
                  <a:cubicBezTo>
                    <a:pt x="5535" y="3375"/>
                    <a:pt x="5601" y="3319"/>
                    <a:pt x="5572" y="3234"/>
                  </a:cubicBezTo>
                  <a:cubicBezTo>
                    <a:pt x="5501" y="2900"/>
                    <a:pt x="5453" y="2555"/>
                    <a:pt x="5418" y="2222"/>
                  </a:cubicBezTo>
                  <a:cubicBezTo>
                    <a:pt x="5382" y="1948"/>
                    <a:pt x="5370" y="1686"/>
                    <a:pt x="5382" y="1412"/>
                  </a:cubicBezTo>
                  <a:cubicBezTo>
                    <a:pt x="5382" y="1269"/>
                    <a:pt x="5382" y="983"/>
                    <a:pt x="5513" y="876"/>
                  </a:cubicBezTo>
                  <a:cubicBezTo>
                    <a:pt x="5528" y="863"/>
                    <a:pt x="5544" y="858"/>
                    <a:pt x="5560" y="858"/>
                  </a:cubicBezTo>
                  <a:cubicBezTo>
                    <a:pt x="5615" y="858"/>
                    <a:pt x="5671" y="930"/>
                    <a:pt x="5727" y="995"/>
                  </a:cubicBezTo>
                  <a:cubicBezTo>
                    <a:pt x="5858" y="1174"/>
                    <a:pt x="5965" y="1364"/>
                    <a:pt x="6037" y="1567"/>
                  </a:cubicBezTo>
                  <a:cubicBezTo>
                    <a:pt x="6299" y="2186"/>
                    <a:pt x="6501" y="2829"/>
                    <a:pt x="6644" y="3472"/>
                  </a:cubicBezTo>
                  <a:cubicBezTo>
                    <a:pt x="6842" y="4230"/>
                    <a:pt x="6995" y="5000"/>
                    <a:pt x="7079" y="5781"/>
                  </a:cubicBezTo>
                  <a:lnTo>
                    <a:pt x="7079" y="5781"/>
                  </a:lnTo>
                  <a:lnTo>
                    <a:pt x="4633" y="7545"/>
                  </a:lnTo>
                  <a:lnTo>
                    <a:pt x="4633" y="7545"/>
                  </a:lnTo>
                  <a:lnTo>
                    <a:pt x="1274" y="5555"/>
                  </a:lnTo>
                  <a:cubicBezTo>
                    <a:pt x="1048" y="5413"/>
                    <a:pt x="679" y="5246"/>
                    <a:pt x="679" y="4924"/>
                  </a:cubicBezTo>
                  <a:cubicBezTo>
                    <a:pt x="679" y="4715"/>
                    <a:pt x="865" y="4658"/>
                    <a:pt x="1051" y="4658"/>
                  </a:cubicBezTo>
                  <a:cubicBezTo>
                    <a:pt x="1140" y="4658"/>
                    <a:pt x="1229" y="4671"/>
                    <a:pt x="1298" y="4686"/>
                  </a:cubicBezTo>
                  <a:cubicBezTo>
                    <a:pt x="1798" y="4805"/>
                    <a:pt x="2274" y="4996"/>
                    <a:pt x="2715" y="5246"/>
                  </a:cubicBezTo>
                  <a:cubicBezTo>
                    <a:pt x="2734" y="5256"/>
                    <a:pt x="2754" y="5260"/>
                    <a:pt x="2772" y="5260"/>
                  </a:cubicBezTo>
                  <a:cubicBezTo>
                    <a:pt x="2864" y="5260"/>
                    <a:pt x="2926" y="5147"/>
                    <a:pt x="2846" y="5067"/>
                  </a:cubicBezTo>
                  <a:cubicBezTo>
                    <a:pt x="2844" y="5066"/>
                    <a:pt x="2842" y="5064"/>
                    <a:pt x="2841" y="5062"/>
                  </a:cubicBezTo>
                  <a:lnTo>
                    <a:pt x="2841" y="5062"/>
                  </a:lnTo>
                  <a:lnTo>
                    <a:pt x="2846" y="5055"/>
                  </a:lnTo>
                  <a:cubicBezTo>
                    <a:pt x="2837" y="5050"/>
                    <a:pt x="2827" y="5045"/>
                    <a:pt x="2818" y="5040"/>
                  </a:cubicBezTo>
                  <a:lnTo>
                    <a:pt x="2818" y="5040"/>
                  </a:lnTo>
                  <a:cubicBezTo>
                    <a:pt x="2042" y="4274"/>
                    <a:pt x="1267" y="3461"/>
                    <a:pt x="643" y="2567"/>
                  </a:cubicBezTo>
                  <a:cubicBezTo>
                    <a:pt x="488" y="2376"/>
                    <a:pt x="369" y="2150"/>
                    <a:pt x="286" y="1912"/>
                  </a:cubicBezTo>
                  <a:cubicBezTo>
                    <a:pt x="255" y="1800"/>
                    <a:pt x="277" y="1740"/>
                    <a:pt x="374" y="1740"/>
                  </a:cubicBezTo>
                  <a:cubicBezTo>
                    <a:pt x="390" y="1740"/>
                    <a:pt x="408" y="1742"/>
                    <a:pt x="429" y="1745"/>
                  </a:cubicBezTo>
                  <a:cubicBezTo>
                    <a:pt x="679" y="1793"/>
                    <a:pt x="917" y="1995"/>
                    <a:pt x="1119" y="2138"/>
                  </a:cubicBezTo>
                  <a:cubicBezTo>
                    <a:pt x="1405" y="2365"/>
                    <a:pt x="1679" y="2603"/>
                    <a:pt x="1941" y="2853"/>
                  </a:cubicBezTo>
                  <a:cubicBezTo>
                    <a:pt x="2322" y="3222"/>
                    <a:pt x="2703" y="3603"/>
                    <a:pt x="3060" y="4008"/>
                  </a:cubicBezTo>
                  <a:cubicBezTo>
                    <a:pt x="3080" y="4027"/>
                    <a:pt x="3104" y="4036"/>
                    <a:pt x="3129" y="4036"/>
                  </a:cubicBezTo>
                  <a:cubicBezTo>
                    <a:pt x="3209" y="4036"/>
                    <a:pt x="3293" y="3947"/>
                    <a:pt x="3239" y="3865"/>
                  </a:cubicBezTo>
                  <a:cubicBezTo>
                    <a:pt x="3001" y="3519"/>
                    <a:pt x="2786" y="3174"/>
                    <a:pt x="2572" y="2829"/>
                  </a:cubicBezTo>
                  <a:cubicBezTo>
                    <a:pt x="2191" y="2246"/>
                    <a:pt x="1870" y="1626"/>
                    <a:pt x="1620" y="983"/>
                  </a:cubicBezTo>
                  <a:cubicBezTo>
                    <a:pt x="1572" y="841"/>
                    <a:pt x="1453" y="567"/>
                    <a:pt x="1536" y="436"/>
                  </a:cubicBezTo>
                  <a:cubicBezTo>
                    <a:pt x="1543" y="429"/>
                    <a:pt x="1554" y="422"/>
                    <a:pt x="1573" y="422"/>
                  </a:cubicBezTo>
                  <a:cubicBezTo>
                    <a:pt x="1587" y="422"/>
                    <a:pt x="1606" y="426"/>
                    <a:pt x="1631" y="436"/>
                  </a:cubicBezTo>
                  <a:cubicBezTo>
                    <a:pt x="1715" y="460"/>
                    <a:pt x="1798" y="507"/>
                    <a:pt x="1870" y="567"/>
                  </a:cubicBezTo>
                  <a:cubicBezTo>
                    <a:pt x="2393" y="960"/>
                    <a:pt x="2822" y="1519"/>
                    <a:pt x="3227" y="2031"/>
                  </a:cubicBezTo>
                  <a:cubicBezTo>
                    <a:pt x="3525" y="2409"/>
                    <a:pt x="3822" y="2787"/>
                    <a:pt x="4099" y="3176"/>
                  </a:cubicBezTo>
                  <a:lnTo>
                    <a:pt x="4099" y="3176"/>
                  </a:lnTo>
                  <a:cubicBezTo>
                    <a:pt x="4102" y="3183"/>
                    <a:pt x="4105" y="3191"/>
                    <a:pt x="4108" y="3198"/>
                  </a:cubicBezTo>
                  <a:lnTo>
                    <a:pt x="4113" y="3196"/>
                  </a:lnTo>
                  <a:lnTo>
                    <a:pt x="4113" y="3196"/>
                  </a:lnTo>
                  <a:cubicBezTo>
                    <a:pt x="4119" y="3204"/>
                    <a:pt x="4126" y="3213"/>
                    <a:pt x="4132" y="3222"/>
                  </a:cubicBezTo>
                  <a:cubicBezTo>
                    <a:pt x="4152" y="3255"/>
                    <a:pt x="4188" y="3269"/>
                    <a:pt x="4225" y="3269"/>
                  </a:cubicBezTo>
                  <a:cubicBezTo>
                    <a:pt x="4294" y="3269"/>
                    <a:pt x="4365" y="3217"/>
                    <a:pt x="4334" y="3138"/>
                  </a:cubicBezTo>
                  <a:cubicBezTo>
                    <a:pt x="4191" y="2793"/>
                    <a:pt x="4072" y="2448"/>
                    <a:pt x="3953" y="2103"/>
                  </a:cubicBezTo>
                  <a:cubicBezTo>
                    <a:pt x="3786" y="1591"/>
                    <a:pt x="3572" y="1007"/>
                    <a:pt x="3596" y="471"/>
                  </a:cubicBezTo>
                  <a:cubicBezTo>
                    <a:pt x="3596" y="374"/>
                    <a:pt x="3616" y="228"/>
                    <a:pt x="3699" y="228"/>
                  </a:cubicBezTo>
                  <a:close/>
                  <a:moveTo>
                    <a:pt x="3655" y="1"/>
                  </a:moveTo>
                  <a:cubicBezTo>
                    <a:pt x="3572" y="1"/>
                    <a:pt x="3494" y="46"/>
                    <a:pt x="3429" y="162"/>
                  </a:cubicBezTo>
                  <a:cubicBezTo>
                    <a:pt x="3322" y="364"/>
                    <a:pt x="3358" y="614"/>
                    <a:pt x="3382" y="829"/>
                  </a:cubicBezTo>
                  <a:cubicBezTo>
                    <a:pt x="3441" y="1138"/>
                    <a:pt x="3501" y="1448"/>
                    <a:pt x="3596" y="1745"/>
                  </a:cubicBezTo>
                  <a:cubicBezTo>
                    <a:pt x="3671" y="1983"/>
                    <a:pt x="3750" y="2221"/>
                    <a:pt x="3832" y="2457"/>
                  </a:cubicBezTo>
                  <a:lnTo>
                    <a:pt x="3832" y="2457"/>
                  </a:lnTo>
                  <a:cubicBezTo>
                    <a:pt x="3715" y="2303"/>
                    <a:pt x="3596" y="2149"/>
                    <a:pt x="3477" y="1995"/>
                  </a:cubicBezTo>
                  <a:cubicBezTo>
                    <a:pt x="3036" y="1448"/>
                    <a:pt x="2584" y="852"/>
                    <a:pt x="2024" y="412"/>
                  </a:cubicBezTo>
                  <a:cubicBezTo>
                    <a:pt x="1903" y="321"/>
                    <a:pt x="1731" y="196"/>
                    <a:pt x="1566" y="196"/>
                  </a:cubicBezTo>
                  <a:cubicBezTo>
                    <a:pt x="1536" y="196"/>
                    <a:pt x="1506" y="200"/>
                    <a:pt x="1477" y="210"/>
                  </a:cubicBezTo>
                  <a:cubicBezTo>
                    <a:pt x="1286" y="269"/>
                    <a:pt x="1262" y="507"/>
                    <a:pt x="1298" y="674"/>
                  </a:cubicBezTo>
                  <a:cubicBezTo>
                    <a:pt x="1358" y="960"/>
                    <a:pt x="1453" y="1233"/>
                    <a:pt x="1596" y="1495"/>
                  </a:cubicBezTo>
                  <a:cubicBezTo>
                    <a:pt x="1751" y="1853"/>
                    <a:pt x="1941" y="2198"/>
                    <a:pt x="2143" y="2531"/>
                  </a:cubicBezTo>
                  <a:cubicBezTo>
                    <a:pt x="2245" y="2704"/>
                    <a:pt x="2348" y="2878"/>
                    <a:pt x="2453" y="3050"/>
                  </a:cubicBezTo>
                  <a:lnTo>
                    <a:pt x="2453" y="3050"/>
                  </a:lnTo>
                  <a:cubicBezTo>
                    <a:pt x="2362" y="2960"/>
                    <a:pt x="2271" y="2870"/>
                    <a:pt x="2179" y="2781"/>
                  </a:cubicBezTo>
                  <a:cubicBezTo>
                    <a:pt x="1905" y="2507"/>
                    <a:pt x="1608" y="2246"/>
                    <a:pt x="1310" y="2007"/>
                  </a:cubicBezTo>
                  <a:cubicBezTo>
                    <a:pt x="1084" y="1817"/>
                    <a:pt x="822" y="1650"/>
                    <a:pt x="548" y="1555"/>
                  </a:cubicBezTo>
                  <a:cubicBezTo>
                    <a:pt x="494" y="1537"/>
                    <a:pt x="435" y="1526"/>
                    <a:pt x="377" y="1526"/>
                  </a:cubicBezTo>
                  <a:cubicBezTo>
                    <a:pt x="246" y="1526"/>
                    <a:pt x="121" y="1581"/>
                    <a:pt x="72" y="1722"/>
                  </a:cubicBezTo>
                  <a:cubicBezTo>
                    <a:pt x="0" y="1924"/>
                    <a:pt x="131" y="2138"/>
                    <a:pt x="227" y="2305"/>
                  </a:cubicBezTo>
                  <a:cubicBezTo>
                    <a:pt x="572" y="2936"/>
                    <a:pt x="1084" y="3508"/>
                    <a:pt x="1572" y="4031"/>
                  </a:cubicBezTo>
                  <a:cubicBezTo>
                    <a:pt x="1795" y="4283"/>
                    <a:pt x="2018" y="4527"/>
                    <a:pt x="2249" y="4764"/>
                  </a:cubicBezTo>
                  <a:lnTo>
                    <a:pt x="2249" y="4764"/>
                  </a:lnTo>
                  <a:cubicBezTo>
                    <a:pt x="2026" y="4669"/>
                    <a:pt x="1796" y="4588"/>
                    <a:pt x="1560" y="4520"/>
                  </a:cubicBezTo>
                  <a:cubicBezTo>
                    <a:pt x="1410" y="4477"/>
                    <a:pt x="1222" y="4432"/>
                    <a:pt x="1043" y="4432"/>
                  </a:cubicBezTo>
                  <a:cubicBezTo>
                    <a:pt x="825" y="4432"/>
                    <a:pt x="622" y="4499"/>
                    <a:pt x="524" y="4722"/>
                  </a:cubicBezTo>
                  <a:cubicBezTo>
                    <a:pt x="322" y="5174"/>
                    <a:pt x="786" y="5508"/>
                    <a:pt x="1119" y="5710"/>
                  </a:cubicBezTo>
                  <a:lnTo>
                    <a:pt x="2727" y="6687"/>
                  </a:lnTo>
                  <a:lnTo>
                    <a:pt x="4584" y="7770"/>
                  </a:lnTo>
                  <a:cubicBezTo>
                    <a:pt x="4602" y="7782"/>
                    <a:pt x="4620" y="7788"/>
                    <a:pt x="4638" y="7788"/>
                  </a:cubicBezTo>
                  <a:cubicBezTo>
                    <a:pt x="4656" y="7788"/>
                    <a:pt x="4673" y="7782"/>
                    <a:pt x="4691" y="7770"/>
                  </a:cubicBezTo>
                  <a:lnTo>
                    <a:pt x="7251" y="5936"/>
                  </a:lnTo>
                  <a:cubicBezTo>
                    <a:pt x="7260" y="5930"/>
                    <a:pt x="7267" y="5924"/>
                    <a:pt x="7273" y="5917"/>
                  </a:cubicBezTo>
                  <a:lnTo>
                    <a:pt x="7273" y="5917"/>
                  </a:lnTo>
                  <a:cubicBezTo>
                    <a:pt x="7298" y="5899"/>
                    <a:pt x="7314" y="5870"/>
                    <a:pt x="7311" y="5829"/>
                  </a:cubicBezTo>
                  <a:cubicBezTo>
                    <a:pt x="7227" y="5055"/>
                    <a:pt x="7085" y="4293"/>
                    <a:pt x="6894" y="3543"/>
                  </a:cubicBezTo>
                  <a:cubicBezTo>
                    <a:pt x="6727" y="2817"/>
                    <a:pt x="6501" y="2115"/>
                    <a:pt x="6215" y="1424"/>
                  </a:cubicBezTo>
                  <a:cubicBezTo>
                    <a:pt x="6115" y="1202"/>
                    <a:pt x="5892" y="629"/>
                    <a:pt x="5563" y="629"/>
                  </a:cubicBezTo>
                  <a:cubicBezTo>
                    <a:pt x="5539" y="629"/>
                    <a:pt x="5514" y="632"/>
                    <a:pt x="5489" y="638"/>
                  </a:cubicBezTo>
                  <a:cubicBezTo>
                    <a:pt x="5060" y="757"/>
                    <a:pt x="5144" y="1567"/>
                    <a:pt x="5156" y="1876"/>
                  </a:cubicBezTo>
                  <a:cubicBezTo>
                    <a:pt x="5167" y="2033"/>
                    <a:pt x="5183" y="2189"/>
                    <a:pt x="5202" y="2345"/>
                  </a:cubicBezTo>
                  <a:lnTo>
                    <a:pt x="5202" y="2345"/>
                  </a:lnTo>
                  <a:cubicBezTo>
                    <a:pt x="5179" y="2292"/>
                    <a:pt x="5156" y="2239"/>
                    <a:pt x="5132" y="2186"/>
                  </a:cubicBezTo>
                  <a:cubicBezTo>
                    <a:pt x="4882" y="1591"/>
                    <a:pt x="4596" y="1019"/>
                    <a:pt x="4251" y="495"/>
                  </a:cubicBezTo>
                  <a:cubicBezTo>
                    <a:pt x="4138" y="330"/>
                    <a:pt x="3879" y="1"/>
                    <a:pt x="36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5"/>
            <p:cNvSpPr/>
            <p:nvPr/>
          </p:nvSpPr>
          <p:spPr>
            <a:xfrm>
              <a:off x="6100806" y="1702390"/>
              <a:ext cx="121851" cy="28671"/>
            </a:xfrm>
            <a:custGeom>
              <a:avLst/>
              <a:gdLst/>
              <a:ahLst/>
              <a:cxnLst/>
              <a:rect l="l" t="t" r="r" b="b"/>
              <a:pathLst>
                <a:path w="2465" h="580" extrusionOk="0">
                  <a:moveTo>
                    <a:pt x="1287" y="0"/>
                  </a:moveTo>
                  <a:cubicBezTo>
                    <a:pt x="873" y="0"/>
                    <a:pt x="459" y="123"/>
                    <a:pt x="101" y="362"/>
                  </a:cubicBezTo>
                  <a:cubicBezTo>
                    <a:pt x="0" y="432"/>
                    <a:pt x="70" y="580"/>
                    <a:pt x="166" y="580"/>
                  </a:cubicBezTo>
                  <a:cubicBezTo>
                    <a:pt x="184" y="580"/>
                    <a:pt x="202" y="575"/>
                    <a:pt x="220" y="564"/>
                  </a:cubicBezTo>
                  <a:cubicBezTo>
                    <a:pt x="535" y="337"/>
                    <a:pt x="907" y="224"/>
                    <a:pt x="1281" y="224"/>
                  </a:cubicBezTo>
                  <a:cubicBezTo>
                    <a:pt x="1613" y="224"/>
                    <a:pt x="1947" y="313"/>
                    <a:pt x="2244" y="492"/>
                  </a:cubicBezTo>
                  <a:cubicBezTo>
                    <a:pt x="2264" y="503"/>
                    <a:pt x="2284" y="508"/>
                    <a:pt x="2302" y="508"/>
                  </a:cubicBezTo>
                  <a:cubicBezTo>
                    <a:pt x="2403" y="508"/>
                    <a:pt x="2464" y="362"/>
                    <a:pt x="2363" y="302"/>
                  </a:cubicBezTo>
                  <a:cubicBezTo>
                    <a:pt x="2031" y="99"/>
                    <a:pt x="1659" y="0"/>
                    <a:pt x="12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5"/>
            <p:cNvSpPr/>
            <p:nvPr/>
          </p:nvSpPr>
          <p:spPr>
            <a:xfrm>
              <a:off x="7319381" y="4320498"/>
              <a:ext cx="414393" cy="394372"/>
            </a:xfrm>
            <a:custGeom>
              <a:avLst/>
              <a:gdLst/>
              <a:ahLst/>
              <a:cxnLst/>
              <a:rect l="l" t="t" r="r" b="b"/>
              <a:pathLst>
                <a:path w="8383" h="7978" extrusionOk="0">
                  <a:moveTo>
                    <a:pt x="5347" y="0"/>
                  </a:moveTo>
                  <a:lnTo>
                    <a:pt x="1453" y="3774"/>
                  </a:lnTo>
                  <a:lnTo>
                    <a:pt x="1" y="5453"/>
                  </a:lnTo>
                  <a:lnTo>
                    <a:pt x="382" y="7977"/>
                  </a:lnTo>
                  <a:lnTo>
                    <a:pt x="3513" y="7454"/>
                  </a:lnTo>
                  <a:lnTo>
                    <a:pt x="8383" y="342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5"/>
            <p:cNvSpPr/>
            <p:nvPr/>
          </p:nvSpPr>
          <p:spPr>
            <a:xfrm>
              <a:off x="7313498" y="4314566"/>
              <a:ext cx="426158" cy="405693"/>
            </a:xfrm>
            <a:custGeom>
              <a:avLst/>
              <a:gdLst/>
              <a:ahLst/>
              <a:cxnLst/>
              <a:rect l="l" t="t" r="r" b="b"/>
              <a:pathLst>
                <a:path w="8621" h="8207" extrusionOk="0">
                  <a:moveTo>
                    <a:pt x="5466" y="273"/>
                  </a:moveTo>
                  <a:lnTo>
                    <a:pt x="8049" y="3192"/>
                  </a:lnTo>
                  <a:lnTo>
                    <a:pt x="8352" y="3542"/>
                  </a:lnTo>
                  <a:lnTo>
                    <a:pt x="8352" y="3542"/>
                  </a:lnTo>
                  <a:lnTo>
                    <a:pt x="5382" y="5990"/>
                  </a:lnTo>
                  <a:lnTo>
                    <a:pt x="3751" y="7335"/>
                  </a:lnTo>
                  <a:cubicBezTo>
                    <a:pt x="3704" y="7371"/>
                    <a:pt x="3644" y="7419"/>
                    <a:pt x="3584" y="7466"/>
                  </a:cubicBezTo>
                  <a:cubicBezTo>
                    <a:pt x="3583" y="7467"/>
                    <a:pt x="3582" y="7468"/>
                    <a:pt x="3581" y="7469"/>
                  </a:cubicBezTo>
                  <a:lnTo>
                    <a:pt x="3581" y="7469"/>
                  </a:lnTo>
                  <a:cubicBezTo>
                    <a:pt x="3579" y="7468"/>
                    <a:pt x="3576" y="7467"/>
                    <a:pt x="3573" y="7466"/>
                  </a:cubicBezTo>
                  <a:cubicBezTo>
                    <a:pt x="3477" y="7466"/>
                    <a:pt x="3370" y="7478"/>
                    <a:pt x="3275" y="7514"/>
                  </a:cubicBezTo>
                  <a:lnTo>
                    <a:pt x="2751" y="7609"/>
                  </a:lnTo>
                  <a:lnTo>
                    <a:pt x="594" y="7971"/>
                  </a:lnTo>
                  <a:lnTo>
                    <a:pt x="237" y="5616"/>
                  </a:lnTo>
                  <a:lnTo>
                    <a:pt x="237" y="5616"/>
                  </a:lnTo>
                  <a:cubicBezTo>
                    <a:pt x="761" y="4997"/>
                    <a:pt x="1264" y="4335"/>
                    <a:pt x="1858" y="3775"/>
                  </a:cubicBezTo>
                  <a:lnTo>
                    <a:pt x="4656" y="1061"/>
                  </a:lnTo>
                  <a:lnTo>
                    <a:pt x="5466" y="273"/>
                  </a:lnTo>
                  <a:close/>
                  <a:moveTo>
                    <a:pt x="5475" y="1"/>
                  </a:moveTo>
                  <a:cubicBezTo>
                    <a:pt x="5456" y="1"/>
                    <a:pt x="5437" y="7"/>
                    <a:pt x="5421" y="17"/>
                  </a:cubicBezTo>
                  <a:lnTo>
                    <a:pt x="5421" y="17"/>
                  </a:lnTo>
                  <a:cubicBezTo>
                    <a:pt x="5411" y="22"/>
                    <a:pt x="5403" y="29"/>
                    <a:pt x="5394" y="37"/>
                  </a:cubicBezTo>
                  <a:lnTo>
                    <a:pt x="2132" y="3192"/>
                  </a:lnTo>
                  <a:cubicBezTo>
                    <a:pt x="1822" y="3490"/>
                    <a:pt x="1513" y="3787"/>
                    <a:pt x="1227" y="4121"/>
                  </a:cubicBezTo>
                  <a:lnTo>
                    <a:pt x="310" y="5180"/>
                  </a:lnTo>
                  <a:cubicBezTo>
                    <a:pt x="227" y="5288"/>
                    <a:pt x="132" y="5383"/>
                    <a:pt x="48" y="5478"/>
                  </a:cubicBezTo>
                  <a:cubicBezTo>
                    <a:pt x="13" y="5549"/>
                    <a:pt x="1" y="5621"/>
                    <a:pt x="24" y="5692"/>
                  </a:cubicBezTo>
                  <a:lnTo>
                    <a:pt x="394" y="8121"/>
                  </a:lnTo>
                  <a:cubicBezTo>
                    <a:pt x="414" y="8173"/>
                    <a:pt x="462" y="8207"/>
                    <a:pt x="513" y="8207"/>
                  </a:cubicBezTo>
                  <a:cubicBezTo>
                    <a:pt x="521" y="8207"/>
                    <a:pt x="529" y="8206"/>
                    <a:pt x="536" y="8205"/>
                  </a:cubicBezTo>
                  <a:lnTo>
                    <a:pt x="2501" y="7871"/>
                  </a:lnTo>
                  <a:lnTo>
                    <a:pt x="3537" y="7693"/>
                  </a:lnTo>
                  <a:cubicBezTo>
                    <a:pt x="3632" y="7681"/>
                    <a:pt x="3715" y="7645"/>
                    <a:pt x="3787" y="7574"/>
                  </a:cubicBezTo>
                  <a:lnTo>
                    <a:pt x="7323" y="4656"/>
                  </a:lnTo>
                  <a:lnTo>
                    <a:pt x="8585" y="3633"/>
                  </a:lnTo>
                  <a:cubicBezTo>
                    <a:pt x="8621" y="3585"/>
                    <a:pt x="8621" y="3513"/>
                    <a:pt x="8585" y="3478"/>
                  </a:cubicBezTo>
                  <a:lnTo>
                    <a:pt x="5930" y="465"/>
                  </a:lnTo>
                  <a:lnTo>
                    <a:pt x="5549" y="37"/>
                  </a:lnTo>
                  <a:cubicBezTo>
                    <a:pt x="5526" y="11"/>
                    <a:pt x="5500" y="1"/>
                    <a:pt x="54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5"/>
            <p:cNvSpPr/>
            <p:nvPr/>
          </p:nvSpPr>
          <p:spPr>
            <a:xfrm>
              <a:off x="7081014" y="4341062"/>
              <a:ext cx="412069" cy="669860"/>
            </a:xfrm>
            <a:custGeom>
              <a:avLst/>
              <a:gdLst/>
              <a:ahLst/>
              <a:cxnLst/>
              <a:rect l="l" t="t" r="r" b="b"/>
              <a:pathLst>
                <a:path w="8336" h="13551" extrusionOk="0">
                  <a:moveTo>
                    <a:pt x="7442" y="2251"/>
                  </a:moveTo>
                  <a:cubicBezTo>
                    <a:pt x="7085" y="2489"/>
                    <a:pt x="6894" y="2906"/>
                    <a:pt x="6775" y="3311"/>
                  </a:cubicBezTo>
                  <a:cubicBezTo>
                    <a:pt x="6537" y="3978"/>
                    <a:pt x="6466" y="4692"/>
                    <a:pt x="6549" y="5394"/>
                  </a:cubicBezTo>
                  <a:cubicBezTo>
                    <a:pt x="6644" y="6097"/>
                    <a:pt x="7597" y="6942"/>
                    <a:pt x="8335" y="7038"/>
                  </a:cubicBezTo>
                  <a:cubicBezTo>
                    <a:pt x="8335" y="7038"/>
                    <a:pt x="6835" y="7740"/>
                    <a:pt x="6311" y="9121"/>
                  </a:cubicBezTo>
                  <a:cubicBezTo>
                    <a:pt x="5775" y="10490"/>
                    <a:pt x="5692" y="12907"/>
                    <a:pt x="3811" y="13229"/>
                  </a:cubicBezTo>
                  <a:cubicBezTo>
                    <a:pt x="1941" y="13550"/>
                    <a:pt x="1096" y="12895"/>
                    <a:pt x="822" y="11657"/>
                  </a:cubicBezTo>
                  <a:cubicBezTo>
                    <a:pt x="548" y="10419"/>
                    <a:pt x="1" y="1323"/>
                    <a:pt x="2513" y="668"/>
                  </a:cubicBezTo>
                  <a:cubicBezTo>
                    <a:pt x="5025" y="1"/>
                    <a:pt x="7442" y="2251"/>
                    <a:pt x="7442" y="225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5"/>
            <p:cNvSpPr/>
            <p:nvPr/>
          </p:nvSpPr>
          <p:spPr>
            <a:xfrm>
              <a:off x="7100442" y="4362268"/>
              <a:ext cx="399662" cy="641733"/>
            </a:xfrm>
            <a:custGeom>
              <a:avLst/>
              <a:gdLst/>
              <a:ahLst/>
              <a:cxnLst/>
              <a:rect l="l" t="t" r="r" b="b"/>
              <a:pathLst>
                <a:path w="8085" h="12982" extrusionOk="0">
                  <a:moveTo>
                    <a:pt x="2999" y="211"/>
                  </a:moveTo>
                  <a:cubicBezTo>
                    <a:pt x="3382" y="211"/>
                    <a:pt x="3769" y="274"/>
                    <a:pt x="4108" y="358"/>
                  </a:cubicBezTo>
                  <a:cubicBezTo>
                    <a:pt x="5120" y="620"/>
                    <a:pt x="6049" y="1108"/>
                    <a:pt x="6835" y="1786"/>
                  </a:cubicBezTo>
                  <a:cubicBezTo>
                    <a:pt x="6849" y="1797"/>
                    <a:pt x="6863" y="1808"/>
                    <a:pt x="6877" y="1818"/>
                  </a:cubicBezTo>
                  <a:lnTo>
                    <a:pt x="6877" y="1818"/>
                  </a:lnTo>
                  <a:cubicBezTo>
                    <a:pt x="6502" y="2152"/>
                    <a:pt x="6322" y="2630"/>
                    <a:pt x="6192" y="3108"/>
                  </a:cubicBezTo>
                  <a:cubicBezTo>
                    <a:pt x="6025" y="3703"/>
                    <a:pt x="5978" y="4311"/>
                    <a:pt x="6049" y="4930"/>
                  </a:cubicBezTo>
                  <a:cubicBezTo>
                    <a:pt x="6120" y="5370"/>
                    <a:pt x="6359" y="5763"/>
                    <a:pt x="6692" y="6061"/>
                  </a:cubicBezTo>
                  <a:cubicBezTo>
                    <a:pt x="6956" y="6325"/>
                    <a:pt x="7279" y="6521"/>
                    <a:pt x="7632" y="6639"/>
                  </a:cubicBezTo>
                  <a:lnTo>
                    <a:pt x="7632" y="6639"/>
                  </a:lnTo>
                  <a:cubicBezTo>
                    <a:pt x="6939" y="7032"/>
                    <a:pt x="6358" y="7598"/>
                    <a:pt x="5966" y="8287"/>
                  </a:cubicBezTo>
                  <a:cubicBezTo>
                    <a:pt x="5716" y="8764"/>
                    <a:pt x="5597" y="9311"/>
                    <a:pt x="5454" y="9823"/>
                  </a:cubicBezTo>
                  <a:cubicBezTo>
                    <a:pt x="5335" y="10371"/>
                    <a:pt x="5156" y="10907"/>
                    <a:pt x="4930" y="11419"/>
                  </a:cubicBezTo>
                  <a:cubicBezTo>
                    <a:pt x="4692" y="11895"/>
                    <a:pt x="4358" y="12323"/>
                    <a:pt x="3858" y="12550"/>
                  </a:cubicBezTo>
                  <a:cubicBezTo>
                    <a:pt x="3537" y="12681"/>
                    <a:pt x="3191" y="12740"/>
                    <a:pt x="2846" y="12752"/>
                  </a:cubicBezTo>
                  <a:cubicBezTo>
                    <a:pt x="2752" y="12759"/>
                    <a:pt x="2658" y="12763"/>
                    <a:pt x="2563" y="12763"/>
                  </a:cubicBezTo>
                  <a:cubicBezTo>
                    <a:pt x="2344" y="12763"/>
                    <a:pt x="2125" y="12742"/>
                    <a:pt x="1918" y="12693"/>
                  </a:cubicBezTo>
                  <a:cubicBezTo>
                    <a:pt x="1429" y="12597"/>
                    <a:pt x="1013" y="12288"/>
                    <a:pt x="775" y="11859"/>
                  </a:cubicBezTo>
                  <a:cubicBezTo>
                    <a:pt x="620" y="11561"/>
                    <a:pt x="524" y="11240"/>
                    <a:pt x="489" y="10919"/>
                  </a:cubicBezTo>
                  <a:cubicBezTo>
                    <a:pt x="394" y="10252"/>
                    <a:pt x="358" y="9573"/>
                    <a:pt x="334" y="8918"/>
                  </a:cubicBezTo>
                  <a:cubicBezTo>
                    <a:pt x="286" y="7942"/>
                    <a:pt x="274" y="6978"/>
                    <a:pt x="322" y="6001"/>
                  </a:cubicBezTo>
                  <a:cubicBezTo>
                    <a:pt x="346" y="5001"/>
                    <a:pt x="453" y="4013"/>
                    <a:pt x="632" y="3025"/>
                  </a:cubicBezTo>
                  <a:cubicBezTo>
                    <a:pt x="775" y="2287"/>
                    <a:pt x="977" y="1465"/>
                    <a:pt x="1453" y="846"/>
                  </a:cubicBezTo>
                  <a:cubicBezTo>
                    <a:pt x="1816" y="366"/>
                    <a:pt x="2401" y="211"/>
                    <a:pt x="2999" y="211"/>
                  </a:cubicBezTo>
                  <a:close/>
                  <a:moveTo>
                    <a:pt x="3096" y="1"/>
                  </a:moveTo>
                  <a:cubicBezTo>
                    <a:pt x="2632" y="1"/>
                    <a:pt x="2072" y="36"/>
                    <a:pt x="1679" y="310"/>
                  </a:cubicBezTo>
                  <a:cubicBezTo>
                    <a:pt x="1084" y="727"/>
                    <a:pt x="810" y="1477"/>
                    <a:pt x="620" y="2132"/>
                  </a:cubicBezTo>
                  <a:cubicBezTo>
                    <a:pt x="358" y="3096"/>
                    <a:pt x="203" y="4072"/>
                    <a:pt x="143" y="5061"/>
                  </a:cubicBezTo>
                  <a:cubicBezTo>
                    <a:pt x="1" y="6906"/>
                    <a:pt x="36" y="8764"/>
                    <a:pt x="227" y="10609"/>
                  </a:cubicBezTo>
                  <a:cubicBezTo>
                    <a:pt x="310" y="11323"/>
                    <a:pt x="465" y="12062"/>
                    <a:pt x="1048" y="12538"/>
                  </a:cubicBezTo>
                  <a:cubicBezTo>
                    <a:pt x="1461" y="12864"/>
                    <a:pt x="1973" y="12982"/>
                    <a:pt x="2485" y="12982"/>
                  </a:cubicBezTo>
                  <a:cubicBezTo>
                    <a:pt x="2534" y="12982"/>
                    <a:pt x="2583" y="12980"/>
                    <a:pt x="2632" y="12978"/>
                  </a:cubicBezTo>
                  <a:cubicBezTo>
                    <a:pt x="3251" y="12978"/>
                    <a:pt x="3894" y="12883"/>
                    <a:pt x="4394" y="12490"/>
                  </a:cubicBezTo>
                  <a:cubicBezTo>
                    <a:pt x="5287" y="11776"/>
                    <a:pt x="5501" y="10514"/>
                    <a:pt x="5775" y="9478"/>
                  </a:cubicBezTo>
                  <a:cubicBezTo>
                    <a:pt x="5942" y="8883"/>
                    <a:pt x="6132" y="8323"/>
                    <a:pt x="6537" y="7847"/>
                  </a:cubicBezTo>
                  <a:cubicBezTo>
                    <a:pt x="6882" y="7430"/>
                    <a:pt x="7311" y="7085"/>
                    <a:pt x="7775" y="6823"/>
                  </a:cubicBezTo>
                  <a:cubicBezTo>
                    <a:pt x="7847" y="6775"/>
                    <a:pt x="7918" y="6728"/>
                    <a:pt x="8002" y="6692"/>
                  </a:cubicBezTo>
                  <a:cubicBezTo>
                    <a:pt x="8085" y="6644"/>
                    <a:pt x="8073" y="6513"/>
                    <a:pt x="7978" y="6489"/>
                  </a:cubicBezTo>
                  <a:cubicBezTo>
                    <a:pt x="7204" y="6382"/>
                    <a:pt x="6347" y="5644"/>
                    <a:pt x="6263" y="4858"/>
                  </a:cubicBezTo>
                  <a:cubicBezTo>
                    <a:pt x="6216" y="4323"/>
                    <a:pt x="6251" y="3787"/>
                    <a:pt x="6394" y="3263"/>
                  </a:cubicBezTo>
                  <a:cubicBezTo>
                    <a:pt x="6513" y="2775"/>
                    <a:pt x="6680" y="2227"/>
                    <a:pt x="7109" y="1917"/>
                  </a:cubicBezTo>
                  <a:cubicBezTo>
                    <a:pt x="7122" y="1907"/>
                    <a:pt x="7132" y="1895"/>
                    <a:pt x="7139" y="1881"/>
                  </a:cubicBezTo>
                  <a:lnTo>
                    <a:pt x="7139" y="1881"/>
                  </a:lnTo>
                  <a:cubicBezTo>
                    <a:pt x="7168" y="1841"/>
                    <a:pt x="7174" y="1786"/>
                    <a:pt x="7132" y="1739"/>
                  </a:cubicBezTo>
                  <a:cubicBezTo>
                    <a:pt x="6525" y="1191"/>
                    <a:pt x="5823" y="751"/>
                    <a:pt x="5073" y="441"/>
                  </a:cubicBezTo>
                  <a:cubicBezTo>
                    <a:pt x="4454" y="167"/>
                    <a:pt x="3775" y="12"/>
                    <a:pt x="30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5"/>
            <p:cNvSpPr/>
            <p:nvPr/>
          </p:nvSpPr>
          <p:spPr>
            <a:xfrm>
              <a:off x="7271727" y="4436418"/>
              <a:ext cx="105390" cy="102474"/>
            </a:xfrm>
            <a:custGeom>
              <a:avLst/>
              <a:gdLst/>
              <a:ahLst/>
              <a:cxnLst/>
              <a:rect l="l" t="t" r="r" b="b"/>
              <a:pathLst>
                <a:path w="2132" h="2073" extrusionOk="0">
                  <a:moveTo>
                    <a:pt x="1155" y="2049"/>
                  </a:moveTo>
                  <a:cubicBezTo>
                    <a:pt x="1691" y="1989"/>
                    <a:pt x="2108" y="1549"/>
                    <a:pt x="2132" y="1013"/>
                  </a:cubicBezTo>
                  <a:cubicBezTo>
                    <a:pt x="2084" y="429"/>
                    <a:pt x="1584" y="1"/>
                    <a:pt x="1012" y="36"/>
                  </a:cubicBezTo>
                  <a:cubicBezTo>
                    <a:pt x="441" y="84"/>
                    <a:pt x="0" y="584"/>
                    <a:pt x="48" y="1156"/>
                  </a:cubicBezTo>
                  <a:cubicBezTo>
                    <a:pt x="143" y="1691"/>
                    <a:pt x="619" y="2072"/>
                    <a:pt x="1155" y="2049"/>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5"/>
            <p:cNvSpPr/>
            <p:nvPr/>
          </p:nvSpPr>
          <p:spPr>
            <a:xfrm>
              <a:off x="7264658" y="4428756"/>
              <a:ext cx="123384" cy="114881"/>
            </a:xfrm>
            <a:custGeom>
              <a:avLst/>
              <a:gdLst/>
              <a:ahLst/>
              <a:cxnLst/>
              <a:rect l="l" t="t" r="r" b="b"/>
              <a:pathLst>
                <a:path w="2496" h="2324" extrusionOk="0">
                  <a:moveTo>
                    <a:pt x="1218" y="233"/>
                  </a:moveTo>
                  <a:cubicBezTo>
                    <a:pt x="1350" y="233"/>
                    <a:pt x="1484" y="262"/>
                    <a:pt x="1608" y="322"/>
                  </a:cubicBezTo>
                  <a:cubicBezTo>
                    <a:pt x="2496" y="696"/>
                    <a:pt x="2283" y="1988"/>
                    <a:pt x="1351" y="2103"/>
                  </a:cubicBezTo>
                  <a:lnTo>
                    <a:pt x="1351" y="2103"/>
                  </a:lnTo>
                  <a:cubicBezTo>
                    <a:pt x="1339" y="2099"/>
                    <a:pt x="1325" y="2096"/>
                    <a:pt x="1310" y="2096"/>
                  </a:cubicBezTo>
                  <a:cubicBezTo>
                    <a:pt x="1306" y="2096"/>
                    <a:pt x="1302" y="2096"/>
                    <a:pt x="1298" y="2096"/>
                  </a:cubicBezTo>
                  <a:cubicBezTo>
                    <a:pt x="1288" y="2097"/>
                    <a:pt x="1278" y="2097"/>
                    <a:pt x="1269" y="2097"/>
                  </a:cubicBezTo>
                  <a:cubicBezTo>
                    <a:pt x="887" y="2097"/>
                    <a:pt x="532" y="1873"/>
                    <a:pt x="370" y="1525"/>
                  </a:cubicBezTo>
                  <a:cubicBezTo>
                    <a:pt x="227" y="1168"/>
                    <a:pt x="310" y="763"/>
                    <a:pt x="584" y="501"/>
                  </a:cubicBezTo>
                  <a:cubicBezTo>
                    <a:pt x="752" y="326"/>
                    <a:pt x="983" y="233"/>
                    <a:pt x="1218" y="233"/>
                  </a:cubicBezTo>
                  <a:close/>
                  <a:moveTo>
                    <a:pt x="1221" y="1"/>
                  </a:moveTo>
                  <a:cubicBezTo>
                    <a:pt x="995" y="1"/>
                    <a:pt x="768" y="72"/>
                    <a:pt x="572" y="215"/>
                  </a:cubicBezTo>
                  <a:cubicBezTo>
                    <a:pt x="191" y="489"/>
                    <a:pt x="0" y="965"/>
                    <a:pt x="96" y="1430"/>
                  </a:cubicBezTo>
                  <a:cubicBezTo>
                    <a:pt x="236" y="1957"/>
                    <a:pt x="723" y="2323"/>
                    <a:pt x="1272" y="2323"/>
                  </a:cubicBezTo>
                  <a:cubicBezTo>
                    <a:pt x="1275" y="2323"/>
                    <a:pt x="1278" y="2323"/>
                    <a:pt x="1281" y="2323"/>
                  </a:cubicBezTo>
                  <a:lnTo>
                    <a:pt x="1281" y="2323"/>
                  </a:lnTo>
                  <a:cubicBezTo>
                    <a:pt x="1283" y="2323"/>
                    <a:pt x="1285" y="2323"/>
                    <a:pt x="1288" y="2323"/>
                  </a:cubicBezTo>
                  <a:cubicBezTo>
                    <a:pt x="1291" y="2323"/>
                    <a:pt x="1295" y="2323"/>
                    <a:pt x="1298" y="2323"/>
                  </a:cubicBezTo>
                  <a:cubicBezTo>
                    <a:pt x="1304" y="2322"/>
                    <a:pt x="1309" y="2322"/>
                    <a:pt x="1314" y="2321"/>
                  </a:cubicBezTo>
                  <a:lnTo>
                    <a:pt x="1314" y="2321"/>
                  </a:lnTo>
                  <a:cubicBezTo>
                    <a:pt x="1795" y="2256"/>
                    <a:pt x="2205" y="1925"/>
                    <a:pt x="2346" y="1454"/>
                  </a:cubicBezTo>
                  <a:cubicBezTo>
                    <a:pt x="2465" y="989"/>
                    <a:pt x="2275" y="489"/>
                    <a:pt x="1870" y="215"/>
                  </a:cubicBezTo>
                  <a:cubicBezTo>
                    <a:pt x="1673" y="72"/>
                    <a:pt x="1447" y="1"/>
                    <a:pt x="12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5"/>
            <p:cNvSpPr/>
            <p:nvPr/>
          </p:nvSpPr>
          <p:spPr>
            <a:xfrm>
              <a:off x="7291154" y="4772165"/>
              <a:ext cx="117748" cy="67179"/>
            </a:xfrm>
            <a:custGeom>
              <a:avLst/>
              <a:gdLst/>
              <a:ahLst/>
              <a:cxnLst/>
              <a:rect l="l" t="t" r="r" b="b"/>
              <a:pathLst>
                <a:path w="2382" h="1359" extrusionOk="0">
                  <a:moveTo>
                    <a:pt x="144" y="1"/>
                  </a:moveTo>
                  <a:cubicBezTo>
                    <a:pt x="38" y="1"/>
                    <a:pt x="1" y="189"/>
                    <a:pt x="119" y="222"/>
                  </a:cubicBezTo>
                  <a:cubicBezTo>
                    <a:pt x="869" y="448"/>
                    <a:pt x="1548" y="829"/>
                    <a:pt x="2143" y="1329"/>
                  </a:cubicBezTo>
                  <a:cubicBezTo>
                    <a:pt x="2167" y="1350"/>
                    <a:pt x="2193" y="1359"/>
                    <a:pt x="2218" y="1359"/>
                  </a:cubicBezTo>
                  <a:cubicBezTo>
                    <a:pt x="2306" y="1359"/>
                    <a:pt x="2382" y="1248"/>
                    <a:pt x="2298" y="1174"/>
                  </a:cubicBezTo>
                  <a:cubicBezTo>
                    <a:pt x="1679" y="638"/>
                    <a:pt x="965" y="245"/>
                    <a:pt x="179" y="7"/>
                  </a:cubicBezTo>
                  <a:cubicBezTo>
                    <a:pt x="166" y="3"/>
                    <a:pt x="155"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5"/>
            <p:cNvSpPr/>
            <p:nvPr/>
          </p:nvSpPr>
          <p:spPr>
            <a:xfrm>
              <a:off x="7313498" y="4736326"/>
              <a:ext cx="102375" cy="70985"/>
            </a:xfrm>
            <a:custGeom>
              <a:avLst/>
              <a:gdLst/>
              <a:ahLst/>
              <a:cxnLst/>
              <a:rect l="l" t="t" r="r" b="b"/>
              <a:pathLst>
                <a:path w="2071" h="1436" extrusionOk="0">
                  <a:moveTo>
                    <a:pt x="121" y="1"/>
                  </a:moveTo>
                  <a:cubicBezTo>
                    <a:pt x="83" y="1"/>
                    <a:pt x="48" y="22"/>
                    <a:pt x="24" y="54"/>
                  </a:cubicBezTo>
                  <a:cubicBezTo>
                    <a:pt x="1" y="101"/>
                    <a:pt x="13" y="173"/>
                    <a:pt x="72" y="196"/>
                  </a:cubicBezTo>
                  <a:lnTo>
                    <a:pt x="60" y="208"/>
                  </a:lnTo>
                  <a:cubicBezTo>
                    <a:pt x="727" y="494"/>
                    <a:pt x="1322" y="899"/>
                    <a:pt x="1834" y="1399"/>
                  </a:cubicBezTo>
                  <a:cubicBezTo>
                    <a:pt x="1857" y="1424"/>
                    <a:pt x="1884" y="1435"/>
                    <a:pt x="1910" y="1435"/>
                  </a:cubicBezTo>
                  <a:cubicBezTo>
                    <a:pt x="1993" y="1435"/>
                    <a:pt x="2071" y="1326"/>
                    <a:pt x="1989" y="1244"/>
                  </a:cubicBezTo>
                  <a:cubicBezTo>
                    <a:pt x="1465" y="720"/>
                    <a:pt x="858" y="304"/>
                    <a:pt x="179" y="18"/>
                  </a:cubicBezTo>
                  <a:cubicBezTo>
                    <a:pt x="159" y="6"/>
                    <a:pt x="140" y="1"/>
                    <a:pt x="1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5"/>
            <p:cNvSpPr/>
            <p:nvPr/>
          </p:nvSpPr>
          <p:spPr>
            <a:xfrm>
              <a:off x="7332134" y="4701674"/>
              <a:ext cx="106774" cy="73506"/>
            </a:xfrm>
            <a:custGeom>
              <a:avLst/>
              <a:gdLst/>
              <a:ahLst/>
              <a:cxnLst/>
              <a:rect l="l" t="t" r="r" b="b"/>
              <a:pathLst>
                <a:path w="2160" h="1487" extrusionOk="0">
                  <a:moveTo>
                    <a:pt x="165" y="1"/>
                  </a:moveTo>
                  <a:cubicBezTo>
                    <a:pt x="69" y="1"/>
                    <a:pt x="1" y="146"/>
                    <a:pt x="112" y="207"/>
                  </a:cubicBezTo>
                  <a:cubicBezTo>
                    <a:pt x="767" y="540"/>
                    <a:pt x="1374" y="957"/>
                    <a:pt x="1922" y="1457"/>
                  </a:cubicBezTo>
                  <a:cubicBezTo>
                    <a:pt x="1945" y="1478"/>
                    <a:pt x="1971" y="1487"/>
                    <a:pt x="1996" y="1487"/>
                  </a:cubicBezTo>
                  <a:cubicBezTo>
                    <a:pt x="2084" y="1487"/>
                    <a:pt x="2160" y="1376"/>
                    <a:pt x="2076" y="1302"/>
                  </a:cubicBezTo>
                  <a:cubicBezTo>
                    <a:pt x="1517" y="790"/>
                    <a:pt x="898" y="350"/>
                    <a:pt x="219" y="16"/>
                  </a:cubicBezTo>
                  <a:cubicBezTo>
                    <a:pt x="201" y="5"/>
                    <a:pt x="182" y="1"/>
                    <a:pt x="16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5"/>
            <p:cNvSpPr/>
            <p:nvPr/>
          </p:nvSpPr>
          <p:spPr>
            <a:xfrm>
              <a:off x="7362239" y="4665588"/>
              <a:ext cx="97876" cy="75483"/>
            </a:xfrm>
            <a:custGeom>
              <a:avLst/>
              <a:gdLst/>
              <a:ahLst/>
              <a:cxnLst/>
              <a:rect l="l" t="t" r="r" b="b"/>
              <a:pathLst>
                <a:path w="1980" h="1527" extrusionOk="0">
                  <a:moveTo>
                    <a:pt x="166" y="0"/>
                  </a:moveTo>
                  <a:cubicBezTo>
                    <a:pt x="66" y="0"/>
                    <a:pt x="1" y="151"/>
                    <a:pt x="110" y="211"/>
                  </a:cubicBezTo>
                  <a:cubicBezTo>
                    <a:pt x="705" y="568"/>
                    <a:pt x="1253" y="996"/>
                    <a:pt x="1741" y="1496"/>
                  </a:cubicBezTo>
                  <a:cubicBezTo>
                    <a:pt x="1762" y="1517"/>
                    <a:pt x="1786" y="1526"/>
                    <a:pt x="1810" y="1526"/>
                  </a:cubicBezTo>
                  <a:cubicBezTo>
                    <a:pt x="1896" y="1526"/>
                    <a:pt x="1980" y="1413"/>
                    <a:pt x="1896" y="1330"/>
                  </a:cubicBezTo>
                  <a:cubicBezTo>
                    <a:pt x="1396" y="830"/>
                    <a:pt x="836" y="377"/>
                    <a:pt x="229" y="20"/>
                  </a:cubicBezTo>
                  <a:cubicBezTo>
                    <a:pt x="207" y="6"/>
                    <a:pt x="186" y="0"/>
                    <a:pt x="16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5"/>
            <p:cNvSpPr/>
            <p:nvPr/>
          </p:nvSpPr>
          <p:spPr>
            <a:xfrm>
              <a:off x="7066333" y="4329297"/>
              <a:ext cx="204255" cy="708071"/>
            </a:xfrm>
            <a:custGeom>
              <a:avLst/>
              <a:gdLst/>
              <a:ahLst/>
              <a:cxnLst/>
              <a:rect l="l" t="t" r="r" b="b"/>
              <a:pathLst>
                <a:path w="4132" h="14324" extrusionOk="0">
                  <a:moveTo>
                    <a:pt x="4132" y="310"/>
                  </a:moveTo>
                  <a:cubicBezTo>
                    <a:pt x="3274" y="2656"/>
                    <a:pt x="2834" y="5144"/>
                    <a:pt x="2846" y="7645"/>
                  </a:cubicBezTo>
                  <a:cubicBezTo>
                    <a:pt x="2846" y="7645"/>
                    <a:pt x="2750" y="11312"/>
                    <a:pt x="3215" y="13872"/>
                  </a:cubicBezTo>
                  <a:cubicBezTo>
                    <a:pt x="3215" y="13872"/>
                    <a:pt x="1298" y="14324"/>
                    <a:pt x="655" y="12562"/>
                  </a:cubicBezTo>
                  <a:cubicBezTo>
                    <a:pt x="24" y="10800"/>
                    <a:pt x="0" y="7907"/>
                    <a:pt x="191" y="5323"/>
                  </a:cubicBezTo>
                  <a:cubicBezTo>
                    <a:pt x="369" y="2751"/>
                    <a:pt x="1429" y="644"/>
                    <a:pt x="2596" y="322"/>
                  </a:cubicBezTo>
                  <a:cubicBezTo>
                    <a:pt x="3762" y="1"/>
                    <a:pt x="4132" y="310"/>
                    <a:pt x="4132" y="31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5"/>
            <p:cNvSpPr/>
            <p:nvPr/>
          </p:nvSpPr>
          <p:spPr>
            <a:xfrm>
              <a:off x="7064553" y="4332213"/>
              <a:ext cx="212313" cy="692253"/>
            </a:xfrm>
            <a:custGeom>
              <a:avLst/>
              <a:gdLst/>
              <a:ahLst/>
              <a:cxnLst/>
              <a:rect l="l" t="t" r="r" b="b"/>
              <a:pathLst>
                <a:path w="4295" h="14004" extrusionOk="0">
                  <a:moveTo>
                    <a:pt x="3523" y="227"/>
                  </a:moveTo>
                  <a:cubicBezTo>
                    <a:pt x="3632" y="227"/>
                    <a:pt x="3741" y="234"/>
                    <a:pt x="3846" y="251"/>
                  </a:cubicBezTo>
                  <a:cubicBezTo>
                    <a:pt x="3914" y="263"/>
                    <a:pt x="3971" y="274"/>
                    <a:pt x="4028" y="306"/>
                  </a:cubicBezTo>
                  <a:lnTo>
                    <a:pt x="4028" y="306"/>
                  </a:lnTo>
                  <a:cubicBezTo>
                    <a:pt x="3239" y="2482"/>
                    <a:pt x="2821" y="4784"/>
                    <a:pt x="2774" y="7097"/>
                  </a:cubicBezTo>
                  <a:cubicBezTo>
                    <a:pt x="2751" y="8312"/>
                    <a:pt x="2751" y="9526"/>
                    <a:pt x="2822" y="10729"/>
                  </a:cubicBezTo>
                  <a:cubicBezTo>
                    <a:pt x="2856" y="11735"/>
                    <a:pt x="2957" y="12731"/>
                    <a:pt x="3123" y="13726"/>
                  </a:cubicBezTo>
                  <a:lnTo>
                    <a:pt x="3123" y="13726"/>
                  </a:lnTo>
                  <a:cubicBezTo>
                    <a:pt x="2987" y="13751"/>
                    <a:pt x="2850" y="13763"/>
                    <a:pt x="2713" y="13763"/>
                  </a:cubicBezTo>
                  <a:cubicBezTo>
                    <a:pt x="2297" y="13763"/>
                    <a:pt x="1887" y="13651"/>
                    <a:pt x="1524" y="13432"/>
                  </a:cubicBezTo>
                  <a:cubicBezTo>
                    <a:pt x="1048" y="13110"/>
                    <a:pt x="822" y="12586"/>
                    <a:pt x="667" y="12050"/>
                  </a:cubicBezTo>
                  <a:cubicBezTo>
                    <a:pt x="488" y="11372"/>
                    <a:pt x="369" y="10669"/>
                    <a:pt x="310" y="9967"/>
                  </a:cubicBezTo>
                  <a:cubicBezTo>
                    <a:pt x="191" y="8395"/>
                    <a:pt x="203" y="6824"/>
                    <a:pt x="334" y="5264"/>
                  </a:cubicBezTo>
                  <a:cubicBezTo>
                    <a:pt x="441" y="3883"/>
                    <a:pt x="762" y="2394"/>
                    <a:pt x="1584" y="1251"/>
                  </a:cubicBezTo>
                  <a:cubicBezTo>
                    <a:pt x="1751" y="1013"/>
                    <a:pt x="1941" y="799"/>
                    <a:pt x="2167" y="632"/>
                  </a:cubicBezTo>
                  <a:cubicBezTo>
                    <a:pt x="2393" y="466"/>
                    <a:pt x="2655" y="347"/>
                    <a:pt x="2929" y="299"/>
                  </a:cubicBezTo>
                  <a:cubicBezTo>
                    <a:pt x="3121" y="253"/>
                    <a:pt x="3324" y="227"/>
                    <a:pt x="3523" y="227"/>
                  </a:cubicBezTo>
                  <a:close/>
                  <a:moveTo>
                    <a:pt x="3619" y="0"/>
                  </a:moveTo>
                  <a:cubicBezTo>
                    <a:pt x="3524" y="0"/>
                    <a:pt x="3431" y="6"/>
                    <a:pt x="3346" y="13"/>
                  </a:cubicBezTo>
                  <a:cubicBezTo>
                    <a:pt x="2786" y="61"/>
                    <a:pt x="2263" y="216"/>
                    <a:pt x="1846" y="609"/>
                  </a:cubicBezTo>
                  <a:cubicBezTo>
                    <a:pt x="1405" y="1037"/>
                    <a:pt x="1072" y="1561"/>
                    <a:pt x="846" y="2133"/>
                  </a:cubicBezTo>
                  <a:cubicBezTo>
                    <a:pt x="548" y="2835"/>
                    <a:pt x="334" y="3573"/>
                    <a:pt x="215" y="4323"/>
                  </a:cubicBezTo>
                  <a:cubicBezTo>
                    <a:pt x="96" y="5192"/>
                    <a:pt x="36" y="6062"/>
                    <a:pt x="24" y="6931"/>
                  </a:cubicBezTo>
                  <a:cubicBezTo>
                    <a:pt x="0" y="7776"/>
                    <a:pt x="0" y="8633"/>
                    <a:pt x="48" y="9479"/>
                  </a:cubicBezTo>
                  <a:cubicBezTo>
                    <a:pt x="84" y="10253"/>
                    <a:pt x="191" y="11015"/>
                    <a:pt x="358" y="11765"/>
                  </a:cubicBezTo>
                  <a:cubicBezTo>
                    <a:pt x="500" y="12348"/>
                    <a:pt x="679" y="12967"/>
                    <a:pt x="1120" y="13408"/>
                  </a:cubicBezTo>
                  <a:cubicBezTo>
                    <a:pt x="1535" y="13805"/>
                    <a:pt x="2142" y="14004"/>
                    <a:pt x="2734" y="14004"/>
                  </a:cubicBezTo>
                  <a:cubicBezTo>
                    <a:pt x="2922" y="14004"/>
                    <a:pt x="3108" y="13984"/>
                    <a:pt x="3286" y="13944"/>
                  </a:cubicBezTo>
                  <a:cubicBezTo>
                    <a:pt x="3346" y="13920"/>
                    <a:pt x="3370" y="13860"/>
                    <a:pt x="3358" y="13801"/>
                  </a:cubicBezTo>
                  <a:cubicBezTo>
                    <a:pt x="3048" y="12098"/>
                    <a:pt x="2989" y="10336"/>
                    <a:pt x="2977" y="8610"/>
                  </a:cubicBezTo>
                  <a:cubicBezTo>
                    <a:pt x="2953" y="7086"/>
                    <a:pt x="3048" y="5573"/>
                    <a:pt x="3275" y="4073"/>
                  </a:cubicBezTo>
                  <a:cubicBezTo>
                    <a:pt x="3489" y="2787"/>
                    <a:pt x="3822" y="1513"/>
                    <a:pt x="4275" y="287"/>
                  </a:cubicBezTo>
                  <a:cubicBezTo>
                    <a:pt x="4295" y="227"/>
                    <a:pt x="4269" y="182"/>
                    <a:pt x="4229" y="160"/>
                  </a:cubicBezTo>
                  <a:lnTo>
                    <a:pt x="4229" y="160"/>
                  </a:lnTo>
                  <a:cubicBezTo>
                    <a:pt x="4070" y="33"/>
                    <a:pt x="3839" y="0"/>
                    <a:pt x="361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5"/>
            <p:cNvSpPr/>
            <p:nvPr/>
          </p:nvSpPr>
          <p:spPr>
            <a:xfrm>
              <a:off x="7112632" y="4404625"/>
              <a:ext cx="136470" cy="12409"/>
            </a:xfrm>
            <a:custGeom>
              <a:avLst/>
              <a:gdLst/>
              <a:ahLst/>
              <a:cxnLst/>
              <a:rect l="l" t="t" r="r" b="b"/>
              <a:pathLst>
                <a:path w="3383" h="251" extrusionOk="0">
                  <a:moveTo>
                    <a:pt x="156" y="1"/>
                  </a:moveTo>
                  <a:cubicBezTo>
                    <a:pt x="1" y="1"/>
                    <a:pt x="1" y="227"/>
                    <a:pt x="156" y="227"/>
                  </a:cubicBezTo>
                  <a:lnTo>
                    <a:pt x="3227" y="251"/>
                  </a:lnTo>
                  <a:cubicBezTo>
                    <a:pt x="3382" y="251"/>
                    <a:pt x="3382" y="25"/>
                    <a:pt x="3227" y="25"/>
                  </a:cubicBezTo>
                  <a:lnTo>
                    <a:pt x="15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5"/>
            <p:cNvSpPr/>
            <p:nvPr/>
          </p:nvSpPr>
          <p:spPr>
            <a:xfrm>
              <a:off x="7101619" y="4455251"/>
              <a:ext cx="136430" cy="11816"/>
            </a:xfrm>
            <a:custGeom>
              <a:avLst/>
              <a:gdLst/>
              <a:ahLst/>
              <a:cxnLst/>
              <a:rect l="l" t="t" r="r" b="b"/>
              <a:pathLst>
                <a:path w="3382" h="239" extrusionOk="0">
                  <a:moveTo>
                    <a:pt x="155" y="1"/>
                  </a:moveTo>
                  <a:cubicBezTo>
                    <a:pt x="0" y="1"/>
                    <a:pt x="0" y="215"/>
                    <a:pt x="155" y="215"/>
                  </a:cubicBezTo>
                  <a:lnTo>
                    <a:pt x="3227" y="239"/>
                  </a:lnTo>
                  <a:cubicBezTo>
                    <a:pt x="3381" y="239"/>
                    <a:pt x="3381" y="13"/>
                    <a:pt x="3227" y="13"/>
                  </a:cubicBezTo>
                  <a:lnTo>
                    <a:pt x="155"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5"/>
            <p:cNvSpPr/>
            <p:nvPr/>
          </p:nvSpPr>
          <p:spPr>
            <a:xfrm>
              <a:off x="7091050" y="4505284"/>
              <a:ext cx="136430" cy="11816"/>
            </a:xfrm>
            <a:custGeom>
              <a:avLst/>
              <a:gdLst/>
              <a:ahLst/>
              <a:cxnLst/>
              <a:rect l="l" t="t" r="r" b="b"/>
              <a:pathLst>
                <a:path w="3382" h="239" extrusionOk="0">
                  <a:moveTo>
                    <a:pt x="155" y="1"/>
                  </a:moveTo>
                  <a:cubicBezTo>
                    <a:pt x="0" y="1"/>
                    <a:pt x="0" y="227"/>
                    <a:pt x="155" y="227"/>
                  </a:cubicBezTo>
                  <a:lnTo>
                    <a:pt x="3227" y="239"/>
                  </a:lnTo>
                  <a:cubicBezTo>
                    <a:pt x="3381" y="239"/>
                    <a:pt x="3381" y="25"/>
                    <a:pt x="3227" y="25"/>
                  </a:cubicBezTo>
                  <a:lnTo>
                    <a:pt x="155"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5"/>
            <p:cNvSpPr/>
            <p:nvPr/>
          </p:nvSpPr>
          <p:spPr>
            <a:xfrm>
              <a:off x="7075556" y="4555300"/>
              <a:ext cx="142720" cy="12406"/>
            </a:xfrm>
            <a:custGeom>
              <a:avLst/>
              <a:gdLst/>
              <a:ahLst/>
              <a:cxnLst/>
              <a:rect l="l" t="t" r="r" b="b"/>
              <a:pathLst>
                <a:path w="3370" h="251" extrusionOk="0">
                  <a:moveTo>
                    <a:pt x="143" y="1"/>
                  </a:moveTo>
                  <a:cubicBezTo>
                    <a:pt x="0" y="1"/>
                    <a:pt x="0" y="227"/>
                    <a:pt x="143" y="227"/>
                  </a:cubicBezTo>
                  <a:lnTo>
                    <a:pt x="3227" y="251"/>
                  </a:lnTo>
                  <a:cubicBezTo>
                    <a:pt x="3370" y="251"/>
                    <a:pt x="3370" y="25"/>
                    <a:pt x="3227" y="25"/>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5"/>
            <p:cNvSpPr/>
            <p:nvPr/>
          </p:nvSpPr>
          <p:spPr>
            <a:xfrm>
              <a:off x="7063951" y="4605319"/>
              <a:ext cx="142720" cy="12406"/>
            </a:xfrm>
            <a:custGeom>
              <a:avLst/>
              <a:gdLst/>
              <a:ahLst/>
              <a:cxnLst/>
              <a:rect l="l" t="t" r="r" b="b"/>
              <a:pathLst>
                <a:path w="3370" h="251" extrusionOk="0">
                  <a:moveTo>
                    <a:pt x="143" y="1"/>
                  </a:moveTo>
                  <a:cubicBezTo>
                    <a:pt x="0" y="1"/>
                    <a:pt x="0" y="227"/>
                    <a:pt x="143" y="227"/>
                  </a:cubicBezTo>
                  <a:lnTo>
                    <a:pt x="3227" y="251"/>
                  </a:lnTo>
                  <a:cubicBezTo>
                    <a:pt x="3370" y="251"/>
                    <a:pt x="3370" y="25"/>
                    <a:pt x="3227" y="25"/>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5"/>
            <p:cNvSpPr/>
            <p:nvPr/>
          </p:nvSpPr>
          <p:spPr>
            <a:xfrm>
              <a:off x="7066800" y="4655950"/>
              <a:ext cx="150803" cy="11825"/>
            </a:xfrm>
            <a:custGeom>
              <a:avLst/>
              <a:gdLst/>
              <a:ahLst/>
              <a:cxnLst/>
              <a:rect l="l" t="t" r="r" b="b"/>
              <a:pathLst>
                <a:path w="3382" h="239" extrusionOk="0">
                  <a:moveTo>
                    <a:pt x="143" y="1"/>
                  </a:moveTo>
                  <a:cubicBezTo>
                    <a:pt x="1" y="1"/>
                    <a:pt x="1" y="215"/>
                    <a:pt x="143" y="215"/>
                  </a:cubicBezTo>
                  <a:lnTo>
                    <a:pt x="3227" y="239"/>
                  </a:lnTo>
                  <a:cubicBezTo>
                    <a:pt x="3382" y="239"/>
                    <a:pt x="3382" y="13"/>
                    <a:pt x="3227" y="13"/>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5"/>
            <p:cNvSpPr/>
            <p:nvPr/>
          </p:nvSpPr>
          <p:spPr>
            <a:xfrm>
              <a:off x="7069250" y="4705975"/>
              <a:ext cx="135017" cy="11814"/>
            </a:xfrm>
            <a:custGeom>
              <a:avLst/>
              <a:gdLst/>
              <a:ahLst/>
              <a:cxnLst/>
              <a:rect l="l" t="t" r="r" b="b"/>
              <a:pathLst>
                <a:path w="3371" h="239" extrusionOk="0">
                  <a:moveTo>
                    <a:pt x="143" y="1"/>
                  </a:moveTo>
                  <a:cubicBezTo>
                    <a:pt x="1" y="1"/>
                    <a:pt x="1" y="227"/>
                    <a:pt x="143" y="227"/>
                  </a:cubicBezTo>
                  <a:lnTo>
                    <a:pt x="3227" y="239"/>
                  </a:lnTo>
                  <a:cubicBezTo>
                    <a:pt x="3370" y="239"/>
                    <a:pt x="3370" y="13"/>
                    <a:pt x="3227" y="13"/>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5"/>
            <p:cNvSpPr/>
            <p:nvPr/>
          </p:nvSpPr>
          <p:spPr>
            <a:xfrm>
              <a:off x="7069730" y="4755998"/>
              <a:ext cx="135458" cy="11814"/>
            </a:xfrm>
            <a:custGeom>
              <a:avLst/>
              <a:gdLst/>
              <a:ahLst/>
              <a:cxnLst/>
              <a:rect l="l" t="t" r="r" b="b"/>
              <a:pathLst>
                <a:path w="3382" h="239" extrusionOk="0">
                  <a:moveTo>
                    <a:pt x="155" y="1"/>
                  </a:moveTo>
                  <a:cubicBezTo>
                    <a:pt x="0" y="1"/>
                    <a:pt x="0" y="227"/>
                    <a:pt x="155" y="227"/>
                  </a:cubicBezTo>
                  <a:lnTo>
                    <a:pt x="3227" y="239"/>
                  </a:lnTo>
                  <a:cubicBezTo>
                    <a:pt x="3382" y="239"/>
                    <a:pt x="3382" y="25"/>
                    <a:pt x="3227" y="25"/>
                  </a:cubicBezTo>
                  <a:lnTo>
                    <a:pt x="155"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5"/>
            <p:cNvSpPr/>
            <p:nvPr/>
          </p:nvSpPr>
          <p:spPr>
            <a:xfrm>
              <a:off x="7072574" y="4806022"/>
              <a:ext cx="135498" cy="12407"/>
            </a:xfrm>
            <a:custGeom>
              <a:avLst/>
              <a:gdLst/>
              <a:ahLst/>
              <a:cxnLst/>
              <a:rect l="l" t="t" r="r" b="b"/>
              <a:pathLst>
                <a:path w="3383" h="251" extrusionOk="0">
                  <a:moveTo>
                    <a:pt x="156" y="1"/>
                  </a:moveTo>
                  <a:cubicBezTo>
                    <a:pt x="1" y="1"/>
                    <a:pt x="1" y="227"/>
                    <a:pt x="156" y="227"/>
                  </a:cubicBezTo>
                  <a:lnTo>
                    <a:pt x="3239" y="251"/>
                  </a:lnTo>
                  <a:cubicBezTo>
                    <a:pt x="3382" y="251"/>
                    <a:pt x="3382" y="25"/>
                    <a:pt x="3239" y="25"/>
                  </a:cubicBezTo>
                  <a:lnTo>
                    <a:pt x="15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5"/>
            <p:cNvSpPr/>
            <p:nvPr/>
          </p:nvSpPr>
          <p:spPr>
            <a:xfrm>
              <a:off x="7076900" y="4857231"/>
              <a:ext cx="134977" cy="12407"/>
            </a:xfrm>
            <a:custGeom>
              <a:avLst/>
              <a:gdLst/>
              <a:ahLst/>
              <a:cxnLst/>
              <a:rect l="l" t="t" r="r" b="b"/>
              <a:pathLst>
                <a:path w="3370" h="251" extrusionOk="0">
                  <a:moveTo>
                    <a:pt x="143" y="1"/>
                  </a:moveTo>
                  <a:cubicBezTo>
                    <a:pt x="0" y="1"/>
                    <a:pt x="0" y="227"/>
                    <a:pt x="143" y="227"/>
                  </a:cubicBezTo>
                  <a:lnTo>
                    <a:pt x="3227" y="251"/>
                  </a:lnTo>
                  <a:cubicBezTo>
                    <a:pt x="3370" y="251"/>
                    <a:pt x="3370" y="25"/>
                    <a:pt x="3227" y="25"/>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5"/>
            <p:cNvSpPr/>
            <p:nvPr/>
          </p:nvSpPr>
          <p:spPr>
            <a:xfrm>
              <a:off x="7082501" y="4906650"/>
              <a:ext cx="127924" cy="11825"/>
            </a:xfrm>
            <a:custGeom>
              <a:avLst/>
              <a:gdLst/>
              <a:ahLst/>
              <a:cxnLst/>
              <a:rect l="l" t="t" r="r" b="b"/>
              <a:pathLst>
                <a:path w="3382" h="239" extrusionOk="0">
                  <a:moveTo>
                    <a:pt x="155" y="1"/>
                  </a:moveTo>
                  <a:cubicBezTo>
                    <a:pt x="0" y="1"/>
                    <a:pt x="0" y="215"/>
                    <a:pt x="155" y="215"/>
                  </a:cubicBezTo>
                  <a:lnTo>
                    <a:pt x="3227" y="239"/>
                  </a:lnTo>
                  <a:cubicBezTo>
                    <a:pt x="3382" y="239"/>
                    <a:pt x="3382" y="13"/>
                    <a:pt x="3227" y="13"/>
                  </a:cubicBezTo>
                  <a:lnTo>
                    <a:pt x="155"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a:off x="7066333" y="4329297"/>
              <a:ext cx="204255" cy="708071"/>
            </a:xfrm>
            <a:custGeom>
              <a:avLst/>
              <a:gdLst/>
              <a:ahLst/>
              <a:cxnLst/>
              <a:rect l="l" t="t" r="r" b="b"/>
              <a:pathLst>
                <a:path w="4132" h="14324" fill="none" extrusionOk="0">
                  <a:moveTo>
                    <a:pt x="4132" y="310"/>
                  </a:moveTo>
                  <a:cubicBezTo>
                    <a:pt x="3274" y="2656"/>
                    <a:pt x="2834" y="5144"/>
                    <a:pt x="2846" y="7645"/>
                  </a:cubicBezTo>
                  <a:cubicBezTo>
                    <a:pt x="2846" y="7645"/>
                    <a:pt x="2750" y="11312"/>
                    <a:pt x="3215" y="13872"/>
                  </a:cubicBezTo>
                  <a:cubicBezTo>
                    <a:pt x="3215" y="13872"/>
                    <a:pt x="1298" y="14324"/>
                    <a:pt x="655" y="12562"/>
                  </a:cubicBezTo>
                  <a:cubicBezTo>
                    <a:pt x="24" y="10800"/>
                    <a:pt x="0" y="7907"/>
                    <a:pt x="191" y="5323"/>
                  </a:cubicBezTo>
                  <a:cubicBezTo>
                    <a:pt x="369" y="2751"/>
                    <a:pt x="1429" y="644"/>
                    <a:pt x="2596" y="322"/>
                  </a:cubicBezTo>
                  <a:cubicBezTo>
                    <a:pt x="3762" y="1"/>
                    <a:pt x="4132" y="310"/>
                    <a:pt x="4132" y="310"/>
                  </a:cubicBezTo>
                  <a:close/>
                </a:path>
              </a:pathLst>
            </a:custGeom>
            <a:solidFill>
              <a:srgbClr val="341763"/>
            </a:solidFill>
            <a:ln w="1775" cap="flat" cmpd="sng">
              <a:solidFill>
                <a:srgbClr val="0D5B8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p:nvPr/>
          </p:nvSpPr>
          <p:spPr>
            <a:xfrm>
              <a:off x="7100442" y="4362268"/>
              <a:ext cx="399662" cy="641733"/>
            </a:xfrm>
            <a:custGeom>
              <a:avLst/>
              <a:gdLst/>
              <a:ahLst/>
              <a:cxnLst/>
              <a:rect l="l" t="t" r="r" b="b"/>
              <a:pathLst>
                <a:path w="8085" h="12982" extrusionOk="0">
                  <a:moveTo>
                    <a:pt x="2999" y="211"/>
                  </a:moveTo>
                  <a:cubicBezTo>
                    <a:pt x="3382" y="211"/>
                    <a:pt x="3769" y="274"/>
                    <a:pt x="4108" y="358"/>
                  </a:cubicBezTo>
                  <a:cubicBezTo>
                    <a:pt x="5120" y="620"/>
                    <a:pt x="6049" y="1108"/>
                    <a:pt x="6835" y="1786"/>
                  </a:cubicBezTo>
                  <a:cubicBezTo>
                    <a:pt x="6849" y="1797"/>
                    <a:pt x="6863" y="1808"/>
                    <a:pt x="6877" y="1818"/>
                  </a:cubicBezTo>
                  <a:lnTo>
                    <a:pt x="6877" y="1818"/>
                  </a:lnTo>
                  <a:cubicBezTo>
                    <a:pt x="6502" y="2152"/>
                    <a:pt x="6322" y="2630"/>
                    <a:pt x="6192" y="3108"/>
                  </a:cubicBezTo>
                  <a:cubicBezTo>
                    <a:pt x="6025" y="3703"/>
                    <a:pt x="5978" y="4311"/>
                    <a:pt x="6049" y="4930"/>
                  </a:cubicBezTo>
                  <a:cubicBezTo>
                    <a:pt x="6120" y="5370"/>
                    <a:pt x="6359" y="5763"/>
                    <a:pt x="6692" y="6061"/>
                  </a:cubicBezTo>
                  <a:cubicBezTo>
                    <a:pt x="6956" y="6325"/>
                    <a:pt x="7279" y="6521"/>
                    <a:pt x="7632" y="6639"/>
                  </a:cubicBezTo>
                  <a:lnTo>
                    <a:pt x="7632" y="6639"/>
                  </a:lnTo>
                  <a:cubicBezTo>
                    <a:pt x="6939" y="7032"/>
                    <a:pt x="6358" y="7598"/>
                    <a:pt x="5966" y="8287"/>
                  </a:cubicBezTo>
                  <a:cubicBezTo>
                    <a:pt x="5716" y="8764"/>
                    <a:pt x="5597" y="9311"/>
                    <a:pt x="5454" y="9823"/>
                  </a:cubicBezTo>
                  <a:cubicBezTo>
                    <a:pt x="5335" y="10371"/>
                    <a:pt x="5156" y="10907"/>
                    <a:pt x="4930" y="11419"/>
                  </a:cubicBezTo>
                  <a:cubicBezTo>
                    <a:pt x="4692" y="11895"/>
                    <a:pt x="4358" y="12323"/>
                    <a:pt x="3858" y="12550"/>
                  </a:cubicBezTo>
                  <a:cubicBezTo>
                    <a:pt x="3537" y="12681"/>
                    <a:pt x="3191" y="12740"/>
                    <a:pt x="2846" y="12752"/>
                  </a:cubicBezTo>
                  <a:cubicBezTo>
                    <a:pt x="2752" y="12759"/>
                    <a:pt x="2658" y="12763"/>
                    <a:pt x="2563" y="12763"/>
                  </a:cubicBezTo>
                  <a:cubicBezTo>
                    <a:pt x="2344" y="12763"/>
                    <a:pt x="2125" y="12742"/>
                    <a:pt x="1918" y="12693"/>
                  </a:cubicBezTo>
                  <a:cubicBezTo>
                    <a:pt x="1429" y="12597"/>
                    <a:pt x="1013" y="12288"/>
                    <a:pt x="775" y="11859"/>
                  </a:cubicBezTo>
                  <a:cubicBezTo>
                    <a:pt x="620" y="11561"/>
                    <a:pt x="524" y="11240"/>
                    <a:pt x="489" y="10919"/>
                  </a:cubicBezTo>
                  <a:cubicBezTo>
                    <a:pt x="394" y="10252"/>
                    <a:pt x="358" y="9573"/>
                    <a:pt x="334" y="8918"/>
                  </a:cubicBezTo>
                  <a:cubicBezTo>
                    <a:pt x="286" y="7942"/>
                    <a:pt x="274" y="6978"/>
                    <a:pt x="322" y="6001"/>
                  </a:cubicBezTo>
                  <a:cubicBezTo>
                    <a:pt x="346" y="5001"/>
                    <a:pt x="453" y="4013"/>
                    <a:pt x="632" y="3025"/>
                  </a:cubicBezTo>
                  <a:cubicBezTo>
                    <a:pt x="775" y="2287"/>
                    <a:pt x="977" y="1465"/>
                    <a:pt x="1453" y="846"/>
                  </a:cubicBezTo>
                  <a:cubicBezTo>
                    <a:pt x="1816" y="366"/>
                    <a:pt x="2401" y="211"/>
                    <a:pt x="2999" y="211"/>
                  </a:cubicBezTo>
                  <a:close/>
                  <a:moveTo>
                    <a:pt x="3096" y="1"/>
                  </a:moveTo>
                  <a:cubicBezTo>
                    <a:pt x="2632" y="1"/>
                    <a:pt x="2072" y="36"/>
                    <a:pt x="1679" y="310"/>
                  </a:cubicBezTo>
                  <a:cubicBezTo>
                    <a:pt x="1084" y="727"/>
                    <a:pt x="810" y="1477"/>
                    <a:pt x="620" y="2132"/>
                  </a:cubicBezTo>
                  <a:cubicBezTo>
                    <a:pt x="358" y="3096"/>
                    <a:pt x="203" y="4072"/>
                    <a:pt x="143" y="5061"/>
                  </a:cubicBezTo>
                  <a:cubicBezTo>
                    <a:pt x="1" y="6906"/>
                    <a:pt x="36" y="8764"/>
                    <a:pt x="227" y="10609"/>
                  </a:cubicBezTo>
                  <a:cubicBezTo>
                    <a:pt x="310" y="11323"/>
                    <a:pt x="465" y="12062"/>
                    <a:pt x="1048" y="12538"/>
                  </a:cubicBezTo>
                  <a:cubicBezTo>
                    <a:pt x="1461" y="12864"/>
                    <a:pt x="1973" y="12982"/>
                    <a:pt x="2485" y="12982"/>
                  </a:cubicBezTo>
                  <a:cubicBezTo>
                    <a:pt x="2534" y="12982"/>
                    <a:pt x="2583" y="12980"/>
                    <a:pt x="2632" y="12978"/>
                  </a:cubicBezTo>
                  <a:cubicBezTo>
                    <a:pt x="3251" y="12978"/>
                    <a:pt x="3894" y="12883"/>
                    <a:pt x="4394" y="12490"/>
                  </a:cubicBezTo>
                  <a:cubicBezTo>
                    <a:pt x="5287" y="11776"/>
                    <a:pt x="5501" y="10514"/>
                    <a:pt x="5775" y="9478"/>
                  </a:cubicBezTo>
                  <a:cubicBezTo>
                    <a:pt x="5942" y="8883"/>
                    <a:pt x="6132" y="8323"/>
                    <a:pt x="6537" y="7847"/>
                  </a:cubicBezTo>
                  <a:cubicBezTo>
                    <a:pt x="6882" y="7430"/>
                    <a:pt x="7311" y="7085"/>
                    <a:pt x="7775" y="6823"/>
                  </a:cubicBezTo>
                  <a:cubicBezTo>
                    <a:pt x="7847" y="6775"/>
                    <a:pt x="7918" y="6728"/>
                    <a:pt x="8002" y="6692"/>
                  </a:cubicBezTo>
                  <a:cubicBezTo>
                    <a:pt x="8085" y="6644"/>
                    <a:pt x="8073" y="6513"/>
                    <a:pt x="7978" y="6489"/>
                  </a:cubicBezTo>
                  <a:cubicBezTo>
                    <a:pt x="7204" y="6382"/>
                    <a:pt x="6347" y="5644"/>
                    <a:pt x="6263" y="4858"/>
                  </a:cubicBezTo>
                  <a:cubicBezTo>
                    <a:pt x="6216" y="4323"/>
                    <a:pt x="6251" y="3787"/>
                    <a:pt x="6394" y="3263"/>
                  </a:cubicBezTo>
                  <a:cubicBezTo>
                    <a:pt x="6513" y="2775"/>
                    <a:pt x="6680" y="2227"/>
                    <a:pt x="7109" y="1917"/>
                  </a:cubicBezTo>
                  <a:cubicBezTo>
                    <a:pt x="7122" y="1907"/>
                    <a:pt x="7132" y="1895"/>
                    <a:pt x="7139" y="1881"/>
                  </a:cubicBezTo>
                  <a:lnTo>
                    <a:pt x="7139" y="1881"/>
                  </a:lnTo>
                  <a:cubicBezTo>
                    <a:pt x="7168" y="1841"/>
                    <a:pt x="7174" y="1786"/>
                    <a:pt x="7132" y="1739"/>
                  </a:cubicBezTo>
                  <a:cubicBezTo>
                    <a:pt x="6525" y="1191"/>
                    <a:pt x="5823" y="751"/>
                    <a:pt x="5073" y="441"/>
                  </a:cubicBezTo>
                  <a:cubicBezTo>
                    <a:pt x="4454" y="167"/>
                    <a:pt x="3775" y="12"/>
                    <a:pt x="30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5"/>
            <p:cNvSpPr/>
            <p:nvPr/>
          </p:nvSpPr>
          <p:spPr>
            <a:xfrm>
              <a:off x="6955652" y="3537680"/>
              <a:ext cx="1437893" cy="988255"/>
            </a:xfrm>
            <a:custGeom>
              <a:avLst/>
              <a:gdLst/>
              <a:ahLst/>
              <a:cxnLst/>
              <a:rect l="l" t="t" r="r" b="b"/>
              <a:pathLst>
                <a:path w="29088" h="19992" extrusionOk="0">
                  <a:moveTo>
                    <a:pt x="5323" y="822"/>
                  </a:moveTo>
                  <a:cubicBezTo>
                    <a:pt x="10014" y="215"/>
                    <a:pt x="14741" y="1"/>
                    <a:pt x="19467" y="180"/>
                  </a:cubicBezTo>
                  <a:cubicBezTo>
                    <a:pt x="19467" y="180"/>
                    <a:pt x="26671" y="84"/>
                    <a:pt x="27873" y="4287"/>
                  </a:cubicBezTo>
                  <a:cubicBezTo>
                    <a:pt x="29088" y="8490"/>
                    <a:pt x="21075" y="15300"/>
                    <a:pt x="21075" y="15300"/>
                  </a:cubicBezTo>
                  <a:lnTo>
                    <a:pt x="15336" y="19991"/>
                  </a:lnTo>
                  <a:lnTo>
                    <a:pt x="11740" y="15824"/>
                  </a:lnTo>
                  <a:cubicBezTo>
                    <a:pt x="11740" y="15824"/>
                    <a:pt x="14300" y="12181"/>
                    <a:pt x="16908" y="9300"/>
                  </a:cubicBezTo>
                  <a:cubicBezTo>
                    <a:pt x="16908" y="9300"/>
                    <a:pt x="8168" y="11740"/>
                    <a:pt x="4085" y="11693"/>
                  </a:cubicBezTo>
                  <a:cubicBezTo>
                    <a:pt x="1" y="11657"/>
                    <a:pt x="1596" y="4001"/>
                    <a:pt x="2120" y="3609"/>
                  </a:cubicBezTo>
                  <a:cubicBezTo>
                    <a:pt x="2644" y="3204"/>
                    <a:pt x="5323" y="822"/>
                    <a:pt x="5323" y="822"/>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5"/>
            <p:cNvSpPr/>
            <p:nvPr/>
          </p:nvSpPr>
          <p:spPr>
            <a:xfrm>
              <a:off x="7016306" y="3537680"/>
              <a:ext cx="1343130" cy="993692"/>
            </a:xfrm>
            <a:custGeom>
              <a:avLst/>
              <a:gdLst/>
              <a:ahLst/>
              <a:cxnLst/>
              <a:rect l="l" t="t" r="r" b="b"/>
              <a:pathLst>
                <a:path w="27171" h="20102" extrusionOk="0">
                  <a:moveTo>
                    <a:pt x="15002" y="226"/>
                  </a:moveTo>
                  <a:cubicBezTo>
                    <a:pt x="16224" y="226"/>
                    <a:pt x="17447" y="252"/>
                    <a:pt x="18669" y="299"/>
                  </a:cubicBezTo>
                  <a:cubicBezTo>
                    <a:pt x="19836" y="334"/>
                    <a:pt x="20979" y="501"/>
                    <a:pt x="22110" y="799"/>
                  </a:cubicBezTo>
                  <a:cubicBezTo>
                    <a:pt x="23515" y="1180"/>
                    <a:pt x="24991" y="1823"/>
                    <a:pt x="25896" y="3025"/>
                  </a:cubicBezTo>
                  <a:cubicBezTo>
                    <a:pt x="26337" y="3585"/>
                    <a:pt x="26610" y="4263"/>
                    <a:pt x="26670" y="4978"/>
                  </a:cubicBezTo>
                  <a:cubicBezTo>
                    <a:pt x="26682" y="5668"/>
                    <a:pt x="26563" y="6347"/>
                    <a:pt x="26313" y="6990"/>
                  </a:cubicBezTo>
                  <a:cubicBezTo>
                    <a:pt x="25753" y="8526"/>
                    <a:pt x="24777" y="9895"/>
                    <a:pt x="23741" y="11157"/>
                  </a:cubicBezTo>
                  <a:cubicBezTo>
                    <a:pt x="22824" y="12264"/>
                    <a:pt x="21836" y="13324"/>
                    <a:pt x="20788" y="14312"/>
                  </a:cubicBezTo>
                  <a:cubicBezTo>
                    <a:pt x="20419" y="14657"/>
                    <a:pt x="20038" y="15015"/>
                    <a:pt x="19645" y="15336"/>
                  </a:cubicBezTo>
                  <a:lnTo>
                    <a:pt x="16943" y="17539"/>
                  </a:lnTo>
                  <a:lnTo>
                    <a:pt x="14192" y="19789"/>
                  </a:lnTo>
                  <a:lnTo>
                    <a:pt x="14127" y="19844"/>
                  </a:lnTo>
                  <a:lnTo>
                    <a:pt x="14127" y="19844"/>
                  </a:lnTo>
                  <a:lnTo>
                    <a:pt x="11037" y="16265"/>
                  </a:lnTo>
                  <a:lnTo>
                    <a:pt x="10658" y="15814"/>
                  </a:lnTo>
                  <a:lnTo>
                    <a:pt x="10658" y="15814"/>
                  </a:lnTo>
                  <a:cubicBezTo>
                    <a:pt x="11738" y="14279"/>
                    <a:pt x="12877" y="12790"/>
                    <a:pt x="14061" y="11348"/>
                  </a:cubicBezTo>
                  <a:cubicBezTo>
                    <a:pt x="14621" y="10681"/>
                    <a:pt x="15180" y="10014"/>
                    <a:pt x="15764" y="9371"/>
                  </a:cubicBezTo>
                  <a:cubicBezTo>
                    <a:pt x="15830" y="9295"/>
                    <a:pt x="15775" y="9178"/>
                    <a:pt x="15673" y="9178"/>
                  </a:cubicBezTo>
                  <a:cubicBezTo>
                    <a:pt x="15664" y="9178"/>
                    <a:pt x="15654" y="9179"/>
                    <a:pt x="15645" y="9181"/>
                  </a:cubicBezTo>
                  <a:cubicBezTo>
                    <a:pt x="14276" y="9574"/>
                    <a:pt x="12894" y="9907"/>
                    <a:pt x="11513" y="10228"/>
                  </a:cubicBezTo>
                  <a:cubicBezTo>
                    <a:pt x="9061" y="10800"/>
                    <a:pt x="6560" y="11348"/>
                    <a:pt x="4048" y="11538"/>
                  </a:cubicBezTo>
                  <a:cubicBezTo>
                    <a:pt x="3738" y="11559"/>
                    <a:pt x="3414" y="11586"/>
                    <a:pt x="3093" y="11586"/>
                  </a:cubicBezTo>
                  <a:cubicBezTo>
                    <a:pt x="2502" y="11586"/>
                    <a:pt x="1919" y="11495"/>
                    <a:pt x="1441" y="11109"/>
                  </a:cubicBezTo>
                  <a:cubicBezTo>
                    <a:pt x="786" y="10597"/>
                    <a:pt x="512" y="9752"/>
                    <a:pt x="369" y="8954"/>
                  </a:cubicBezTo>
                  <a:cubicBezTo>
                    <a:pt x="155" y="7323"/>
                    <a:pt x="286" y="5668"/>
                    <a:pt x="774" y="4097"/>
                  </a:cubicBezTo>
                  <a:cubicBezTo>
                    <a:pt x="810" y="3942"/>
                    <a:pt x="881" y="3799"/>
                    <a:pt x="976" y="3680"/>
                  </a:cubicBezTo>
                  <a:cubicBezTo>
                    <a:pt x="1250" y="3430"/>
                    <a:pt x="1548" y="3204"/>
                    <a:pt x="1834" y="2954"/>
                  </a:cubicBezTo>
                  <a:cubicBezTo>
                    <a:pt x="2572" y="2323"/>
                    <a:pt x="3298" y="1680"/>
                    <a:pt x="4024" y="1037"/>
                  </a:cubicBezTo>
                  <a:lnTo>
                    <a:pt x="4134" y="937"/>
                  </a:lnTo>
                  <a:lnTo>
                    <a:pt x="4134" y="937"/>
                  </a:lnTo>
                  <a:cubicBezTo>
                    <a:pt x="7074" y="558"/>
                    <a:pt x="10026" y="322"/>
                    <a:pt x="12990" y="251"/>
                  </a:cubicBezTo>
                  <a:cubicBezTo>
                    <a:pt x="13660" y="234"/>
                    <a:pt x="14331" y="226"/>
                    <a:pt x="15002" y="226"/>
                  </a:cubicBezTo>
                  <a:close/>
                  <a:moveTo>
                    <a:pt x="14976" y="0"/>
                  </a:moveTo>
                  <a:cubicBezTo>
                    <a:pt x="12072" y="0"/>
                    <a:pt x="9168" y="155"/>
                    <a:pt x="6287" y="453"/>
                  </a:cubicBezTo>
                  <a:cubicBezTo>
                    <a:pt x="5548" y="525"/>
                    <a:pt x="4822" y="608"/>
                    <a:pt x="4096" y="703"/>
                  </a:cubicBezTo>
                  <a:cubicBezTo>
                    <a:pt x="4072" y="709"/>
                    <a:pt x="4052" y="720"/>
                    <a:pt x="4036" y="734"/>
                  </a:cubicBezTo>
                  <a:lnTo>
                    <a:pt x="4036" y="734"/>
                  </a:lnTo>
                  <a:cubicBezTo>
                    <a:pt x="4028" y="739"/>
                    <a:pt x="4020" y="744"/>
                    <a:pt x="4012" y="751"/>
                  </a:cubicBezTo>
                  <a:cubicBezTo>
                    <a:pt x="3417" y="1275"/>
                    <a:pt x="2822" y="1799"/>
                    <a:pt x="2226" y="2323"/>
                  </a:cubicBezTo>
                  <a:cubicBezTo>
                    <a:pt x="1845" y="2656"/>
                    <a:pt x="1464" y="2989"/>
                    <a:pt x="1083" y="3311"/>
                  </a:cubicBezTo>
                  <a:cubicBezTo>
                    <a:pt x="917" y="3418"/>
                    <a:pt x="774" y="3561"/>
                    <a:pt x="679" y="3728"/>
                  </a:cubicBezTo>
                  <a:cubicBezTo>
                    <a:pt x="405" y="4299"/>
                    <a:pt x="298" y="4966"/>
                    <a:pt x="191" y="5585"/>
                  </a:cubicBezTo>
                  <a:cubicBezTo>
                    <a:pt x="48" y="6502"/>
                    <a:pt x="0" y="7430"/>
                    <a:pt x="71" y="8359"/>
                  </a:cubicBezTo>
                  <a:cubicBezTo>
                    <a:pt x="143" y="9216"/>
                    <a:pt x="333" y="10121"/>
                    <a:pt x="857" y="10824"/>
                  </a:cubicBezTo>
                  <a:cubicBezTo>
                    <a:pt x="1083" y="11157"/>
                    <a:pt x="1405" y="11419"/>
                    <a:pt x="1762" y="11586"/>
                  </a:cubicBezTo>
                  <a:cubicBezTo>
                    <a:pt x="2132" y="11734"/>
                    <a:pt x="2521" y="11816"/>
                    <a:pt x="2911" y="11816"/>
                  </a:cubicBezTo>
                  <a:cubicBezTo>
                    <a:pt x="2961" y="11816"/>
                    <a:pt x="3010" y="11815"/>
                    <a:pt x="3060" y="11812"/>
                  </a:cubicBezTo>
                  <a:cubicBezTo>
                    <a:pt x="4227" y="11788"/>
                    <a:pt x="5394" y="11669"/>
                    <a:pt x="6548" y="11467"/>
                  </a:cubicBezTo>
                  <a:cubicBezTo>
                    <a:pt x="7858" y="11252"/>
                    <a:pt x="9168" y="10990"/>
                    <a:pt x="10478" y="10705"/>
                  </a:cubicBezTo>
                  <a:cubicBezTo>
                    <a:pt x="12110" y="10344"/>
                    <a:pt x="13731" y="9942"/>
                    <a:pt x="15342" y="9506"/>
                  </a:cubicBezTo>
                  <a:lnTo>
                    <a:pt x="15342" y="9506"/>
                  </a:lnTo>
                  <a:cubicBezTo>
                    <a:pt x="13722" y="11358"/>
                    <a:pt x="12189" y="13286"/>
                    <a:pt x="10763" y="15289"/>
                  </a:cubicBezTo>
                  <a:cubicBezTo>
                    <a:pt x="10644" y="15443"/>
                    <a:pt x="10525" y="15610"/>
                    <a:pt x="10418" y="15777"/>
                  </a:cubicBezTo>
                  <a:cubicBezTo>
                    <a:pt x="10382" y="15812"/>
                    <a:pt x="10394" y="15872"/>
                    <a:pt x="10430" y="15908"/>
                  </a:cubicBezTo>
                  <a:lnTo>
                    <a:pt x="13585" y="19563"/>
                  </a:lnTo>
                  <a:lnTo>
                    <a:pt x="14037" y="20075"/>
                  </a:lnTo>
                  <a:cubicBezTo>
                    <a:pt x="14061" y="20093"/>
                    <a:pt x="14088" y="20102"/>
                    <a:pt x="14115" y="20102"/>
                  </a:cubicBezTo>
                  <a:cubicBezTo>
                    <a:pt x="14142" y="20102"/>
                    <a:pt x="14168" y="20093"/>
                    <a:pt x="14192" y="20075"/>
                  </a:cubicBezTo>
                  <a:lnTo>
                    <a:pt x="16300" y="18348"/>
                  </a:lnTo>
                  <a:lnTo>
                    <a:pt x="19455" y="15765"/>
                  </a:lnTo>
                  <a:cubicBezTo>
                    <a:pt x="19812" y="15467"/>
                    <a:pt x="20169" y="15169"/>
                    <a:pt x="20503" y="14860"/>
                  </a:cubicBezTo>
                  <a:cubicBezTo>
                    <a:pt x="21491" y="13967"/>
                    <a:pt x="22419" y="13014"/>
                    <a:pt x="23301" y="12014"/>
                  </a:cubicBezTo>
                  <a:cubicBezTo>
                    <a:pt x="24396" y="10764"/>
                    <a:pt x="25432" y="9419"/>
                    <a:pt x="26158" y="7919"/>
                  </a:cubicBezTo>
                  <a:cubicBezTo>
                    <a:pt x="26777" y="6645"/>
                    <a:pt x="27170" y="5192"/>
                    <a:pt x="26610" y="3823"/>
                  </a:cubicBezTo>
                  <a:cubicBezTo>
                    <a:pt x="26027" y="2406"/>
                    <a:pt x="24705" y="1501"/>
                    <a:pt x="23312" y="965"/>
                  </a:cubicBezTo>
                  <a:cubicBezTo>
                    <a:pt x="22050" y="489"/>
                    <a:pt x="20717" y="203"/>
                    <a:pt x="19371" y="108"/>
                  </a:cubicBezTo>
                  <a:cubicBezTo>
                    <a:pt x="19026" y="84"/>
                    <a:pt x="18681" y="60"/>
                    <a:pt x="18336" y="60"/>
                  </a:cubicBezTo>
                  <a:cubicBezTo>
                    <a:pt x="17324" y="60"/>
                    <a:pt x="16312" y="13"/>
                    <a:pt x="15300" y="1"/>
                  </a:cubicBezTo>
                  <a:cubicBezTo>
                    <a:pt x="15192" y="1"/>
                    <a:pt x="15084" y="0"/>
                    <a:pt x="149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a:off x="7777328" y="3856868"/>
              <a:ext cx="267380" cy="146765"/>
            </a:xfrm>
            <a:custGeom>
              <a:avLst/>
              <a:gdLst/>
              <a:ahLst/>
              <a:cxnLst/>
              <a:rect l="l" t="t" r="r" b="b"/>
              <a:pathLst>
                <a:path w="5409" h="2969" extrusionOk="0">
                  <a:moveTo>
                    <a:pt x="5258" y="0"/>
                  </a:moveTo>
                  <a:cubicBezTo>
                    <a:pt x="5240" y="0"/>
                    <a:pt x="5221" y="7"/>
                    <a:pt x="5203" y="21"/>
                  </a:cubicBezTo>
                  <a:cubicBezTo>
                    <a:pt x="3607" y="1116"/>
                    <a:pt x="1976" y="2164"/>
                    <a:pt x="119" y="2759"/>
                  </a:cubicBezTo>
                  <a:cubicBezTo>
                    <a:pt x="1" y="2792"/>
                    <a:pt x="37" y="2969"/>
                    <a:pt x="142" y="2969"/>
                  </a:cubicBezTo>
                  <a:cubicBezTo>
                    <a:pt x="153" y="2969"/>
                    <a:pt x="165" y="2966"/>
                    <a:pt x="178" y="2962"/>
                  </a:cubicBezTo>
                  <a:cubicBezTo>
                    <a:pt x="2048" y="2366"/>
                    <a:pt x="3703" y="1307"/>
                    <a:pt x="5310" y="211"/>
                  </a:cubicBezTo>
                  <a:cubicBezTo>
                    <a:pt x="5408" y="142"/>
                    <a:pt x="5344" y="0"/>
                    <a:pt x="52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5"/>
            <p:cNvSpPr/>
            <p:nvPr/>
          </p:nvSpPr>
          <p:spPr>
            <a:xfrm>
              <a:off x="7183450" y="3538228"/>
              <a:ext cx="475566" cy="114429"/>
            </a:xfrm>
            <a:custGeom>
              <a:avLst/>
              <a:gdLst/>
              <a:ahLst/>
              <a:cxnLst/>
              <a:rect l="l" t="t" r="r" b="b"/>
              <a:pathLst>
                <a:path w="9621" h="3393" extrusionOk="0">
                  <a:moveTo>
                    <a:pt x="9471" y="1"/>
                  </a:moveTo>
                  <a:cubicBezTo>
                    <a:pt x="9416" y="1"/>
                    <a:pt x="9365" y="34"/>
                    <a:pt x="9371" y="104"/>
                  </a:cubicBezTo>
                  <a:cubicBezTo>
                    <a:pt x="9466" y="1461"/>
                    <a:pt x="8287" y="2413"/>
                    <a:pt x="7097" y="2771"/>
                  </a:cubicBezTo>
                  <a:cubicBezTo>
                    <a:pt x="6430" y="2949"/>
                    <a:pt x="5739" y="3056"/>
                    <a:pt x="5037" y="3092"/>
                  </a:cubicBezTo>
                  <a:cubicBezTo>
                    <a:pt x="4275" y="3152"/>
                    <a:pt x="3513" y="3175"/>
                    <a:pt x="2751" y="3175"/>
                  </a:cubicBezTo>
                  <a:cubicBezTo>
                    <a:pt x="1882" y="3163"/>
                    <a:pt x="1001" y="3104"/>
                    <a:pt x="143" y="2997"/>
                  </a:cubicBezTo>
                  <a:cubicBezTo>
                    <a:pt x="139" y="2996"/>
                    <a:pt x="136" y="2996"/>
                    <a:pt x="132" y="2996"/>
                  </a:cubicBezTo>
                  <a:cubicBezTo>
                    <a:pt x="0" y="2996"/>
                    <a:pt x="4" y="3199"/>
                    <a:pt x="143" y="3211"/>
                  </a:cubicBezTo>
                  <a:cubicBezTo>
                    <a:pt x="1120" y="3331"/>
                    <a:pt x="2097" y="3393"/>
                    <a:pt x="3074" y="3393"/>
                  </a:cubicBezTo>
                  <a:cubicBezTo>
                    <a:pt x="3740" y="3393"/>
                    <a:pt x="4406" y="3364"/>
                    <a:pt x="5072" y="3306"/>
                  </a:cubicBezTo>
                  <a:cubicBezTo>
                    <a:pt x="6418" y="3211"/>
                    <a:pt x="7906" y="3009"/>
                    <a:pt x="8871" y="1973"/>
                  </a:cubicBezTo>
                  <a:cubicBezTo>
                    <a:pt x="9359" y="1473"/>
                    <a:pt x="9621" y="806"/>
                    <a:pt x="9597" y="104"/>
                  </a:cubicBezTo>
                  <a:cubicBezTo>
                    <a:pt x="9591" y="37"/>
                    <a:pt x="9529" y="1"/>
                    <a:pt x="94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5"/>
            <p:cNvSpPr/>
            <p:nvPr/>
          </p:nvSpPr>
          <p:spPr>
            <a:xfrm>
              <a:off x="7217894" y="3670605"/>
              <a:ext cx="48988" cy="17549"/>
            </a:xfrm>
            <a:custGeom>
              <a:avLst/>
              <a:gdLst/>
              <a:ahLst/>
              <a:cxnLst/>
              <a:rect l="l" t="t" r="r" b="b"/>
              <a:pathLst>
                <a:path w="991" h="355" extrusionOk="0">
                  <a:moveTo>
                    <a:pt x="150" y="1"/>
                  </a:moveTo>
                  <a:cubicBezTo>
                    <a:pt x="37" y="1"/>
                    <a:pt x="1" y="172"/>
                    <a:pt x="113" y="217"/>
                  </a:cubicBezTo>
                  <a:lnTo>
                    <a:pt x="780" y="348"/>
                  </a:lnTo>
                  <a:cubicBezTo>
                    <a:pt x="794" y="352"/>
                    <a:pt x="807" y="354"/>
                    <a:pt x="820" y="354"/>
                  </a:cubicBezTo>
                  <a:cubicBezTo>
                    <a:pt x="946" y="354"/>
                    <a:pt x="991" y="155"/>
                    <a:pt x="839" y="134"/>
                  </a:cubicBezTo>
                  <a:lnTo>
                    <a:pt x="173" y="3"/>
                  </a:lnTo>
                  <a:cubicBezTo>
                    <a:pt x="165" y="1"/>
                    <a:pt x="158" y="1"/>
                    <a:pt x="15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5"/>
            <p:cNvSpPr/>
            <p:nvPr/>
          </p:nvSpPr>
          <p:spPr>
            <a:xfrm>
              <a:off x="7290561" y="3677773"/>
              <a:ext cx="40040" cy="12408"/>
            </a:xfrm>
            <a:custGeom>
              <a:avLst/>
              <a:gdLst/>
              <a:ahLst/>
              <a:cxnLst/>
              <a:rect l="l" t="t" r="r" b="b"/>
              <a:pathLst>
                <a:path w="810" h="251" extrusionOk="0">
                  <a:moveTo>
                    <a:pt x="107" y="1"/>
                  </a:moveTo>
                  <a:cubicBezTo>
                    <a:pt x="48" y="1"/>
                    <a:pt x="0" y="48"/>
                    <a:pt x="0" y="108"/>
                  </a:cubicBezTo>
                  <a:cubicBezTo>
                    <a:pt x="0" y="167"/>
                    <a:pt x="48" y="215"/>
                    <a:pt x="107" y="227"/>
                  </a:cubicBezTo>
                  <a:lnTo>
                    <a:pt x="703" y="251"/>
                  </a:lnTo>
                  <a:cubicBezTo>
                    <a:pt x="762" y="251"/>
                    <a:pt x="810" y="203"/>
                    <a:pt x="810" y="143"/>
                  </a:cubicBezTo>
                  <a:cubicBezTo>
                    <a:pt x="810" y="84"/>
                    <a:pt x="762" y="24"/>
                    <a:pt x="703" y="24"/>
                  </a:cubicBezTo>
                  <a:lnTo>
                    <a:pt x="10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5"/>
            <p:cNvSpPr/>
            <p:nvPr/>
          </p:nvSpPr>
          <p:spPr>
            <a:xfrm>
              <a:off x="7372373" y="3681085"/>
              <a:ext cx="35937" cy="12062"/>
            </a:xfrm>
            <a:custGeom>
              <a:avLst/>
              <a:gdLst/>
              <a:ahLst/>
              <a:cxnLst/>
              <a:rect l="l" t="t" r="r" b="b"/>
              <a:pathLst>
                <a:path w="727" h="244" extrusionOk="0">
                  <a:moveTo>
                    <a:pt x="251" y="0"/>
                  </a:moveTo>
                  <a:cubicBezTo>
                    <a:pt x="203" y="0"/>
                    <a:pt x="155" y="2"/>
                    <a:pt x="107" y="5"/>
                  </a:cubicBezTo>
                  <a:cubicBezTo>
                    <a:pt x="48" y="5"/>
                    <a:pt x="0" y="53"/>
                    <a:pt x="0" y="112"/>
                  </a:cubicBezTo>
                  <a:cubicBezTo>
                    <a:pt x="0" y="172"/>
                    <a:pt x="48" y="231"/>
                    <a:pt x="107" y="231"/>
                  </a:cubicBezTo>
                  <a:lnTo>
                    <a:pt x="357" y="231"/>
                  </a:lnTo>
                  <a:lnTo>
                    <a:pt x="477" y="243"/>
                  </a:lnTo>
                  <a:lnTo>
                    <a:pt x="584" y="243"/>
                  </a:lnTo>
                  <a:cubicBezTo>
                    <a:pt x="608" y="243"/>
                    <a:pt x="643" y="243"/>
                    <a:pt x="667" y="231"/>
                  </a:cubicBezTo>
                  <a:cubicBezTo>
                    <a:pt x="691" y="219"/>
                    <a:pt x="703" y="196"/>
                    <a:pt x="715" y="160"/>
                  </a:cubicBezTo>
                  <a:cubicBezTo>
                    <a:pt x="727" y="112"/>
                    <a:pt x="703" y="53"/>
                    <a:pt x="643" y="29"/>
                  </a:cubicBezTo>
                  <a:cubicBezTo>
                    <a:pt x="512" y="11"/>
                    <a:pt x="382" y="0"/>
                    <a:pt x="2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5"/>
            <p:cNvSpPr/>
            <p:nvPr/>
          </p:nvSpPr>
          <p:spPr>
            <a:xfrm>
              <a:off x="7455915" y="3668232"/>
              <a:ext cx="40090" cy="15571"/>
            </a:xfrm>
            <a:custGeom>
              <a:avLst/>
              <a:gdLst/>
              <a:ahLst/>
              <a:cxnLst/>
              <a:rect l="l" t="t" r="r" b="b"/>
              <a:pathLst>
                <a:path w="811" h="315" extrusionOk="0">
                  <a:moveTo>
                    <a:pt x="679" y="1"/>
                  </a:moveTo>
                  <a:cubicBezTo>
                    <a:pt x="671" y="1"/>
                    <a:pt x="664" y="2"/>
                    <a:pt x="656" y="3"/>
                  </a:cubicBezTo>
                  <a:lnTo>
                    <a:pt x="84" y="98"/>
                  </a:lnTo>
                  <a:cubicBezTo>
                    <a:pt x="37" y="122"/>
                    <a:pt x="1" y="182"/>
                    <a:pt x="13" y="241"/>
                  </a:cubicBezTo>
                  <a:cubicBezTo>
                    <a:pt x="23" y="283"/>
                    <a:pt x="69" y="315"/>
                    <a:pt x="120" y="315"/>
                  </a:cubicBezTo>
                  <a:cubicBezTo>
                    <a:pt x="128" y="315"/>
                    <a:pt x="136" y="314"/>
                    <a:pt x="144" y="313"/>
                  </a:cubicBezTo>
                  <a:lnTo>
                    <a:pt x="715" y="217"/>
                  </a:lnTo>
                  <a:cubicBezTo>
                    <a:pt x="775" y="194"/>
                    <a:pt x="811" y="134"/>
                    <a:pt x="799" y="75"/>
                  </a:cubicBezTo>
                  <a:cubicBezTo>
                    <a:pt x="778" y="33"/>
                    <a:pt x="730" y="1"/>
                    <a:pt x="67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5"/>
            <p:cNvSpPr/>
            <p:nvPr/>
          </p:nvSpPr>
          <p:spPr>
            <a:xfrm>
              <a:off x="7541879" y="3647075"/>
              <a:ext cx="41474" cy="23085"/>
            </a:xfrm>
            <a:custGeom>
              <a:avLst/>
              <a:gdLst/>
              <a:ahLst/>
              <a:cxnLst/>
              <a:rect l="l" t="t" r="r" b="b"/>
              <a:pathLst>
                <a:path w="839" h="467" extrusionOk="0">
                  <a:moveTo>
                    <a:pt x="689" y="0"/>
                  </a:moveTo>
                  <a:cubicBezTo>
                    <a:pt x="682" y="0"/>
                    <a:pt x="675" y="1"/>
                    <a:pt x="667" y="2"/>
                  </a:cubicBezTo>
                  <a:cubicBezTo>
                    <a:pt x="465" y="74"/>
                    <a:pt x="262" y="157"/>
                    <a:pt x="72" y="264"/>
                  </a:cubicBezTo>
                  <a:cubicBezTo>
                    <a:pt x="12" y="300"/>
                    <a:pt x="0" y="360"/>
                    <a:pt x="36" y="419"/>
                  </a:cubicBezTo>
                  <a:cubicBezTo>
                    <a:pt x="52" y="451"/>
                    <a:pt x="89" y="467"/>
                    <a:pt x="126" y="467"/>
                  </a:cubicBezTo>
                  <a:cubicBezTo>
                    <a:pt x="144" y="467"/>
                    <a:pt x="163" y="463"/>
                    <a:pt x="179" y="455"/>
                  </a:cubicBezTo>
                  <a:cubicBezTo>
                    <a:pt x="262" y="407"/>
                    <a:pt x="357" y="360"/>
                    <a:pt x="453" y="324"/>
                  </a:cubicBezTo>
                  <a:lnTo>
                    <a:pt x="488" y="300"/>
                  </a:lnTo>
                  <a:lnTo>
                    <a:pt x="500" y="300"/>
                  </a:lnTo>
                  <a:lnTo>
                    <a:pt x="572" y="264"/>
                  </a:lnTo>
                  <a:lnTo>
                    <a:pt x="727" y="217"/>
                  </a:lnTo>
                  <a:cubicBezTo>
                    <a:pt x="839" y="172"/>
                    <a:pt x="803" y="0"/>
                    <a:pt x="6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5"/>
            <p:cNvSpPr/>
            <p:nvPr/>
          </p:nvSpPr>
          <p:spPr>
            <a:xfrm>
              <a:off x="7611134" y="3607133"/>
              <a:ext cx="34356" cy="30253"/>
            </a:xfrm>
            <a:custGeom>
              <a:avLst/>
              <a:gdLst/>
              <a:ahLst/>
              <a:cxnLst/>
              <a:rect l="l" t="t" r="r" b="b"/>
              <a:pathLst>
                <a:path w="695" h="612" extrusionOk="0">
                  <a:moveTo>
                    <a:pt x="552" y="1"/>
                  </a:moveTo>
                  <a:cubicBezTo>
                    <a:pt x="528" y="13"/>
                    <a:pt x="504" y="37"/>
                    <a:pt x="492" y="60"/>
                  </a:cubicBezTo>
                  <a:lnTo>
                    <a:pt x="469" y="84"/>
                  </a:lnTo>
                  <a:lnTo>
                    <a:pt x="421" y="132"/>
                  </a:lnTo>
                  <a:cubicBezTo>
                    <a:pt x="385" y="168"/>
                    <a:pt x="350" y="203"/>
                    <a:pt x="326" y="239"/>
                  </a:cubicBezTo>
                  <a:cubicBezTo>
                    <a:pt x="290" y="275"/>
                    <a:pt x="254" y="299"/>
                    <a:pt x="219" y="334"/>
                  </a:cubicBezTo>
                  <a:lnTo>
                    <a:pt x="183" y="358"/>
                  </a:lnTo>
                  <a:lnTo>
                    <a:pt x="171" y="370"/>
                  </a:lnTo>
                  <a:cubicBezTo>
                    <a:pt x="147" y="382"/>
                    <a:pt x="135" y="394"/>
                    <a:pt x="111" y="406"/>
                  </a:cubicBezTo>
                  <a:cubicBezTo>
                    <a:pt x="1" y="466"/>
                    <a:pt x="69" y="612"/>
                    <a:pt x="165" y="612"/>
                  </a:cubicBezTo>
                  <a:cubicBezTo>
                    <a:pt x="182" y="612"/>
                    <a:pt x="200" y="607"/>
                    <a:pt x="219" y="596"/>
                  </a:cubicBezTo>
                  <a:lnTo>
                    <a:pt x="219" y="608"/>
                  </a:lnTo>
                  <a:cubicBezTo>
                    <a:pt x="397" y="489"/>
                    <a:pt x="552" y="334"/>
                    <a:pt x="671" y="168"/>
                  </a:cubicBezTo>
                  <a:cubicBezTo>
                    <a:pt x="695" y="144"/>
                    <a:pt x="695" y="108"/>
                    <a:pt x="683" y="84"/>
                  </a:cubicBezTo>
                  <a:cubicBezTo>
                    <a:pt x="683" y="48"/>
                    <a:pt x="659" y="25"/>
                    <a:pt x="635" y="13"/>
                  </a:cubicBezTo>
                  <a:cubicBezTo>
                    <a:pt x="611" y="1"/>
                    <a:pt x="576" y="1"/>
                    <a:pt x="5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5"/>
            <p:cNvSpPr/>
            <p:nvPr/>
          </p:nvSpPr>
          <p:spPr>
            <a:xfrm>
              <a:off x="7660172" y="3565165"/>
              <a:ext cx="22047" cy="32576"/>
            </a:xfrm>
            <a:custGeom>
              <a:avLst/>
              <a:gdLst/>
              <a:ahLst/>
              <a:cxnLst/>
              <a:rect l="l" t="t" r="r" b="b"/>
              <a:pathLst>
                <a:path w="446" h="659" extrusionOk="0">
                  <a:moveTo>
                    <a:pt x="301" y="1"/>
                  </a:moveTo>
                  <a:cubicBezTo>
                    <a:pt x="255" y="1"/>
                    <a:pt x="212" y="27"/>
                    <a:pt x="203" y="88"/>
                  </a:cubicBezTo>
                  <a:cubicBezTo>
                    <a:pt x="191" y="124"/>
                    <a:pt x="191" y="159"/>
                    <a:pt x="179" y="195"/>
                  </a:cubicBezTo>
                  <a:cubicBezTo>
                    <a:pt x="179" y="219"/>
                    <a:pt x="167" y="231"/>
                    <a:pt x="155" y="255"/>
                  </a:cubicBezTo>
                  <a:cubicBezTo>
                    <a:pt x="155" y="255"/>
                    <a:pt x="155" y="255"/>
                    <a:pt x="155" y="266"/>
                  </a:cubicBezTo>
                  <a:cubicBezTo>
                    <a:pt x="155" y="278"/>
                    <a:pt x="143" y="278"/>
                    <a:pt x="143" y="290"/>
                  </a:cubicBezTo>
                  <a:cubicBezTo>
                    <a:pt x="131" y="326"/>
                    <a:pt x="108" y="350"/>
                    <a:pt x="96" y="386"/>
                  </a:cubicBezTo>
                  <a:lnTo>
                    <a:pt x="60" y="433"/>
                  </a:lnTo>
                  <a:lnTo>
                    <a:pt x="48" y="457"/>
                  </a:lnTo>
                  <a:lnTo>
                    <a:pt x="36" y="469"/>
                  </a:lnTo>
                  <a:cubicBezTo>
                    <a:pt x="12" y="493"/>
                    <a:pt x="0" y="516"/>
                    <a:pt x="0" y="552"/>
                  </a:cubicBezTo>
                  <a:cubicBezTo>
                    <a:pt x="0" y="616"/>
                    <a:pt x="53" y="658"/>
                    <a:pt x="110" y="658"/>
                  </a:cubicBezTo>
                  <a:cubicBezTo>
                    <a:pt x="138" y="658"/>
                    <a:pt x="167" y="647"/>
                    <a:pt x="191" y="624"/>
                  </a:cubicBezTo>
                  <a:cubicBezTo>
                    <a:pt x="298" y="493"/>
                    <a:pt x="381" y="326"/>
                    <a:pt x="417" y="147"/>
                  </a:cubicBezTo>
                  <a:cubicBezTo>
                    <a:pt x="446" y="61"/>
                    <a:pt x="370"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5"/>
            <p:cNvSpPr/>
            <p:nvPr/>
          </p:nvSpPr>
          <p:spPr>
            <a:xfrm>
              <a:off x="7302919" y="3821375"/>
              <a:ext cx="14731" cy="10677"/>
            </a:xfrm>
            <a:custGeom>
              <a:avLst/>
              <a:gdLst/>
              <a:ahLst/>
              <a:cxnLst/>
              <a:rect l="l" t="t" r="r" b="b"/>
              <a:pathLst>
                <a:path w="298" h="216" extrusionOk="0">
                  <a:moveTo>
                    <a:pt x="155" y="1"/>
                  </a:moveTo>
                  <a:cubicBezTo>
                    <a:pt x="0" y="1"/>
                    <a:pt x="0" y="215"/>
                    <a:pt x="155" y="215"/>
                  </a:cubicBezTo>
                  <a:cubicBezTo>
                    <a:pt x="298" y="215"/>
                    <a:pt x="298" y="1"/>
                    <a:pt x="1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5"/>
            <p:cNvSpPr/>
            <p:nvPr/>
          </p:nvSpPr>
          <p:spPr>
            <a:xfrm>
              <a:off x="7421213" y="3584790"/>
              <a:ext cx="12408" cy="11221"/>
            </a:xfrm>
            <a:custGeom>
              <a:avLst/>
              <a:gdLst/>
              <a:ahLst/>
              <a:cxnLst/>
              <a:rect l="l" t="t" r="r" b="b"/>
              <a:pathLst>
                <a:path w="251" h="227" extrusionOk="0">
                  <a:moveTo>
                    <a:pt x="131" y="0"/>
                  </a:moveTo>
                  <a:cubicBezTo>
                    <a:pt x="1" y="24"/>
                    <a:pt x="1" y="203"/>
                    <a:pt x="131" y="227"/>
                  </a:cubicBezTo>
                  <a:cubicBezTo>
                    <a:pt x="251" y="203"/>
                    <a:pt x="251" y="24"/>
                    <a:pt x="1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5"/>
            <p:cNvSpPr/>
            <p:nvPr/>
          </p:nvSpPr>
          <p:spPr>
            <a:xfrm>
              <a:off x="7510686" y="3789985"/>
              <a:ext cx="10628" cy="20267"/>
            </a:xfrm>
            <a:custGeom>
              <a:avLst/>
              <a:gdLst/>
              <a:ahLst/>
              <a:cxnLst/>
              <a:rect l="l" t="t" r="r" b="b"/>
              <a:pathLst>
                <a:path w="215" h="410" extrusionOk="0">
                  <a:moveTo>
                    <a:pt x="81" y="0"/>
                  </a:moveTo>
                  <a:cubicBezTo>
                    <a:pt x="59" y="0"/>
                    <a:pt x="41" y="11"/>
                    <a:pt x="24" y="29"/>
                  </a:cubicBezTo>
                  <a:cubicBezTo>
                    <a:pt x="12" y="52"/>
                    <a:pt x="0" y="76"/>
                    <a:pt x="0" y="112"/>
                  </a:cubicBezTo>
                  <a:lnTo>
                    <a:pt x="0" y="302"/>
                  </a:lnTo>
                  <a:cubicBezTo>
                    <a:pt x="0" y="326"/>
                    <a:pt x="0" y="362"/>
                    <a:pt x="24" y="374"/>
                  </a:cubicBezTo>
                  <a:cubicBezTo>
                    <a:pt x="48" y="398"/>
                    <a:pt x="72" y="410"/>
                    <a:pt x="107" y="410"/>
                  </a:cubicBezTo>
                  <a:cubicBezTo>
                    <a:pt x="131" y="410"/>
                    <a:pt x="167" y="398"/>
                    <a:pt x="179" y="374"/>
                  </a:cubicBezTo>
                  <a:cubicBezTo>
                    <a:pt x="203" y="362"/>
                    <a:pt x="215" y="326"/>
                    <a:pt x="215" y="302"/>
                  </a:cubicBezTo>
                  <a:lnTo>
                    <a:pt x="215" y="112"/>
                  </a:lnTo>
                  <a:cubicBezTo>
                    <a:pt x="215" y="76"/>
                    <a:pt x="203" y="52"/>
                    <a:pt x="179" y="29"/>
                  </a:cubicBezTo>
                  <a:cubicBezTo>
                    <a:pt x="170" y="11"/>
                    <a:pt x="149" y="0"/>
                    <a:pt x="128" y="0"/>
                  </a:cubicBezTo>
                  <a:cubicBezTo>
                    <a:pt x="121" y="0"/>
                    <a:pt x="114" y="2"/>
                    <a:pt x="107" y="5"/>
                  </a:cubicBezTo>
                  <a:cubicBezTo>
                    <a:pt x="98" y="2"/>
                    <a:pt x="89" y="0"/>
                    <a:pt x="8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5"/>
            <p:cNvSpPr/>
            <p:nvPr/>
          </p:nvSpPr>
          <p:spPr>
            <a:xfrm>
              <a:off x="7531844" y="3789738"/>
              <a:ext cx="11271" cy="32873"/>
            </a:xfrm>
            <a:custGeom>
              <a:avLst/>
              <a:gdLst/>
              <a:ahLst/>
              <a:cxnLst/>
              <a:rect l="l" t="t" r="r" b="b"/>
              <a:pathLst>
                <a:path w="228" h="665" extrusionOk="0">
                  <a:moveTo>
                    <a:pt x="114" y="1"/>
                  </a:moveTo>
                  <a:cubicBezTo>
                    <a:pt x="57" y="1"/>
                    <a:pt x="1" y="39"/>
                    <a:pt x="1" y="117"/>
                  </a:cubicBezTo>
                  <a:lnTo>
                    <a:pt x="1" y="557"/>
                  </a:lnTo>
                  <a:cubicBezTo>
                    <a:pt x="1" y="629"/>
                    <a:pt x="57" y="665"/>
                    <a:pt x="114" y="665"/>
                  </a:cubicBezTo>
                  <a:cubicBezTo>
                    <a:pt x="171" y="665"/>
                    <a:pt x="227" y="629"/>
                    <a:pt x="227" y="557"/>
                  </a:cubicBezTo>
                  <a:lnTo>
                    <a:pt x="227" y="117"/>
                  </a:lnTo>
                  <a:cubicBezTo>
                    <a:pt x="227" y="39"/>
                    <a:pt x="171" y="1"/>
                    <a:pt x="1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5"/>
            <p:cNvSpPr/>
            <p:nvPr/>
          </p:nvSpPr>
          <p:spPr>
            <a:xfrm>
              <a:off x="7370593" y="3987370"/>
              <a:ext cx="13001" cy="11221"/>
            </a:xfrm>
            <a:custGeom>
              <a:avLst/>
              <a:gdLst/>
              <a:ahLst/>
              <a:cxnLst/>
              <a:rect l="l" t="t" r="r" b="b"/>
              <a:pathLst>
                <a:path w="263" h="227" extrusionOk="0">
                  <a:moveTo>
                    <a:pt x="132" y="0"/>
                  </a:moveTo>
                  <a:cubicBezTo>
                    <a:pt x="1" y="24"/>
                    <a:pt x="1" y="203"/>
                    <a:pt x="132" y="227"/>
                  </a:cubicBezTo>
                  <a:cubicBezTo>
                    <a:pt x="263" y="203"/>
                    <a:pt x="263" y="24"/>
                    <a:pt x="13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5"/>
            <p:cNvSpPr/>
            <p:nvPr/>
          </p:nvSpPr>
          <p:spPr>
            <a:xfrm>
              <a:off x="7703129" y="3900863"/>
              <a:ext cx="13001" cy="11221"/>
            </a:xfrm>
            <a:custGeom>
              <a:avLst/>
              <a:gdLst/>
              <a:ahLst/>
              <a:cxnLst/>
              <a:rect l="l" t="t" r="r" b="b"/>
              <a:pathLst>
                <a:path w="263" h="227" extrusionOk="0">
                  <a:moveTo>
                    <a:pt x="132" y="0"/>
                  </a:moveTo>
                  <a:cubicBezTo>
                    <a:pt x="1" y="12"/>
                    <a:pt x="1" y="202"/>
                    <a:pt x="132" y="226"/>
                  </a:cubicBezTo>
                  <a:cubicBezTo>
                    <a:pt x="263" y="202"/>
                    <a:pt x="263" y="12"/>
                    <a:pt x="13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5"/>
            <p:cNvSpPr/>
            <p:nvPr/>
          </p:nvSpPr>
          <p:spPr>
            <a:xfrm>
              <a:off x="7809064" y="3590079"/>
              <a:ext cx="20663" cy="22937"/>
            </a:xfrm>
            <a:custGeom>
              <a:avLst/>
              <a:gdLst/>
              <a:ahLst/>
              <a:cxnLst/>
              <a:rect l="l" t="t" r="r" b="b"/>
              <a:pathLst>
                <a:path w="418" h="464" extrusionOk="0">
                  <a:moveTo>
                    <a:pt x="310" y="1"/>
                  </a:moveTo>
                  <a:cubicBezTo>
                    <a:pt x="275" y="1"/>
                    <a:pt x="251" y="12"/>
                    <a:pt x="227" y="24"/>
                  </a:cubicBezTo>
                  <a:lnTo>
                    <a:pt x="36" y="274"/>
                  </a:lnTo>
                  <a:cubicBezTo>
                    <a:pt x="25" y="286"/>
                    <a:pt x="25" y="298"/>
                    <a:pt x="13" y="310"/>
                  </a:cubicBezTo>
                  <a:cubicBezTo>
                    <a:pt x="13" y="322"/>
                    <a:pt x="1" y="334"/>
                    <a:pt x="1" y="346"/>
                  </a:cubicBezTo>
                  <a:cubicBezTo>
                    <a:pt x="9" y="418"/>
                    <a:pt x="60" y="463"/>
                    <a:pt x="114" y="463"/>
                  </a:cubicBezTo>
                  <a:cubicBezTo>
                    <a:pt x="141" y="463"/>
                    <a:pt x="168" y="453"/>
                    <a:pt x="191" y="429"/>
                  </a:cubicBezTo>
                  <a:lnTo>
                    <a:pt x="382" y="179"/>
                  </a:lnTo>
                  <a:cubicBezTo>
                    <a:pt x="394" y="179"/>
                    <a:pt x="406" y="167"/>
                    <a:pt x="406" y="143"/>
                  </a:cubicBezTo>
                  <a:cubicBezTo>
                    <a:pt x="417" y="132"/>
                    <a:pt x="417" y="120"/>
                    <a:pt x="417" y="108"/>
                  </a:cubicBezTo>
                  <a:cubicBezTo>
                    <a:pt x="417" y="72"/>
                    <a:pt x="406" y="48"/>
                    <a:pt x="382" y="24"/>
                  </a:cubicBezTo>
                  <a:cubicBezTo>
                    <a:pt x="370" y="12"/>
                    <a:pt x="334" y="1"/>
                    <a:pt x="3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5"/>
            <p:cNvSpPr/>
            <p:nvPr/>
          </p:nvSpPr>
          <p:spPr>
            <a:xfrm>
              <a:off x="7827898" y="3604217"/>
              <a:ext cx="20070" cy="22541"/>
            </a:xfrm>
            <a:custGeom>
              <a:avLst/>
              <a:gdLst/>
              <a:ahLst/>
              <a:cxnLst/>
              <a:rect l="l" t="t" r="r" b="b"/>
              <a:pathLst>
                <a:path w="406" h="456" extrusionOk="0">
                  <a:moveTo>
                    <a:pt x="298" y="0"/>
                  </a:moveTo>
                  <a:cubicBezTo>
                    <a:pt x="275" y="0"/>
                    <a:pt x="239" y="12"/>
                    <a:pt x="227" y="24"/>
                  </a:cubicBezTo>
                  <a:lnTo>
                    <a:pt x="36" y="274"/>
                  </a:lnTo>
                  <a:cubicBezTo>
                    <a:pt x="13" y="286"/>
                    <a:pt x="1" y="322"/>
                    <a:pt x="1" y="346"/>
                  </a:cubicBezTo>
                  <a:cubicBezTo>
                    <a:pt x="1" y="369"/>
                    <a:pt x="13" y="405"/>
                    <a:pt x="36" y="429"/>
                  </a:cubicBezTo>
                  <a:cubicBezTo>
                    <a:pt x="54" y="447"/>
                    <a:pt x="81" y="456"/>
                    <a:pt x="108" y="456"/>
                  </a:cubicBezTo>
                  <a:cubicBezTo>
                    <a:pt x="135" y="456"/>
                    <a:pt x="161" y="447"/>
                    <a:pt x="179" y="429"/>
                  </a:cubicBezTo>
                  <a:lnTo>
                    <a:pt x="382" y="179"/>
                  </a:lnTo>
                  <a:cubicBezTo>
                    <a:pt x="394" y="155"/>
                    <a:pt x="406" y="131"/>
                    <a:pt x="406" y="107"/>
                  </a:cubicBezTo>
                  <a:cubicBezTo>
                    <a:pt x="406" y="72"/>
                    <a:pt x="394" y="48"/>
                    <a:pt x="382" y="24"/>
                  </a:cubicBezTo>
                  <a:cubicBezTo>
                    <a:pt x="358" y="12"/>
                    <a:pt x="334" y="0"/>
                    <a:pt x="29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5"/>
            <p:cNvSpPr/>
            <p:nvPr/>
          </p:nvSpPr>
          <p:spPr>
            <a:xfrm>
              <a:off x="7653103" y="3686028"/>
              <a:ext cx="12408" cy="11221"/>
            </a:xfrm>
            <a:custGeom>
              <a:avLst/>
              <a:gdLst/>
              <a:ahLst/>
              <a:cxnLst/>
              <a:rect l="l" t="t" r="r" b="b"/>
              <a:pathLst>
                <a:path w="251" h="227" extrusionOk="0">
                  <a:moveTo>
                    <a:pt x="132" y="0"/>
                  </a:moveTo>
                  <a:cubicBezTo>
                    <a:pt x="1" y="24"/>
                    <a:pt x="1" y="203"/>
                    <a:pt x="132" y="227"/>
                  </a:cubicBezTo>
                  <a:cubicBezTo>
                    <a:pt x="251" y="203"/>
                    <a:pt x="251" y="24"/>
                    <a:pt x="13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5"/>
            <p:cNvSpPr/>
            <p:nvPr/>
          </p:nvSpPr>
          <p:spPr>
            <a:xfrm>
              <a:off x="7917965" y="3780198"/>
              <a:ext cx="13001" cy="11221"/>
            </a:xfrm>
            <a:custGeom>
              <a:avLst/>
              <a:gdLst/>
              <a:ahLst/>
              <a:cxnLst/>
              <a:rect l="l" t="t" r="r" b="b"/>
              <a:pathLst>
                <a:path w="263" h="227" extrusionOk="0">
                  <a:moveTo>
                    <a:pt x="131" y="0"/>
                  </a:moveTo>
                  <a:cubicBezTo>
                    <a:pt x="0" y="12"/>
                    <a:pt x="0" y="203"/>
                    <a:pt x="131" y="227"/>
                  </a:cubicBezTo>
                  <a:cubicBezTo>
                    <a:pt x="262" y="203"/>
                    <a:pt x="262" y="12"/>
                    <a:pt x="1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5"/>
            <p:cNvSpPr/>
            <p:nvPr/>
          </p:nvSpPr>
          <p:spPr>
            <a:xfrm>
              <a:off x="8090388" y="3645394"/>
              <a:ext cx="13001" cy="10677"/>
            </a:xfrm>
            <a:custGeom>
              <a:avLst/>
              <a:gdLst/>
              <a:ahLst/>
              <a:cxnLst/>
              <a:rect l="l" t="t" r="r" b="b"/>
              <a:pathLst>
                <a:path w="263" h="216" extrusionOk="0">
                  <a:moveTo>
                    <a:pt x="132" y="1"/>
                  </a:moveTo>
                  <a:cubicBezTo>
                    <a:pt x="1" y="13"/>
                    <a:pt x="1" y="203"/>
                    <a:pt x="132" y="215"/>
                  </a:cubicBezTo>
                  <a:cubicBezTo>
                    <a:pt x="263" y="203"/>
                    <a:pt x="263" y="13"/>
                    <a:pt x="13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5"/>
            <p:cNvSpPr/>
            <p:nvPr/>
          </p:nvSpPr>
          <p:spPr>
            <a:xfrm>
              <a:off x="8192220" y="3838479"/>
              <a:ext cx="26545" cy="20613"/>
            </a:xfrm>
            <a:custGeom>
              <a:avLst/>
              <a:gdLst/>
              <a:ahLst/>
              <a:cxnLst/>
              <a:rect l="l" t="t" r="r" b="b"/>
              <a:pathLst>
                <a:path w="537" h="417" extrusionOk="0">
                  <a:moveTo>
                    <a:pt x="358" y="0"/>
                  </a:moveTo>
                  <a:cubicBezTo>
                    <a:pt x="346" y="0"/>
                    <a:pt x="322" y="12"/>
                    <a:pt x="310" y="24"/>
                  </a:cubicBezTo>
                  <a:lnTo>
                    <a:pt x="72" y="226"/>
                  </a:lnTo>
                  <a:cubicBezTo>
                    <a:pt x="1" y="298"/>
                    <a:pt x="48" y="405"/>
                    <a:pt x="155" y="417"/>
                  </a:cubicBezTo>
                  <a:lnTo>
                    <a:pt x="179" y="417"/>
                  </a:lnTo>
                  <a:cubicBezTo>
                    <a:pt x="203" y="405"/>
                    <a:pt x="215" y="393"/>
                    <a:pt x="227" y="381"/>
                  </a:cubicBezTo>
                  <a:lnTo>
                    <a:pt x="465" y="191"/>
                  </a:lnTo>
                  <a:cubicBezTo>
                    <a:pt x="536" y="119"/>
                    <a:pt x="489" y="0"/>
                    <a:pt x="3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5"/>
            <p:cNvSpPr/>
            <p:nvPr/>
          </p:nvSpPr>
          <p:spPr>
            <a:xfrm>
              <a:off x="8203392" y="3857313"/>
              <a:ext cx="25359" cy="20712"/>
            </a:xfrm>
            <a:custGeom>
              <a:avLst/>
              <a:gdLst/>
              <a:ahLst/>
              <a:cxnLst/>
              <a:rect l="l" t="t" r="r" b="b"/>
              <a:pathLst>
                <a:path w="513" h="419" extrusionOk="0">
                  <a:moveTo>
                    <a:pt x="406" y="0"/>
                  </a:moveTo>
                  <a:cubicBezTo>
                    <a:pt x="370" y="0"/>
                    <a:pt x="346" y="12"/>
                    <a:pt x="322" y="36"/>
                  </a:cubicBezTo>
                  <a:cubicBezTo>
                    <a:pt x="299" y="71"/>
                    <a:pt x="263" y="107"/>
                    <a:pt x="227" y="131"/>
                  </a:cubicBezTo>
                  <a:lnTo>
                    <a:pt x="251" y="119"/>
                  </a:lnTo>
                  <a:lnTo>
                    <a:pt x="251" y="119"/>
                  </a:lnTo>
                  <a:cubicBezTo>
                    <a:pt x="210" y="139"/>
                    <a:pt x="178" y="160"/>
                    <a:pt x="140" y="180"/>
                  </a:cubicBezTo>
                  <a:lnTo>
                    <a:pt x="140" y="180"/>
                  </a:lnTo>
                  <a:lnTo>
                    <a:pt x="84" y="202"/>
                  </a:lnTo>
                  <a:cubicBezTo>
                    <a:pt x="60" y="214"/>
                    <a:pt x="37" y="226"/>
                    <a:pt x="25" y="250"/>
                  </a:cubicBezTo>
                  <a:cubicBezTo>
                    <a:pt x="1" y="274"/>
                    <a:pt x="1" y="310"/>
                    <a:pt x="13" y="333"/>
                  </a:cubicBezTo>
                  <a:cubicBezTo>
                    <a:pt x="23" y="385"/>
                    <a:pt x="70" y="419"/>
                    <a:pt x="121" y="419"/>
                  </a:cubicBezTo>
                  <a:cubicBezTo>
                    <a:pt x="128" y="419"/>
                    <a:pt x="136" y="418"/>
                    <a:pt x="144" y="417"/>
                  </a:cubicBezTo>
                  <a:cubicBezTo>
                    <a:pt x="275" y="369"/>
                    <a:pt x="394" y="298"/>
                    <a:pt x="477" y="191"/>
                  </a:cubicBezTo>
                  <a:cubicBezTo>
                    <a:pt x="501" y="167"/>
                    <a:pt x="513" y="143"/>
                    <a:pt x="513" y="107"/>
                  </a:cubicBezTo>
                  <a:cubicBezTo>
                    <a:pt x="513" y="83"/>
                    <a:pt x="501" y="48"/>
                    <a:pt x="477" y="36"/>
                  </a:cubicBezTo>
                  <a:cubicBezTo>
                    <a:pt x="465" y="12"/>
                    <a:pt x="430" y="0"/>
                    <a:pt x="4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5"/>
            <p:cNvSpPr/>
            <p:nvPr/>
          </p:nvSpPr>
          <p:spPr>
            <a:xfrm>
              <a:off x="8073333" y="3980301"/>
              <a:ext cx="13001" cy="10628"/>
            </a:xfrm>
            <a:custGeom>
              <a:avLst/>
              <a:gdLst/>
              <a:ahLst/>
              <a:cxnLst/>
              <a:rect l="l" t="t" r="r" b="b"/>
              <a:pathLst>
                <a:path w="263" h="215" extrusionOk="0">
                  <a:moveTo>
                    <a:pt x="132" y="0"/>
                  </a:moveTo>
                  <a:cubicBezTo>
                    <a:pt x="1" y="12"/>
                    <a:pt x="1" y="203"/>
                    <a:pt x="132" y="215"/>
                  </a:cubicBezTo>
                  <a:cubicBezTo>
                    <a:pt x="263" y="203"/>
                    <a:pt x="263" y="12"/>
                    <a:pt x="13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5"/>
            <p:cNvSpPr/>
            <p:nvPr/>
          </p:nvSpPr>
          <p:spPr>
            <a:xfrm>
              <a:off x="7806148" y="4019007"/>
              <a:ext cx="21800" cy="34998"/>
            </a:xfrm>
            <a:custGeom>
              <a:avLst/>
              <a:gdLst/>
              <a:ahLst/>
              <a:cxnLst/>
              <a:rect l="l" t="t" r="r" b="b"/>
              <a:pathLst>
                <a:path w="441" h="708" extrusionOk="0">
                  <a:moveTo>
                    <a:pt x="316" y="0"/>
                  </a:moveTo>
                  <a:cubicBezTo>
                    <a:pt x="267" y="0"/>
                    <a:pt x="224" y="25"/>
                    <a:pt x="215" y="75"/>
                  </a:cubicBezTo>
                  <a:cubicBezTo>
                    <a:pt x="143" y="241"/>
                    <a:pt x="84" y="408"/>
                    <a:pt x="12" y="563"/>
                  </a:cubicBezTo>
                  <a:cubicBezTo>
                    <a:pt x="0" y="622"/>
                    <a:pt x="36" y="682"/>
                    <a:pt x="95" y="706"/>
                  </a:cubicBezTo>
                  <a:cubicBezTo>
                    <a:pt x="103" y="707"/>
                    <a:pt x="111" y="708"/>
                    <a:pt x="118" y="708"/>
                  </a:cubicBezTo>
                  <a:cubicBezTo>
                    <a:pt x="170" y="708"/>
                    <a:pt x="216" y="674"/>
                    <a:pt x="226" y="622"/>
                  </a:cubicBezTo>
                  <a:cubicBezTo>
                    <a:pt x="298" y="456"/>
                    <a:pt x="357" y="301"/>
                    <a:pt x="417" y="134"/>
                  </a:cubicBezTo>
                  <a:cubicBezTo>
                    <a:pt x="441" y="75"/>
                    <a:pt x="405" y="15"/>
                    <a:pt x="345" y="3"/>
                  </a:cubicBezTo>
                  <a:cubicBezTo>
                    <a:pt x="336" y="1"/>
                    <a:pt x="326" y="0"/>
                    <a:pt x="31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7826860" y="4026373"/>
              <a:ext cx="17104" cy="25112"/>
            </a:xfrm>
            <a:custGeom>
              <a:avLst/>
              <a:gdLst/>
              <a:ahLst/>
              <a:cxnLst/>
              <a:rect l="l" t="t" r="r" b="b"/>
              <a:pathLst>
                <a:path w="346" h="508" extrusionOk="0">
                  <a:moveTo>
                    <a:pt x="226" y="0"/>
                  </a:moveTo>
                  <a:cubicBezTo>
                    <a:pt x="187" y="0"/>
                    <a:pt x="148" y="21"/>
                    <a:pt x="129" y="69"/>
                  </a:cubicBezTo>
                  <a:lnTo>
                    <a:pt x="22" y="366"/>
                  </a:lnTo>
                  <a:cubicBezTo>
                    <a:pt x="0" y="452"/>
                    <a:pt x="69" y="508"/>
                    <a:pt x="135" y="508"/>
                  </a:cubicBezTo>
                  <a:cubicBezTo>
                    <a:pt x="179" y="508"/>
                    <a:pt x="222" y="483"/>
                    <a:pt x="236" y="426"/>
                  </a:cubicBezTo>
                  <a:lnTo>
                    <a:pt x="331" y="128"/>
                  </a:lnTo>
                  <a:cubicBezTo>
                    <a:pt x="346" y="49"/>
                    <a:pt x="286" y="0"/>
                    <a:pt x="22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7845546" y="4248079"/>
              <a:ext cx="14780" cy="10677"/>
            </a:xfrm>
            <a:custGeom>
              <a:avLst/>
              <a:gdLst/>
              <a:ahLst/>
              <a:cxnLst/>
              <a:rect l="l" t="t" r="r" b="b"/>
              <a:pathLst>
                <a:path w="299" h="216" extrusionOk="0">
                  <a:moveTo>
                    <a:pt x="156" y="1"/>
                  </a:moveTo>
                  <a:cubicBezTo>
                    <a:pt x="1" y="1"/>
                    <a:pt x="1" y="215"/>
                    <a:pt x="156" y="215"/>
                  </a:cubicBezTo>
                  <a:cubicBezTo>
                    <a:pt x="299" y="215"/>
                    <a:pt x="299" y="1"/>
                    <a:pt x="1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5"/>
            <p:cNvSpPr/>
            <p:nvPr/>
          </p:nvSpPr>
          <p:spPr>
            <a:xfrm>
              <a:off x="6955652" y="3537680"/>
              <a:ext cx="1437893" cy="988255"/>
            </a:xfrm>
            <a:custGeom>
              <a:avLst/>
              <a:gdLst/>
              <a:ahLst/>
              <a:cxnLst/>
              <a:rect l="l" t="t" r="r" b="b"/>
              <a:pathLst>
                <a:path w="29088" h="19992" fill="none" extrusionOk="0">
                  <a:moveTo>
                    <a:pt x="5323" y="822"/>
                  </a:moveTo>
                  <a:cubicBezTo>
                    <a:pt x="10014" y="215"/>
                    <a:pt x="14741" y="1"/>
                    <a:pt x="19467" y="180"/>
                  </a:cubicBezTo>
                  <a:cubicBezTo>
                    <a:pt x="19467" y="180"/>
                    <a:pt x="26671" y="84"/>
                    <a:pt x="27873" y="4287"/>
                  </a:cubicBezTo>
                  <a:cubicBezTo>
                    <a:pt x="29088" y="8490"/>
                    <a:pt x="21075" y="15300"/>
                    <a:pt x="21075" y="15300"/>
                  </a:cubicBezTo>
                  <a:lnTo>
                    <a:pt x="15336" y="19991"/>
                  </a:lnTo>
                  <a:lnTo>
                    <a:pt x="11740" y="15824"/>
                  </a:lnTo>
                  <a:cubicBezTo>
                    <a:pt x="11740" y="15824"/>
                    <a:pt x="14300" y="12181"/>
                    <a:pt x="16908" y="9300"/>
                  </a:cubicBezTo>
                  <a:cubicBezTo>
                    <a:pt x="16908" y="9300"/>
                    <a:pt x="8168" y="11740"/>
                    <a:pt x="4085" y="11693"/>
                  </a:cubicBezTo>
                  <a:cubicBezTo>
                    <a:pt x="1" y="11657"/>
                    <a:pt x="1596" y="4001"/>
                    <a:pt x="2120" y="3609"/>
                  </a:cubicBezTo>
                  <a:cubicBezTo>
                    <a:pt x="2644" y="3204"/>
                    <a:pt x="5323" y="822"/>
                    <a:pt x="5323" y="822"/>
                  </a:cubicBezTo>
                  <a:close/>
                </a:path>
              </a:pathLst>
            </a:custGeom>
            <a:solidFill>
              <a:srgbClr val="341763"/>
            </a:solidFill>
            <a:ln w="3875" cap="flat" cmpd="sng">
              <a:solidFill>
                <a:srgbClr val="63111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5"/>
            <p:cNvSpPr/>
            <p:nvPr/>
          </p:nvSpPr>
          <p:spPr>
            <a:xfrm>
              <a:off x="6405363" y="3712524"/>
              <a:ext cx="834025" cy="1420196"/>
            </a:xfrm>
            <a:custGeom>
              <a:avLst/>
              <a:gdLst/>
              <a:ahLst/>
              <a:cxnLst/>
              <a:rect l="l" t="t" r="r" b="b"/>
              <a:pathLst>
                <a:path w="16872" h="28730" extrusionOk="0">
                  <a:moveTo>
                    <a:pt x="7358" y="3560"/>
                  </a:moveTo>
                  <a:cubicBezTo>
                    <a:pt x="5037" y="5989"/>
                    <a:pt x="3941" y="9358"/>
                    <a:pt x="3346" y="12668"/>
                  </a:cubicBezTo>
                  <a:cubicBezTo>
                    <a:pt x="3346" y="12668"/>
                    <a:pt x="2084" y="21038"/>
                    <a:pt x="0" y="28646"/>
                  </a:cubicBezTo>
                  <a:lnTo>
                    <a:pt x="7287" y="28730"/>
                  </a:lnTo>
                  <a:cubicBezTo>
                    <a:pt x="7287" y="28730"/>
                    <a:pt x="11061" y="20836"/>
                    <a:pt x="13466" y="16264"/>
                  </a:cubicBezTo>
                  <a:cubicBezTo>
                    <a:pt x="15859" y="11692"/>
                    <a:pt x="16871" y="8299"/>
                    <a:pt x="16705" y="5286"/>
                  </a:cubicBezTo>
                  <a:cubicBezTo>
                    <a:pt x="16550" y="2286"/>
                    <a:pt x="14621" y="0"/>
                    <a:pt x="14621" y="0"/>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6398294" y="3706988"/>
              <a:ext cx="840501" cy="1431615"/>
            </a:xfrm>
            <a:custGeom>
              <a:avLst/>
              <a:gdLst/>
              <a:ahLst/>
              <a:cxnLst/>
              <a:rect l="l" t="t" r="r" b="b"/>
              <a:pathLst>
                <a:path w="17003" h="28961" extrusionOk="0">
                  <a:moveTo>
                    <a:pt x="14717" y="254"/>
                  </a:moveTo>
                  <a:lnTo>
                    <a:pt x="14717" y="254"/>
                  </a:lnTo>
                  <a:cubicBezTo>
                    <a:pt x="15053" y="666"/>
                    <a:pt x="15336" y="1111"/>
                    <a:pt x="15586" y="1588"/>
                  </a:cubicBezTo>
                  <a:cubicBezTo>
                    <a:pt x="16193" y="2684"/>
                    <a:pt x="16574" y="3898"/>
                    <a:pt x="16705" y="5148"/>
                  </a:cubicBezTo>
                  <a:cubicBezTo>
                    <a:pt x="16907" y="7423"/>
                    <a:pt x="16336" y="9720"/>
                    <a:pt x="15538" y="11840"/>
                  </a:cubicBezTo>
                  <a:cubicBezTo>
                    <a:pt x="14609" y="14328"/>
                    <a:pt x="13312" y="16638"/>
                    <a:pt x="12121" y="18995"/>
                  </a:cubicBezTo>
                  <a:cubicBezTo>
                    <a:pt x="11073" y="21055"/>
                    <a:pt x="10049" y="23127"/>
                    <a:pt x="9049" y="25210"/>
                  </a:cubicBezTo>
                  <a:cubicBezTo>
                    <a:pt x="8668" y="25996"/>
                    <a:pt x="8287" y="26782"/>
                    <a:pt x="7906" y="27568"/>
                  </a:cubicBezTo>
                  <a:cubicBezTo>
                    <a:pt x="7787" y="27818"/>
                    <a:pt x="7668" y="28068"/>
                    <a:pt x="7549" y="28318"/>
                  </a:cubicBezTo>
                  <a:cubicBezTo>
                    <a:pt x="7466" y="28449"/>
                    <a:pt x="7406" y="28591"/>
                    <a:pt x="7347" y="28722"/>
                  </a:cubicBezTo>
                  <a:lnTo>
                    <a:pt x="7347" y="28722"/>
                  </a:lnTo>
                  <a:lnTo>
                    <a:pt x="4965" y="28699"/>
                  </a:lnTo>
                  <a:lnTo>
                    <a:pt x="1024" y="28651"/>
                  </a:lnTo>
                  <a:lnTo>
                    <a:pt x="277" y="28641"/>
                  </a:lnTo>
                  <a:lnTo>
                    <a:pt x="277" y="28641"/>
                  </a:lnTo>
                  <a:cubicBezTo>
                    <a:pt x="1354" y="24686"/>
                    <a:pt x="2200" y="20674"/>
                    <a:pt x="2929" y="16650"/>
                  </a:cubicBezTo>
                  <a:cubicBezTo>
                    <a:pt x="3358" y="14340"/>
                    <a:pt x="3632" y="12006"/>
                    <a:pt x="4311" y="9756"/>
                  </a:cubicBezTo>
                  <a:cubicBezTo>
                    <a:pt x="4965" y="7554"/>
                    <a:pt x="5989" y="5434"/>
                    <a:pt x="7584" y="3756"/>
                  </a:cubicBezTo>
                  <a:lnTo>
                    <a:pt x="7584" y="3756"/>
                  </a:lnTo>
                  <a:lnTo>
                    <a:pt x="10002" y="2565"/>
                  </a:lnTo>
                  <a:lnTo>
                    <a:pt x="13919" y="648"/>
                  </a:lnTo>
                  <a:lnTo>
                    <a:pt x="14717" y="254"/>
                  </a:lnTo>
                  <a:close/>
                  <a:moveTo>
                    <a:pt x="14761" y="0"/>
                  </a:moveTo>
                  <a:cubicBezTo>
                    <a:pt x="14738" y="0"/>
                    <a:pt x="14714" y="6"/>
                    <a:pt x="14693" y="17"/>
                  </a:cubicBezTo>
                  <a:lnTo>
                    <a:pt x="12252" y="1207"/>
                  </a:lnTo>
                  <a:lnTo>
                    <a:pt x="8335" y="3136"/>
                  </a:lnTo>
                  <a:lnTo>
                    <a:pt x="7467" y="3565"/>
                  </a:lnTo>
                  <a:lnTo>
                    <a:pt x="7467" y="3565"/>
                  </a:lnTo>
                  <a:cubicBezTo>
                    <a:pt x="7461" y="3567"/>
                    <a:pt x="7455" y="3570"/>
                    <a:pt x="7449" y="3573"/>
                  </a:cubicBezTo>
                  <a:lnTo>
                    <a:pt x="7449" y="3573"/>
                  </a:lnTo>
                  <a:lnTo>
                    <a:pt x="7442" y="3577"/>
                  </a:lnTo>
                  <a:cubicBezTo>
                    <a:pt x="7413" y="3590"/>
                    <a:pt x="7396" y="3610"/>
                    <a:pt x="7389" y="3632"/>
                  </a:cubicBezTo>
                  <a:lnTo>
                    <a:pt x="7389" y="3632"/>
                  </a:lnTo>
                  <a:cubicBezTo>
                    <a:pt x="6006" y="5100"/>
                    <a:pt x="5054" y="6893"/>
                    <a:pt x="4394" y="8780"/>
                  </a:cubicBezTo>
                  <a:cubicBezTo>
                    <a:pt x="3906" y="10149"/>
                    <a:pt x="3560" y="11554"/>
                    <a:pt x="3334" y="12983"/>
                  </a:cubicBezTo>
                  <a:cubicBezTo>
                    <a:pt x="3179" y="13983"/>
                    <a:pt x="3013" y="14971"/>
                    <a:pt x="2834" y="15971"/>
                  </a:cubicBezTo>
                  <a:cubicBezTo>
                    <a:pt x="2513" y="17781"/>
                    <a:pt x="2155" y="19591"/>
                    <a:pt x="1786" y="21389"/>
                  </a:cubicBezTo>
                  <a:cubicBezTo>
                    <a:pt x="1322" y="23567"/>
                    <a:pt x="822" y="25746"/>
                    <a:pt x="250" y="27901"/>
                  </a:cubicBezTo>
                  <a:cubicBezTo>
                    <a:pt x="179" y="28175"/>
                    <a:pt x="108" y="28449"/>
                    <a:pt x="24" y="28723"/>
                  </a:cubicBezTo>
                  <a:cubicBezTo>
                    <a:pt x="0" y="28806"/>
                    <a:pt x="60" y="28878"/>
                    <a:pt x="131" y="28878"/>
                  </a:cubicBezTo>
                  <a:lnTo>
                    <a:pt x="2596" y="28901"/>
                  </a:lnTo>
                  <a:lnTo>
                    <a:pt x="6525" y="28949"/>
                  </a:lnTo>
                  <a:lnTo>
                    <a:pt x="7418" y="28961"/>
                  </a:lnTo>
                  <a:cubicBezTo>
                    <a:pt x="7466" y="28961"/>
                    <a:pt x="7501" y="28937"/>
                    <a:pt x="7513" y="28901"/>
                  </a:cubicBezTo>
                  <a:cubicBezTo>
                    <a:pt x="7990" y="27901"/>
                    <a:pt x="8466" y="26913"/>
                    <a:pt x="8954" y="25913"/>
                  </a:cubicBezTo>
                  <a:cubicBezTo>
                    <a:pt x="9966" y="23829"/>
                    <a:pt x="10990" y="21758"/>
                    <a:pt x="12026" y="19698"/>
                  </a:cubicBezTo>
                  <a:cubicBezTo>
                    <a:pt x="13204" y="17352"/>
                    <a:pt x="14502" y="15054"/>
                    <a:pt x="15490" y="12614"/>
                  </a:cubicBezTo>
                  <a:cubicBezTo>
                    <a:pt x="16360" y="10447"/>
                    <a:pt x="17003" y="8149"/>
                    <a:pt x="16967" y="5803"/>
                  </a:cubicBezTo>
                  <a:cubicBezTo>
                    <a:pt x="16895" y="3732"/>
                    <a:pt x="16181" y="1743"/>
                    <a:pt x="14907" y="124"/>
                  </a:cubicBezTo>
                  <a:cubicBezTo>
                    <a:pt x="14883" y="88"/>
                    <a:pt x="14859" y="64"/>
                    <a:pt x="14836" y="29"/>
                  </a:cubicBezTo>
                  <a:cubicBezTo>
                    <a:pt x="14816" y="9"/>
                    <a:pt x="14789" y="0"/>
                    <a:pt x="1476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6606259" y="3812032"/>
              <a:ext cx="335449" cy="365158"/>
            </a:xfrm>
            <a:custGeom>
              <a:avLst/>
              <a:gdLst/>
              <a:ahLst/>
              <a:cxnLst/>
              <a:rect l="l" t="t" r="r" b="b"/>
              <a:pathLst>
                <a:path w="6786" h="7387" extrusionOk="0">
                  <a:moveTo>
                    <a:pt x="6649" y="1"/>
                  </a:moveTo>
                  <a:cubicBezTo>
                    <a:pt x="6606" y="1"/>
                    <a:pt x="6566" y="25"/>
                    <a:pt x="6557" y="83"/>
                  </a:cubicBezTo>
                  <a:cubicBezTo>
                    <a:pt x="6307" y="1595"/>
                    <a:pt x="5997" y="3142"/>
                    <a:pt x="5414" y="4559"/>
                  </a:cubicBezTo>
                  <a:cubicBezTo>
                    <a:pt x="5140" y="5214"/>
                    <a:pt x="4795" y="5869"/>
                    <a:pt x="4271" y="6345"/>
                  </a:cubicBezTo>
                  <a:cubicBezTo>
                    <a:pt x="3735" y="6786"/>
                    <a:pt x="3080" y="7060"/>
                    <a:pt x="2390" y="7131"/>
                  </a:cubicBezTo>
                  <a:cubicBezTo>
                    <a:pt x="2143" y="7151"/>
                    <a:pt x="1897" y="7161"/>
                    <a:pt x="1652" y="7161"/>
                  </a:cubicBezTo>
                  <a:cubicBezTo>
                    <a:pt x="1162" y="7161"/>
                    <a:pt x="675" y="7119"/>
                    <a:pt x="199" y="7024"/>
                  </a:cubicBezTo>
                  <a:cubicBezTo>
                    <a:pt x="195" y="7024"/>
                    <a:pt x="191" y="7023"/>
                    <a:pt x="187" y="7023"/>
                  </a:cubicBezTo>
                  <a:cubicBezTo>
                    <a:pt x="53" y="7023"/>
                    <a:pt x="0" y="7227"/>
                    <a:pt x="139" y="7250"/>
                  </a:cubicBezTo>
                  <a:cubicBezTo>
                    <a:pt x="659" y="7325"/>
                    <a:pt x="1198" y="7387"/>
                    <a:pt x="1733" y="7387"/>
                  </a:cubicBezTo>
                  <a:cubicBezTo>
                    <a:pt x="2560" y="7387"/>
                    <a:pt x="3377" y="7239"/>
                    <a:pt x="4092" y="6762"/>
                  </a:cubicBezTo>
                  <a:cubicBezTo>
                    <a:pt x="5318" y="5940"/>
                    <a:pt x="5807" y="4309"/>
                    <a:pt x="6176" y="2952"/>
                  </a:cubicBezTo>
                  <a:cubicBezTo>
                    <a:pt x="6426" y="2023"/>
                    <a:pt x="6616" y="1083"/>
                    <a:pt x="6771" y="142"/>
                  </a:cubicBezTo>
                  <a:cubicBezTo>
                    <a:pt x="6785" y="56"/>
                    <a:pt x="6714" y="1"/>
                    <a:pt x="66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7084475" y="3767246"/>
              <a:ext cx="154328" cy="229812"/>
            </a:xfrm>
            <a:custGeom>
              <a:avLst/>
              <a:gdLst/>
              <a:ahLst/>
              <a:cxnLst/>
              <a:rect l="l" t="t" r="r" b="b"/>
              <a:pathLst>
                <a:path w="3122" h="4649" extrusionOk="0">
                  <a:moveTo>
                    <a:pt x="160" y="0"/>
                  </a:moveTo>
                  <a:cubicBezTo>
                    <a:pt x="81" y="0"/>
                    <a:pt x="1" y="112"/>
                    <a:pt x="74" y="203"/>
                  </a:cubicBezTo>
                  <a:cubicBezTo>
                    <a:pt x="752" y="1084"/>
                    <a:pt x="1276" y="2084"/>
                    <a:pt x="1609" y="3156"/>
                  </a:cubicBezTo>
                  <a:cubicBezTo>
                    <a:pt x="1740" y="3584"/>
                    <a:pt x="1776" y="4156"/>
                    <a:pt x="2133" y="4465"/>
                  </a:cubicBezTo>
                  <a:cubicBezTo>
                    <a:pt x="2269" y="4583"/>
                    <a:pt x="2442" y="4648"/>
                    <a:pt x="2610" y="4648"/>
                  </a:cubicBezTo>
                  <a:cubicBezTo>
                    <a:pt x="2782" y="4648"/>
                    <a:pt x="2948" y="4580"/>
                    <a:pt x="3062" y="4429"/>
                  </a:cubicBezTo>
                  <a:cubicBezTo>
                    <a:pt x="3121" y="4345"/>
                    <a:pt x="3042" y="4266"/>
                    <a:pt x="2957" y="4266"/>
                  </a:cubicBezTo>
                  <a:cubicBezTo>
                    <a:pt x="2923" y="4266"/>
                    <a:pt x="2887" y="4279"/>
                    <a:pt x="2860" y="4310"/>
                  </a:cubicBezTo>
                  <a:cubicBezTo>
                    <a:pt x="2800" y="4394"/>
                    <a:pt x="2711" y="4426"/>
                    <a:pt x="2617" y="4426"/>
                  </a:cubicBezTo>
                  <a:cubicBezTo>
                    <a:pt x="2523" y="4426"/>
                    <a:pt x="2425" y="4394"/>
                    <a:pt x="2348" y="4346"/>
                  </a:cubicBezTo>
                  <a:cubicBezTo>
                    <a:pt x="2145" y="4227"/>
                    <a:pt x="2062" y="3977"/>
                    <a:pt x="2002" y="3751"/>
                  </a:cubicBezTo>
                  <a:cubicBezTo>
                    <a:pt x="1883" y="3298"/>
                    <a:pt x="1752" y="2858"/>
                    <a:pt x="1586" y="2417"/>
                  </a:cubicBezTo>
                  <a:cubicBezTo>
                    <a:pt x="1252" y="1572"/>
                    <a:pt x="788" y="762"/>
                    <a:pt x="228" y="36"/>
                  </a:cubicBezTo>
                  <a:cubicBezTo>
                    <a:pt x="209" y="11"/>
                    <a:pt x="184" y="0"/>
                    <a:pt x="1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6637254" y="4202749"/>
              <a:ext cx="36531" cy="13594"/>
            </a:xfrm>
            <a:custGeom>
              <a:avLst/>
              <a:gdLst/>
              <a:ahLst/>
              <a:cxnLst/>
              <a:rect l="l" t="t" r="r" b="b"/>
              <a:pathLst>
                <a:path w="739" h="275" extrusionOk="0">
                  <a:moveTo>
                    <a:pt x="143" y="1"/>
                  </a:moveTo>
                  <a:cubicBezTo>
                    <a:pt x="0" y="1"/>
                    <a:pt x="0" y="227"/>
                    <a:pt x="143" y="227"/>
                  </a:cubicBezTo>
                  <a:lnTo>
                    <a:pt x="631" y="275"/>
                  </a:lnTo>
                  <a:cubicBezTo>
                    <a:pt x="691" y="275"/>
                    <a:pt x="739" y="227"/>
                    <a:pt x="739" y="168"/>
                  </a:cubicBezTo>
                  <a:cubicBezTo>
                    <a:pt x="739" y="108"/>
                    <a:pt x="691" y="49"/>
                    <a:pt x="631" y="49"/>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6720845" y="4195729"/>
              <a:ext cx="39447" cy="16609"/>
            </a:xfrm>
            <a:custGeom>
              <a:avLst/>
              <a:gdLst/>
              <a:ahLst/>
              <a:cxnLst/>
              <a:rect l="l" t="t" r="r" b="b"/>
              <a:pathLst>
                <a:path w="798" h="336" extrusionOk="0">
                  <a:moveTo>
                    <a:pt x="669" y="1"/>
                  </a:moveTo>
                  <a:cubicBezTo>
                    <a:pt x="652" y="1"/>
                    <a:pt x="634" y="4"/>
                    <a:pt x="619" y="12"/>
                  </a:cubicBezTo>
                  <a:lnTo>
                    <a:pt x="583" y="36"/>
                  </a:lnTo>
                  <a:lnTo>
                    <a:pt x="572" y="36"/>
                  </a:lnTo>
                  <a:lnTo>
                    <a:pt x="512" y="60"/>
                  </a:lnTo>
                  <a:cubicBezTo>
                    <a:pt x="464" y="72"/>
                    <a:pt x="417" y="83"/>
                    <a:pt x="369" y="95"/>
                  </a:cubicBezTo>
                  <a:lnTo>
                    <a:pt x="298" y="107"/>
                  </a:lnTo>
                  <a:lnTo>
                    <a:pt x="107" y="107"/>
                  </a:lnTo>
                  <a:cubicBezTo>
                    <a:pt x="48" y="107"/>
                    <a:pt x="0" y="155"/>
                    <a:pt x="0" y="214"/>
                  </a:cubicBezTo>
                  <a:cubicBezTo>
                    <a:pt x="0" y="274"/>
                    <a:pt x="48" y="322"/>
                    <a:pt x="107" y="333"/>
                  </a:cubicBezTo>
                  <a:cubicBezTo>
                    <a:pt x="129" y="335"/>
                    <a:pt x="151" y="335"/>
                    <a:pt x="172" y="335"/>
                  </a:cubicBezTo>
                  <a:cubicBezTo>
                    <a:pt x="365" y="335"/>
                    <a:pt x="555" y="288"/>
                    <a:pt x="726" y="202"/>
                  </a:cubicBezTo>
                  <a:cubicBezTo>
                    <a:pt x="774" y="167"/>
                    <a:pt x="798" y="107"/>
                    <a:pt x="762" y="60"/>
                  </a:cubicBezTo>
                  <a:cubicBezTo>
                    <a:pt x="746" y="19"/>
                    <a:pt x="707" y="1"/>
                    <a:pt x="6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6799493" y="4161423"/>
              <a:ext cx="42018" cy="29808"/>
            </a:xfrm>
            <a:custGeom>
              <a:avLst/>
              <a:gdLst/>
              <a:ahLst/>
              <a:cxnLst/>
              <a:rect l="l" t="t" r="r" b="b"/>
              <a:pathLst>
                <a:path w="850" h="603" extrusionOk="0">
                  <a:moveTo>
                    <a:pt x="731" y="1"/>
                  </a:moveTo>
                  <a:cubicBezTo>
                    <a:pt x="701" y="1"/>
                    <a:pt x="671" y="9"/>
                    <a:pt x="647" y="27"/>
                  </a:cubicBezTo>
                  <a:lnTo>
                    <a:pt x="588" y="87"/>
                  </a:lnTo>
                  <a:lnTo>
                    <a:pt x="576" y="99"/>
                  </a:lnTo>
                  <a:lnTo>
                    <a:pt x="540" y="123"/>
                  </a:lnTo>
                  <a:cubicBezTo>
                    <a:pt x="493" y="158"/>
                    <a:pt x="445" y="182"/>
                    <a:pt x="397" y="218"/>
                  </a:cubicBezTo>
                  <a:cubicBezTo>
                    <a:pt x="302" y="277"/>
                    <a:pt x="207" y="337"/>
                    <a:pt x="112" y="396"/>
                  </a:cubicBezTo>
                  <a:cubicBezTo>
                    <a:pt x="1" y="457"/>
                    <a:pt x="69" y="603"/>
                    <a:pt x="172" y="603"/>
                  </a:cubicBezTo>
                  <a:cubicBezTo>
                    <a:pt x="191" y="603"/>
                    <a:pt x="211" y="598"/>
                    <a:pt x="231" y="587"/>
                  </a:cubicBezTo>
                  <a:cubicBezTo>
                    <a:pt x="433" y="468"/>
                    <a:pt x="624" y="337"/>
                    <a:pt x="814" y="194"/>
                  </a:cubicBezTo>
                  <a:cubicBezTo>
                    <a:pt x="850" y="146"/>
                    <a:pt x="850" y="75"/>
                    <a:pt x="814" y="27"/>
                  </a:cubicBezTo>
                  <a:cubicBezTo>
                    <a:pt x="790" y="9"/>
                    <a:pt x="761" y="1"/>
                    <a:pt x="7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6866870" y="4098446"/>
              <a:ext cx="32329" cy="40831"/>
            </a:xfrm>
            <a:custGeom>
              <a:avLst/>
              <a:gdLst/>
              <a:ahLst/>
              <a:cxnLst/>
              <a:rect l="l" t="t" r="r" b="b"/>
              <a:pathLst>
                <a:path w="654" h="826" extrusionOk="0">
                  <a:moveTo>
                    <a:pt x="529" y="1"/>
                  </a:moveTo>
                  <a:cubicBezTo>
                    <a:pt x="480" y="1"/>
                    <a:pt x="437" y="25"/>
                    <a:pt x="427" y="75"/>
                  </a:cubicBezTo>
                  <a:lnTo>
                    <a:pt x="416" y="99"/>
                  </a:lnTo>
                  <a:cubicBezTo>
                    <a:pt x="416" y="111"/>
                    <a:pt x="404" y="123"/>
                    <a:pt x="404" y="135"/>
                  </a:cubicBezTo>
                  <a:lnTo>
                    <a:pt x="368" y="218"/>
                  </a:lnTo>
                  <a:cubicBezTo>
                    <a:pt x="332" y="266"/>
                    <a:pt x="308" y="325"/>
                    <a:pt x="273" y="361"/>
                  </a:cubicBezTo>
                  <a:cubicBezTo>
                    <a:pt x="249" y="408"/>
                    <a:pt x="213" y="456"/>
                    <a:pt x="177" y="516"/>
                  </a:cubicBezTo>
                  <a:cubicBezTo>
                    <a:pt x="166" y="527"/>
                    <a:pt x="166" y="539"/>
                    <a:pt x="154" y="551"/>
                  </a:cubicBezTo>
                  <a:lnTo>
                    <a:pt x="142" y="563"/>
                  </a:lnTo>
                  <a:cubicBezTo>
                    <a:pt x="130" y="575"/>
                    <a:pt x="106" y="611"/>
                    <a:pt x="82" y="635"/>
                  </a:cubicBezTo>
                  <a:cubicBezTo>
                    <a:pt x="1" y="716"/>
                    <a:pt x="71" y="826"/>
                    <a:pt x="157" y="826"/>
                  </a:cubicBezTo>
                  <a:cubicBezTo>
                    <a:pt x="183" y="826"/>
                    <a:pt x="211" y="815"/>
                    <a:pt x="237" y="789"/>
                  </a:cubicBezTo>
                  <a:lnTo>
                    <a:pt x="237" y="801"/>
                  </a:lnTo>
                  <a:cubicBezTo>
                    <a:pt x="404" y="599"/>
                    <a:pt x="547" y="385"/>
                    <a:pt x="642" y="135"/>
                  </a:cubicBezTo>
                  <a:cubicBezTo>
                    <a:pt x="654" y="75"/>
                    <a:pt x="618" y="15"/>
                    <a:pt x="558" y="4"/>
                  </a:cubicBezTo>
                  <a:cubicBezTo>
                    <a:pt x="548" y="2"/>
                    <a:pt x="539" y="1"/>
                    <a:pt x="52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6905033" y="4024049"/>
              <a:ext cx="21849" cy="37618"/>
            </a:xfrm>
            <a:custGeom>
              <a:avLst/>
              <a:gdLst/>
              <a:ahLst/>
              <a:cxnLst/>
              <a:rect l="l" t="t" r="r" b="b"/>
              <a:pathLst>
                <a:path w="442" h="761" extrusionOk="0">
                  <a:moveTo>
                    <a:pt x="308" y="1"/>
                  </a:moveTo>
                  <a:cubicBezTo>
                    <a:pt x="263" y="1"/>
                    <a:pt x="224" y="33"/>
                    <a:pt x="215" y="80"/>
                  </a:cubicBezTo>
                  <a:cubicBezTo>
                    <a:pt x="144" y="258"/>
                    <a:pt x="84" y="437"/>
                    <a:pt x="13" y="616"/>
                  </a:cubicBezTo>
                  <a:cubicBezTo>
                    <a:pt x="1" y="675"/>
                    <a:pt x="36" y="735"/>
                    <a:pt x="96" y="758"/>
                  </a:cubicBezTo>
                  <a:cubicBezTo>
                    <a:pt x="104" y="760"/>
                    <a:pt x="111" y="761"/>
                    <a:pt x="119" y="761"/>
                  </a:cubicBezTo>
                  <a:cubicBezTo>
                    <a:pt x="170" y="761"/>
                    <a:pt x="218" y="727"/>
                    <a:pt x="239" y="675"/>
                  </a:cubicBezTo>
                  <a:cubicBezTo>
                    <a:pt x="298" y="497"/>
                    <a:pt x="358" y="318"/>
                    <a:pt x="429" y="139"/>
                  </a:cubicBezTo>
                  <a:cubicBezTo>
                    <a:pt x="441" y="80"/>
                    <a:pt x="406" y="20"/>
                    <a:pt x="346" y="8"/>
                  </a:cubicBezTo>
                  <a:cubicBezTo>
                    <a:pt x="333" y="3"/>
                    <a:pt x="321" y="1"/>
                    <a:pt x="3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6926239" y="3956376"/>
              <a:ext cx="17697" cy="37272"/>
            </a:xfrm>
            <a:custGeom>
              <a:avLst/>
              <a:gdLst/>
              <a:ahLst/>
              <a:cxnLst/>
              <a:rect l="l" t="t" r="r" b="b"/>
              <a:pathLst>
                <a:path w="358" h="754" extrusionOk="0">
                  <a:moveTo>
                    <a:pt x="224" y="1"/>
                  </a:moveTo>
                  <a:cubicBezTo>
                    <a:pt x="179" y="1"/>
                    <a:pt x="138" y="33"/>
                    <a:pt x="119" y="80"/>
                  </a:cubicBezTo>
                  <a:cubicBezTo>
                    <a:pt x="84" y="258"/>
                    <a:pt x="48" y="437"/>
                    <a:pt x="12" y="615"/>
                  </a:cubicBezTo>
                  <a:cubicBezTo>
                    <a:pt x="0" y="675"/>
                    <a:pt x="36" y="734"/>
                    <a:pt x="96" y="746"/>
                  </a:cubicBezTo>
                  <a:cubicBezTo>
                    <a:pt x="108" y="751"/>
                    <a:pt x="121" y="754"/>
                    <a:pt x="133" y="754"/>
                  </a:cubicBezTo>
                  <a:cubicBezTo>
                    <a:pt x="178" y="754"/>
                    <a:pt x="217" y="722"/>
                    <a:pt x="227" y="675"/>
                  </a:cubicBezTo>
                  <a:cubicBezTo>
                    <a:pt x="262" y="496"/>
                    <a:pt x="298" y="318"/>
                    <a:pt x="334" y="139"/>
                  </a:cubicBezTo>
                  <a:cubicBezTo>
                    <a:pt x="358" y="80"/>
                    <a:pt x="322" y="20"/>
                    <a:pt x="262" y="8"/>
                  </a:cubicBezTo>
                  <a:cubicBezTo>
                    <a:pt x="250" y="3"/>
                    <a:pt x="237" y="1"/>
                    <a:pt x="22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6940377" y="3886033"/>
              <a:ext cx="16066" cy="34405"/>
            </a:xfrm>
            <a:custGeom>
              <a:avLst/>
              <a:gdLst/>
              <a:ahLst/>
              <a:cxnLst/>
              <a:rect l="l" t="t" r="r" b="b"/>
              <a:pathLst>
                <a:path w="325" h="696" extrusionOk="0">
                  <a:moveTo>
                    <a:pt x="196" y="0"/>
                  </a:moveTo>
                  <a:cubicBezTo>
                    <a:pt x="155" y="0"/>
                    <a:pt x="114" y="23"/>
                    <a:pt x="95" y="74"/>
                  </a:cubicBezTo>
                  <a:lnTo>
                    <a:pt x="12" y="562"/>
                  </a:lnTo>
                  <a:cubicBezTo>
                    <a:pt x="0" y="610"/>
                    <a:pt x="36" y="681"/>
                    <a:pt x="83" y="693"/>
                  </a:cubicBezTo>
                  <a:cubicBezTo>
                    <a:pt x="91" y="695"/>
                    <a:pt x="99" y="695"/>
                    <a:pt x="107" y="695"/>
                  </a:cubicBezTo>
                  <a:cubicBezTo>
                    <a:pt x="161" y="695"/>
                    <a:pt x="216" y="663"/>
                    <a:pt x="226" y="622"/>
                  </a:cubicBezTo>
                  <a:lnTo>
                    <a:pt x="310" y="133"/>
                  </a:lnTo>
                  <a:cubicBezTo>
                    <a:pt x="324" y="54"/>
                    <a:pt x="259" y="0"/>
                    <a:pt x="1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7018630" y="4225340"/>
              <a:ext cx="18883" cy="25754"/>
            </a:xfrm>
            <a:custGeom>
              <a:avLst/>
              <a:gdLst/>
              <a:ahLst/>
              <a:cxnLst/>
              <a:rect l="l" t="t" r="r" b="b"/>
              <a:pathLst>
                <a:path w="382" h="521" extrusionOk="0">
                  <a:moveTo>
                    <a:pt x="273" y="0"/>
                  </a:moveTo>
                  <a:cubicBezTo>
                    <a:pt x="261" y="0"/>
                    <a:pt x="249" y="3"/>
                    <a:pt x="239" y="8"/>
                  </a:cubicBezTo>
                  <a:cubicBezTo>
                    <a:pt x="203" y="8"/>
                    <a:pt x="179" y="32"/>
                    <a:pt x="167" y="56"/>
                  </a:cubicBezTo>
                  <a:lnTo>
                    <a:pt x="24" y="354"/>
                  </a:lnTo>
                  <a:cubicBezTo>
                    <a:pt x="13" y="377"/>
                    <a:pt x="1" y="413"/>
                    <a:pt x="13" y="437"/>
                  </a:cubicBezTo>
                  <a:cubicBezTo>
                    <a:pt x="24" y="473"/>
                    <a:pt x="36" y="496"/>
                    <a:pt x="60" y="508"/>
                  </a:cubicBezTo>
                  <a:cubicBezTo>
                    <a:pt x="80" y="516"/>
                    <a:pt x="100" y="520"/>
                    <a:pt x="119" y="520"/>
                  </a:cubicBezTo>
                  <a:cubicBezTo>
                    <a:pt x="157" y="520"/>
                    <a:pt x="191" y="504"/>
                    <a:pt x="215" y="473"/>
                  </a:cubicBezTo>
                  <a:lnTo>
                    <a:pt x="358" y="175"/>
                  </a:lnTo>
                  <a:cubicBezTo>
                    <a:pt x="370" y="139"/>
                    <a:pt x="382" y="115"/>
                    <a:pt x="370" y="80"/>
                  </a:cubicBezTo>
                  <a:cubicBezTo>
                    <a:pt x="370" y="56"/>
                    <a:pt x="346" y="32"/>
                    <a:pt x="322" y="20"/>
                  </a:cubicBezTo>
                  <a:cubicBezTo>
                    <a:pt x="308" y="6"/>
                    <a:pt x="290" y="0"/>
                    <a:pt x="2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7035684" y="4227811"/>
              <a:ext cx="19476" cy="35147"/>
            </a:xfrm>
            <a:custGeom>
              <a:avLst/>
              <a:gdLst/>
              <a:ahLst/>
              <a:cxnLst/>
              <a:rect l="l" t="t" r="r" b="b"/>
              <a:pathLst>
                <a:path w="394" h="711" extrusionOk="0">
                  <a:moveTo>
                    <a:pt x="269" y="1"/>
                  </a:moveTo>
                  <a:cubicBezTo>
                    <a:pt x="231" y="1"/>
                    <a:pt x="191" y="22"/>
                    <a:pt x="168" y="54"/>
                  </a:cubicBezTo>
                  <a:lnTo>
                    <a:pt x="180" y="54"/>
                  </a:lnTo>
                  <a:cubicBezTo>
                    <a:pt x="96" y="208"/>
                    <a:pt x="37" y="387"/>
                    <a:pt x="1" y="566"/>
                  </a:cubicBezTo>
                  <a:cubicBezTo>
                    <a:pt x="1" y="601"/>
                    <a:pt x="1" y="625"/>
                    <a:pt x="13" y="649"/>
                  </a:cubicBezTo>
                  <a:cubicBezTo>
                    <a:pt x="37" y="673"/>
                    <a:pt x="60" y="696"/>
                    <a:pt x="84" y="708"/>
                  </a:cubicBezTo>
                  <a:cubicBezTo>
                    <a:pt x="92" y="710"/>
                    <a:pt x="100" y="711"/>
                    <a:pt x="107" y="711"/>
                  </a:cubicBezTo>
                  <a:cubicBezTo>
                    <a:pt x="159" y="711"/>
                    <a:pt x="206" y="677"/>
                    <a:pt x="227" y="625"/>
                  </a:cubicBezTo>
                  <a:cubicBezTo>
                    <a:pt x="239" y="542"/>
                    <a:pt x="251" y="458"/>
                    <a:pt x="275" y="375"/>
                  </a:cubicBezTo>
                  <a:cubicBezTo>
                    <a:pt x="287" y="339"/>
                    <a:pt x="310" y="304"/>
                    <a:pt x="322" y="256"/>
                  </a:cubicBezTo>
                  <a:cubicBezTo>
                    <a:pt x="322" y="244"/>
                    <a:pt x="322" y="232"/>
                    <a:pt x="334" y="220"/>
                  </a:cubicBezTo>
                  <a:cubicBezTo>
                    <a:pt x="346" y="196"/>
                    <a:pt x="346" y="185"/>
                    <a:pt x="358" y="161"/>
                  </a:cubicBezTo>
                  <a:cubicBezTo>
                    <a:pt x="394" y="113"/>
                    <a:pt x="370" y="42"/>
                    <a:pt x="322" y="18"/>
                  </a:cubicBezTo>
                  <a:cubicBezTo>
                    <a:pt x="307" y="6"/>
                    <a:pt x="288" y="1"/>
                    <a:pt x="2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7056298" y="4019749"/>
              <a:ext cx="14780" cy="10628"/>
            </a:xfrm>
            <a:custGeom>
              <a:avLst/>
              <a:gdLst/>
              <a:ahLst/>
              <a:cxnLst/>
              <a:rect l="l" t="t" r="r" b="b"/>
              <a:pathLst>
                <a:path w="299" h="215" extrusionOk="0">
                  <a:moveTo>
                    <a:pt x="144" y="0"/>
                  </a:moveTo>
                  <a:cubicBezTo>
                    <a:pt x="1" y="0"/>
                    <a:pt x="1" y="214"/>
                    <a:pt x="144" y="214"/>
                  </a:cubicBezTo>
                  <a:cubicBezTo>
                    <a:pt x="298" y="214"/>
                    <a:pt x="298" y="0"/>
                    <a:pt x="1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6660191" y="4366965"/>
              <a:ext cx="14187" cy="11271"/>
            </a:xfrm>
            <a:custGeom>
              <a:avLst/>
              <a:gdLst/>
              <a:ahLst/>
              <a:cxnLst/>
              <a:rect l="l" t="t" r="r" b="b"/>
              <a:pathLst>
                <a:path w="287" h="228" extrusionOk="0">
                  <a:moveTo>
                    <a:pt x="144" y="1"/>
                  </a:moveTo>
                  <a:cubicBezTo>
                    <a:pt x="1" y="1"/>
                    <a:pt x="1" y="227"/>
                    <a:pt x="144" y="227"/>
                  </a:cubicBezTo>
                  <a:cubicBezTo>
                    <a:pt x="286" y="227"/>
                    <a:pt x="286"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6800284" y="4513533"/>
              <a:ext cx="21800" cy="25359"/>
            </a:xfrm>
            <a:custGeom>
              <a:avLst/>
              <a:gdLst/>
              <a:ahLst/>
              <a:cxnLst/>
              <a:rect l="l" t="t" r="r" b="b"/>
              <a:pathLst>
                <a:path w="441" h="513" extrusionOk="0">
                  <a:moveTo>
                    <a:pt x="323" y="0"/>
                  </a:moveTo>
                  <a:cubicBezTo>
                    <a:pt x="285" y="0"/>
                    <a:pt x="250" y="16"/>
                    <a:pt x="227" y="48"/>
                  </a:cubicBezTo>
                  <a:lnTo>
                    <a:pt x="36" y="346"/>
                  </a:lnTo>
                  <a:cubicBezTo>
                    <a:pt x="0" y="405"/>
                    <a:pt x="24" y="465"/>
                    <a:pt x="72" y="501"/>
                  </a:cubicBezTo>
                  <a:cubicBezTo>
                    <a:pt x="88" y="508"/>
                    <a:pt x="106" y="512"/>
                    <a:pt x="125" y="512"/>
                  </a:cubicBezTo>
                  <a:cubicBezTo>
                    <a:pt x="162" y="512"/>
                    <a:pt x="199" y="497"/>
                    <a:pt x="215" y="465"/>
                  </a:cubicBezTo>
                  <a:lnTo>
                    <a:pt x="417" y="167"/>
                  </a:lnTo>
                  <a:cubicBezTo>
                    <a:pt x="441" y="108"/>
                    <a:pt x="429" y="48"/>
                    <a:pt x="381" y="12"/>
                  </a:cubicBezTo>
                  <a:cubicBezTo>
                    <a:pt x="362" y="4"/>
                    <a:pt x="342" y="0"/>
                    <a:pt x="3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6813829" y="4526089"/>
              <a:ext cx="20613" cy="23382"/>
            </a:xfrm>
            <a:custGeom>
              <a:avLst/>
              <a:gdLst/>
              <a:ahLst/>
              <a:cxnLst/>
              <a:rect l="l" t="t" r="r" b="b"/>
              <a:pathLst>
                <a:path w="417" h="473" extrusionOk="0">
                  <a:moveTo>
                    <a:pt x="314" y="1"/>
                  </a:moveTo>
                  <a:cubicBezTo>
                    <a:pt x="302" y="1"/>
                    <a:pt x="289" y="3"/>
                    <a:pt x="274" y="8"/>
                  </a:cubicBezTo>
                  <a:lnTo>
                    <a:pt x="250" y="20"/>
                  </a:lnTo>
                  <a:cubicBezTo>
                    <a:pt x="238" y="20"/>
                    <a:pt x="215" y="44"/>
                    <a:pt x="215" y="56"/>
                  </a:cubicBezTo>
                  <a:lnTo>
                    <a:pt x="12" y="306"/>
                  </a:lnTo>
                  <a:cubicBezTo>
                    <a:pt x="0" y="330"/>
                    <a:pt x="0" y="366"/>
                    <a:pt x="12" y="389"/>
                  </a:cubicBezTo>
                  <a:cubicBezTo>
                    <a:pt x="12" y="425"/>
                    <a:pt x="36" y="449"/>
                    <a:pt x="60" y="461"/>
                  </a:cubicBezTo>
                  <a:cubicBezTo>
                    <a:pt x="84" y="473"/>
                    <a:pt x="119" y="473"/>
                    <a:pt x="143" y="473"/>
                  </a:cubicBezTo>
                  <a:lnTo>
                    <a:pt x="167" y="461"/>
                  </a:lnTo>
                  <a:cubicBezTo>
                    <a:pt x="191" y="449"/>
                    <a:pt x="203" y="437"/>
                    <a:pt x="215" y="425"/>
                  </a:cubicBezTo>
                  <a:lnTo>
                    <a:pt x="405" y="163"/>
                  </a:lnTo>
                  <a:cubicBezTo>
                    <a:pt x="417" y="139"/>
                    <a:pt x="417" y="116"/>
                    <a:pt x="417" y="80"/>
                  </a:cubicBezTo>
                  <a:cubicBezTo>
                    <a:pt x="405" y="56"/>
                    <a:pt x="393" y="32"/>
                    <a:pt x="369" y="20"/>
                  </a:cubicBezTo>
                  <a:cubicBezTo>
                    <a:pt x="348" y="6"/>
                    <a:pt x="332" y="1"/>
                    <a:pt x="3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6601365" y="4645963"/>
              <a:ext cx="14731" cy="10628"/>
            </a:xfrm>
            <a:custGeom>
              <a:avLst/>
              <a:gdLst/>
              <a:ahLst/>
              <a:cxnLst/>
              <a:rect l="l" t="t" r="r" b="b"/>
              <a:pathLst>
                <a:path w="298" h="215" extrusionOk="0">
                  <a:moveTo>
                    <a:pt x="143" y="0"/>
                  </a:moveTo>
                  <a:cubicBezTo>
                    <a:pt x="0" y="0"/>
                    <a:pt x="0" y="215"/>
                    <a:pt x="143" y="215"/>
                  </a:cubicBezTo>
                  <a:cubicBezTo>
                    <a:pt x="298" y="215"/>
                    <a:pt x="298"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6570717" y="4890408"/>
              <a:ext cx="19476" cy="32922"/>
            </a:xfrm>
            <a:custGeom>
              <a:avLst/>
              <a:gdLst/>
              <a:ahLst/>
              <a:cxnLst/>
              <a:rect l="l" t="t" r="r" b="b"/>
              <a:pathLst>
                <a:path w="394" h="666" extrusionOk="0">
                  <a:moveTo>
                    <a:pt x="261" y="1"/>
                  </a:moveTo>
                  <a:cubicBezTo>
                    <a:pt x="215" y="1"/>
                    <a:pt x="174" y="33"/>
                    <a:pt x="156" y="80"/>
                  </a:cubicBezTo>
                  <a:cubicBezTo>
                    <a:pt x="108" y="235"/>
                    <a:pt x="61" y="377"/>
                    <a:pt x="13" y="532"/>
                  </a:cubicBezTo>
                  <a:cubicBezTo>
                    <a:pt x="1" y="592"/>
                    <a:pt x="25" y="651"/>
                    <a:pt x="84" y="663"/>
                  </a:cubicBezTo>
                  <a:cubicBezTo>
                    <a:pt x="92" y="665"/>
                    <a:pt x="100" y="665"/>
                    <a:pt x="108" y="665"/>
                  </a:cubicBezTo>
                  <a:cubicBezTo>
                    <a:pt x="159" y="665"/>
                    <a:pt x="207" y="633"/>
                    <a:pt x="227" y="592"/>
                  </a:cubicBezTo>
                  <a:cubicBezTo>
                    <a:pt x="275" y="437"/>
                    <a:pt x="322" y="294"/>
                    <a:pt x="370" y="139"/>
                  </a:cubicBezTo>
                  <a:cubicBezTo>
                    <a:pt x="394" y="80"/>
                    <a:pt x="358" y="20"/>
                    <a:pt x="299" y="8"/>
                  </a:cubicBezTo>
                  <a:cubicBezTo>
                    <a:pt x="286" y="3"/>
                    <a:pt x="273" y="1"/>
                    <a:pt x="26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6595483" y="4902569"/>
              <a:ext cx="16510" cy="21009"/>
            </a:xfrm>
            <a:custGeom>
              <a:avLst/>
              <a:gdLst/>
              <a:ahLst/>
              <a:cxnLst/>
              <a:rect l="l" t="t" r="r" b="b"/>
              <a:pathLst>
                <a:path w="334" h="425" extrusionOk="0">
                  <a:moveTo>
                    <a:pt x="191" y="0"/>
                  </a:moveTo>
                  <a:cubicBezTo>
                    <a:pt x="155" y="12"/>
                    <a:pt x="131" y="36"/>
                    <a:pt x="119" y="60"/>
                  </a:cubicBezTo>
                  <a:lnTo>
                    <a:pt x="24" y="250"/>
                  </a:lnTo>
                  <a:cubicBezTo>
                    <a:pt x="12" y="286"/>
                    <a:pt x="0" y="310"/>
                    <a:pt x="12" y="346"/>
                  </a:cubicBezTo>
                  <a:cubicBezTo>
                    <a:pt x="24" y="370"/>
                    <a:pt x="36" y="393"/>
                    <a:pt x="60" y="405"/>
                  </a:cubicBezTo>
                  <a:cubicBezTo>
                    <a:pt x="74" y="419"/>
                    <a:pt x="92" y="425"/>
                    <a:pt x="109" y="425"/>
                  </a:cubicBezTo>
                  <a:cubicBezTo>
                    <a:pt x="121" y="425"/>
                    <a:pt x="133" y="422"/>
                    <a:pt x="143" y="417"/>
                  </a:cubicBezTo>
                  <a:cubicBezTo>
                    <a:pt x="179" y="417"/>
                    <a:pt x="202" y="393"/>
                    <a:pt x="214" y="370"/>
                  </a:cubicBezTo>
                  <a:lnTo>
                    <a:pt x="310" y="167"/>
                  </a:lnTo>
                  <a:cubicBezTo>
                    <a:pt x="333" y="143"/>
                    <a:pt x="333" y="108"/>
                    <a:pt x="322" y="84"/>
                  </a:cubicBezTo>
                  <a:cubicBezTo>
                    <a:pt x="322" y="60"/>
                    <a:pt x="298" y="36"/>
                    <a:pt x="274" y="24"/>
                  </a:cubicBezTo>
                  <a:cubicBezTo>
                    <a:pt x="250" y="0"/>
                    <a:pt x="214" y="0"/>
                    <a:pt x="1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6875027" y="4721892"/>
              <a:ext cx="14780" cy="10628"/>
            </a:xfrm>
            <a:custGeom>
              <a:avLst/>
              <a:gdLst/>
              <a:ahLst/>
              <a:cxnLst/>
              <a:rect l="l" t="t" r="r" b="b"/>
              <a:pathLst>
                <a:path w="299" h="215" extrusionOk="0">
                  <a:moveTo>
                    <a:pt x="155" y="0"/>
                  </a:moveTo>
                  <a:cubicBezTo>
                    <a:pt x="1" y="0"/>
                    <a:pt x="1" y="215"/>
                    <a:pt x="155" y="215"/>
                  </a:cubicBezTo>
                  <a:cubicBezTo>
                    <a:pt x="298" y="215"/>
                    <a:pt x="298" y="0"/>
                    <a:pt x="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6963314" y="4361675"/>
              <a:ext cx="14780" cy="11221"/>
            </a:xfrm>
            <a:custGeom>
              <a:avLst/>
              <a:gdLst/>
              <a:ahLst/>
              <a:cxnLst/>
              <a:rect l="l" t="t" r="r" b="b"/>
              <a:pathLst>
                <a:path w="299" h="227" extrusionOk="0">
                  <a:moveTo>
                    <a:pt x="143" y="1"/>
                  </a:moveTo>
                  <a:cubicBezTo>
                    <a:pt x="0" y="1"/>
                    <a:pt x="0" y="227"/>
                    <a:pt x="143" y="227"/>
                  </a:cubicBezTo>
                  <a:cubicBezTo>
                    <a:pt x="298" y="227"/>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6747885" y="4005018"/>
              <a:ext cx="14780" cy="10628"/>
            </a:xfrm>
            <a:custGeom>
              <a:avLst/>
              <a:gdLst/>
              <a:ahLst/>
              <a:cxnLst/>
              <a:rect l="l" t="t" r="r" b="b"/>
              <a:pathLst>
                <a:path w="299" h="215" extrusionOk="0">
                  <a:moveTo>
                    <a:pt x="156" y="0"/>
                  </a:moveTo>
                  <a:cubicBezTo>
                    <a:pt x="1" y="0"/>
                    <a:pt x="1" y="215"/>
                    <a:pt x="156" y="215"/>
                  </a:cubicBezTo>
                  <a:cubicBezTo>
                    <a:pt x="298" y="215"/>
                    <a:pt x="298" y="0"/>
                    <a:pt x="1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6722575" y="3373514"/>
              <a:ext cx="520326" cy="520920"/>
            </a:xfrm>
            <a:custGeom>
              <a:avLst/>
              <a:gdLst/>
              <a:ahLst/>
              <a:cxnLst/>
              <a:rect l="l" t="t" r="r" b="b"/>
              <a:pathLst>
                <a:path w="10526" h="10538" extrusionOk="0">
                  <a:moveTo>
                    <a:pt x="1" y="7858"/>
                  </a:moveTo>
                  <a:cubicBezTo>
                    <a:pt x="465" y="8668"/>
                    <a:pt x="703" y="9597"/>
                    <a:pt x="679" y="10537"/>
                  </a:cubicBezTo>
                  <a:cubicBezTo>
                    <a:pt x="2632" y="10406"/>
                    <a:pt x="4537" y="9918"/>
                    <a:pt x="6311" y="9085"/>
                  </a:cubicBezTo>
                  <a:cubicBezTo>
                    <a:pt x="9133" y="7715"/>
                    <a:pt x="10526" y="4167"/>
                    <a:pt x="10526" y="4167"/>
                  </a:cubicBezTo>
                  <a:cubicBezTo>
                    <a:pt x="10526" y="4167"/>
                    <a:pt x="9252" y="1584"/>
                    <a:pt x="76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6716594" y="3367632"/>
              <a:ext cx="533377" cy="532091"/>
            </a:xfrm>
            <a:custGeom>
              <a:avLst/>
              <a:gdLst/>
              <a:ahLst/>
              <a:cxnLst/>
              <a:rect l="l" t="t" r="r" b="b"/>
              <a:pathLst>
                <a:path w="10790" h="10764" extrusionOk="0">
                  <a:moveTo>
                    <a:pt x="10520" y="4248"/>
                  </a:moveTo>
                  <a:cubicBezTo>
                    <a:pt x="10522" y="4248"/>
                    <a:pt x="10524" y="4249"/>
                    <a:pt x="10528" y="4251"/>
                  </a:cubicBezTo>
                  <a:cubicBezTo>
                    <a:pt x="10529" y="4251"/>
                    <a:pt x="10527" y="4259"/>
                    <a:pt x="10521" y="4273"/>
                  </a:cubicBezTo>
                  <a:lnTo>
                    <a:pt x="10521" y="4273"/>
                  </a:lnTo>
                  <a:cubicBezTo>
                    <a:pt x="10515" y="4260"/>
                    <a:pt x="10512" y="4248"/>
                    <a:pt x="10520" y="4248"/>
                  </a:cubicBezTo>
                  <a:close/>
                  <a:moveTo>
                    <a:pt x="10526" y="4284"/>
                  </a:moveTo>
                  <a:cubicBezTo>
                    <a:pt x="10527" y="4285"/>
                    <a:pt x="10527" y="4285"/>
                    <a:pt x="10528" y="4286"/>
                  </a:cubicBezTo>
                  <a:cubicBezTo>
                    <a:pt x="10542" y="4309"/>
                    <a:pt x="10547" y="4318"/>
                    <a:pt x="10546" y="4318"/>
                  </a:cubicBezTo>
                  <a:cubicBezTo>
                    <a:pt x="10546" y="4318"/>
                    <a:pt x="10535" y="4301"/>
                    <a:pt x="10526" y="4284"/>
                  </a:cubicBezTo>
                  <a:close/>
                  <a:moveTo>
                    <a:pt x="7738" y="269"/>
                  </a:moveTo>
                  <a:lnTo>
                    <a:pt x="7738" y="269"/>
                  </a:lnTo>
                  <a:cubicBezTo>
                    <a:pt x="8724" y="1254"/>
                    <a:pt x="9510" y="2449"/>
                    <a:pt x="10194" y="3655"/>
                  </a:cubicBezTo>
                  <a:cubicBezTo>
                    <a:pt x="10278" y="3822"/>
                    <a:pt x="10373" y="3989"/>
                    <a:pt x="10468" y="4155"/>
                  </a:cubicBezTo>
                  <a:cubicBezTo>
                    <a:pt x="10479" y="4198"/>
                    <a:pt x="10499" y="4241"/>
                    <a:pt x="10520" y="4275"/>
                  </a:cubicBezTo>
                  <a:lnTo>
                    <a:pt x="10520" y="4275"/>
                  </a:lnTo>
                  <a:cubicBezTo>
                    <a:pt x="10480" y="4375"/>
                    <a:pt x="10298" y="4757"/>
                    <a:pt x="10278" y="4798"/>
                  </a:cubicBezTo>
                  <a:cubicBezTo>
                    <a:pt x="9802" y="5786"/>
                    <a:pt x="9171" y="6703"/>
                    <a:pt x="8432" y="7513"/>
                  </a:cubicBezTo>
                  <a:cubicBezTo>
                    <a:pt x="7956" y="8037"/>
                    <a:pt x="7408" y="8489"/>
                    <a:pt x="6813" y="8858"/>
                  </a:cubicBezTo>
                  <a:cubicBezTo>
                    <a:pt x="6015" y="9299"/>
                    <a:pt x="5182" y="9656"/>
                    <a:pt x="4301" y="9894"/>
                  </a:cubicBezTo>
                  <a:cubicBezTo>
                    <a:pt x="3208" y="10251"/>
                    <a:pt x="2060" y="10463"/>
                    <a:pt x="909" y="10530"/>
                  </a:cubicBezTo>
                  <a:lnTo>
                    <a:pt x="909" y="10530"/>
                  </a:lnTo>
                  <a:cubicBezTo>
                    <a:pt x="909" y="9642"/>
                    <a:pt x="677" y="8776"/>
                    <a:pt x="251" y="8000"/>
                  </a:cubicBezTo>
                  <a:lnTo>
                    <a:pt x="251" y="8000"/>
                  </a:lnTo>
                  <a:lnTo>
                    <a:pt x="2777" y="5382"/>
                  </a:lnTo>
                  <a:lnTo>
                    <a:pt x="6873" y="1167"/>
                  </a:lnTo>
                  <a:lnTo>
                    <a:pt x="7738" y="269"/>
                  </a:lnTo>
                  <a:close/>
                  <a:moveTo>
                    <a:pt x="7731" y="0"/>
                  </a:moveTo>
                  <a:cubicBezTo>
                    <a:pt x="7703" y="0"/>
                    <a:pt x="7676" y="12"/>
                    <a:pt x="7658" y="36"/>
                  </a:cubicBezTo>
                  <a:lnTo>
                    <a:pt x="5063" y="2703"/>
                  </a:lnTo>
                  <a:lnTo>
                    <a:pt x="979" y="6929"/>
                  </a:lnTo>
                  <a:lnTo>
                    <a:pt x="38" y="7894"/>
                  </a:lnTo>
                  <a:cubicBezTo>
                    <a:pt x="1" y="7936"/>
                    <a:pt x="2" y="7986"/>
                    <a:pt x="23" y="8025"/>
                  </a:cubicBezTo>
                  <a:lnTo>
                    <a:pt x="23" y="8025"/>
                  </a:lnTo>
                  <a:cubicBezTo>
                    <a:pt x="24" y="8029"/>
                    <a:pt x="25" y="8033"/>
                    <a:pt x="27" y="8037"/>
                  </a:cubicBezTo>
                  <a:cubicBezTo>
                    <a:pt x="479" y="8823"/>
                    <a:pt x="717" y="9727"/>
                    <a:pt x="693" y="10656"/>
                  </a:cubicBezTo>
                  <a:cubicBezTo>
                    <a:pt x="693" y="10716"/>
                    <a:pt x="741" y="10763"/>
                    <a:pt x="800" y="10763"/>
                  </a:cubicBezTo>
                  <a:cubicBezTo>
                    <a:pt x="1824" y="10704"/>
                    <a:pt x="2836" y="10537"/>
                    <a:pt x="3825" y="10263"/>
                  </a:cubicBezTo>
                  <a:cubicBezTo>
                    <a:pt x="5444" y="9835"/>
                    <a:pt x="7039" y="9204"/>
                    <a:pt x="8254" y="8025"/>
                  </a:cubicBezTo>
                  <a:cubicBezTo>
                    <a:pt x="9111" y="7179"/>
                    <a:pt x="9825" y="6203"/>
                    <a:pt x="10361" y="5144"/>
                  </a:cubicBezTo>
                  <a:cubicBezTo>
                    <a:pt x="10504" y="4882"/>
                    <a:pt x="10623" y="4620"/>
                    <a:pt x="10730" y="4346"/>
                  </a:cubicBezTo>
                  <a:cubicBezTo>
                    <a:pt x="10790" y="4203"/>
                    <a:pt x="10623" y="4001"/>
                    <a:pt x="10564" y="3870"/>
                  </a:cubicBezTo>
                  <a:cubicBezTo>
                    <a:pt x="9813" y="2488"/>
                    <a:pt x="8932" y="1131"/>
                    <a:pt x="7813" y="36"/>
                  </a:cubicBezTo>
                  <a:cubicBezTo>
                    <a:pt x="7789" y="12"/>
                    <a:pt x="7760" y="0"/>
                    <a:pt x="77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7017048" y="3629576"/>
              <a:ext cx="27534" cy="29412"/>
            </a:xfrm>
            <a:custGeom>
              <a:avLst/>
              <a:gdLst/>
              <a:ahLst/>
              <a:cxnLst/>
              <a:rect l="l" t="t" r="r" b="b"/>
              <a:pathLst>
                <a:path w="557" h="595" extrusionOk="0">
                  <a:moveTo>
                    <a:pt x="169" y="0"/>
                  </a:moveTo>
                  <a:cubicBezTo>
                    <a:pt x="79" y="0"/>
                    <a:pt x="0" y="119"/>
                    <a:pt x="92" y="202"/>
                  </a:cubicBezTo>
                  <a:lnTo>
                    <a:pt x="92" y="190"/>
                  </a:lnTo>
                  <a:cubicBezTo>
                    <a:pt x="116" y="214"/>
                    <a:pt x="140" y="237"/>
                    <a:pt x="164" y="273"/>
                  </a:cubicBezTo>
                  <a:lnTo>
                    <a:pt x="199" y="309"/>
                  </a:lnTo>
                  <a:cubicBezTo>
                    <a:pt x="201" y="311"/>
                    <a:pt x="205" y="315"/>
                    <a:pt x="211" y="321"/>
                  </a:cubicBezTo>
                  <a:lnTo>
                    <a:pt x="223" y="345"/>
                  </a:lnTo>
                  <a:cubicBezTo>
                    <a:pt x="271" y="404"/>
                    <a:pt x="306" y="476"/>
                    <a:pt x="342" y="535"/>
                  </a:cubicBezTo>
                  <a:cubicBezTo>
                    <a:pt x="367" y="576"/>
                    <a:pt x="402" y="594"/>
                    <a:pt x="441" y="594"/>
                  </a:cubicBezTo>
                  <a:cubicBezTo>
                    <a:pt x="459" y="594"/>
                    <a:pt x="478" y="590"/>
                    <a:pt x="497" y="583"/>
                  </a:cubicBezTo>
                  <a:cubicBezTo>
                    <a:pt x="545" y="547"/>
                    <a:pt x="557" y="487"/>
                    <a:pt x="533" y="428"/>
                  </a:cubicBezTo>
                  <a:cubicBezTo>
                    <a:pt x="461" y="285"/>
                    <a:pt x="366" y="154"/>
                    <a:pt x="247" y="35"/>
                  </a:cubicBezTo>
                  <a:cubicBezTo>
                    <a:pt x="223" y="11"/>
                    <a:pt x="195" y="0"/>
                    <a:pt x="1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5943906" y="1737289"/>
              <a:ext cx="1252521" cy="2800401"/>
            </a:xfrm>
            <a:custGeom>
              <a:avLst/>
              <a:gdLst/>
              <a:ahLst/>
              <a:cxnLst/>
              <a:rect l="l" t="t" r="r" b="b"/>
              <a:pathLst>
                <a:path w="25338" h="56651" extrusionOk="0">
                  <a:moveTo>
                    <a:pt x="11193" y="22099"/>
                  </a:moveTo>
                  <a:cubicBezTo>
                    <a:pt x="11359" y="21170"/>
                    <a:pt x="11467" y="20218"/>
                    <a:pt x="11526" y="19277"/>
                  </a:cubicBezTo>
                  <a:cubicBezTo>
                    <a:pt x="11598" y="17955"/>
                    <a:pt x="11312" y="16646"/>
                    <a:pt x="10705" y="15479"/>
                  </a:cubicBezTo>
                  <a:cubicBezTo>
                    <a:pt x="10109" y="14348"/>
                    <a:pt x="9192" y="12681"/>
                    <a:pt x="7966" y="10574"/>
                  </a:cubicBezTo>
                  <a:cubicBezTo>
                    <a:pt x="6049" y="7323"/>
                    <a:pt x="4299" y="4120"/>
                    <a:pt x="3680" y="2965"/>
                  </a:cubicBezTo>
                  <a:cubicBezTo>
                    <a:pt x="3537" y="2704"/>
                    <a:pt x="3620" y="2394"/>
                    <a:pt x="3870" y="2251"/>
                  </a:cubicBezTo>
                  <a:cubicBezTo>
                    <a:pt x="4585" y="1822"/>
                    <a:pt x="6002" y="941"/>
                    <a:pt x="6835" y="203"/>
                  </a:cubicBezTo>
                  <a:cubicBezTo>
                    <a:pt x="7049" y="13"/>
                    <a:pt x="7371" y="1"/>
                    <a:pt x="7609" y="156"/>
                  </a:cubicBezTo>
                  <a:cubicBezTo>
                    <a:pt x="9073" y="1168"/>
                    <a:pt x="14360" y="5787"/>
                    <a:pt x="16086" y="8288"/>
                  </a:cubicBezTo>
                  <a:cubicBezTo>
                    <a:pt x="18146" y="11252"/>
                    <a:pt x="19789" y="17539"/>
                    <a:pt x="19039" y="20753"/>
                  </a:cubicBezTo>
                  <a:cubicBezTo>
                    <a:pt x="19039" y="20753"/>
                    <a:pt x="22015" y="21587"/>
                    <a:pt x="22396" y="25051"/>
                  </a:cubicBezTo>
                  <a:cubicBezTo>
                    <a:pt x="22754" y="28397"/>
                    <a:pt x="25337" y="31207"/>
                    <a:pt x="25337" y="31207"/>
                  </a:cubicBezTo>
                  <a:cubicBezTo>
                    <a:pt x="25337" y="31207"/>
                    <a:pt x="19372" y="41756"/>
                    <a:pt x="11705" y="43935"/>
                  </a:cubicBezTo>
                  <a:cubicBezTo>
                    <a:pt x="11705" y="43935"/>
                    <a:pt x="11252" y="41173"/>
                    <a:pt x="9859" y="38708"/>
                  </a:cubicBezTo>
                  <a:cubicBezTo>
                    <a:pt x="9859" y="38708"/>
                    <a:pt x="11621" y="46328"/>
                    <a:pt x="10145" y="49495"/>
                  </a:cubicBezTo>
                  <a:cubicBezTo>
                    <a:pt x="8907" y="52150"/>
                    <a:pt x="4859" y="55472"/>
                    <a:pt x="3573" y="56484"/>
                  </a:cubicBezTo>
                  <a:cubicBezTo>
                    <a:pt x="3358" y="56651"/>
                    <a:pt x="3037" y="56639"/>
                    <a:pt x="2835" y="56436"/>
                  </a:cubicBezTo>
                  <a:cubicBezTo>
                    <a:pt x="2263" y="55865"/>
                    <a:pt x="1108" y="54710"/>
                    <a:pt x="287" y="53984"/>
                  </a:cubicBezTo>
                  <a:cubicBezTo>
                    <a:pt x="48" y="53769"/>
                    <a:pt x="1" y="53412"/>
                    <a:pt x="191" y="53150"/>
                  </a:cubicBezTo>
                  <a:cubicBezTo>
                    <a:pt x="953" y="52114"/>
                    <a:pt x="2692" y="49483"/>
                    <a:pt x="2846" y="47102"/>
                  </a:cubicBezTo>
                  <a:cubicBezTo>
                    <a:pt x="3061" y="44054"/>
                    <a:pt x="1858" y="41875"/>
                    <a:pt x="2692" y="37553"/>
                  </a:cubicBezTo>
                  <a:cubicBezTo>
                    <a:pt x="3513" y="33231"/>
                    <a:pt x="6406" y="29600"/>
                    <a:pt x="6406" y="29600"/>
                  </a:cubicBezTo>
                  <a:lnTo>
                    <a:pt x="10050" y="26099"/>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5939803" y="1733878"/>
              <a:ext cx="1263099" cy="2806777"/>
            </a:xfrm>
            <a:custGeom>
              <a:avLst/>
              <a:gdLst/>
              <a:ahLst/>
              <a:cxnLst/>
              <a:rect l="l" t="t" r="r" b="b"/>
              <a:pathLst>
                <a:path w="25552" h="56780" extrusionOk="0">
                  <a:moveTo>
                    <a:pt x="7305" y="241"/>
                  </a:moveTo>
                  <a:cubicBezTo>
                    <a:pt x="7724" y="241"/>
                    <a:pt x="8214" y="749"/>
                    <a:pt x="8502" y="975"/>
                  </a:cubicBezTo>
                  <a:cubicBezTo>
                    <a:pt x="9573" y="1844"/>
                    <a:pt x="10609" y="2749"/>
                    <a:pt x="11621" y="3689"/>
                  </a:cubicBezTo>
                  <a:cubicBezTo>
                    <a:pt x="12764" y="4725"/>
                    <a:pt x="13871" y="5809"/>
                    <a:pt x="14895" y="6963"/>
                  </a:cubicBezTo>
                  <a:cubicBezTo>
                    <a:pt x="15800" y="7952"/>
                    <a:pt x="16550" y="9071"/>
                    <a:pt x="17134" y="10285"/>
                  </a:cubicBezTo>
                  <a:cubicBezTo>
                    <a:pt x="17836" y="11833"/>
                    <a:pt x="18372" y="13464"/>
                    <a:pt x="18729" y="15131"/>
                  </a:cubicBezTo>
                  <a:cubicBezTo>
                    <a:pt x="19062" y="16655"/>
                    <a:pt x="19289" y="18251"/>
                    <a:pt x="19158" y="19822"/>
                  </a:cubicBezTo>
                  <a:cubicBezTo>
                    <a:pt x="19134" y="20144"/>
                    <a:pt x="19086" y="20477"/>
                    <a:pt x="19015" y="20799"/>
                  </a:cubicBezTo>
                  <a:cubicBezTo>
                    <a:pt x="18991" y="20858"/>
                    <a:pt x="19027" y="20918"/>
                    <a:pt x="19086" y="20929"/>
                  </a:cubicBezTo>
                  <a:cubicBezTo>
                    <a:pt x="20217" y="21251"/>
                    <a:pt x="21229" y="22180"/>
                    <a:pt x="21765" y="23192"/>
                  </a:cubicBezTo>
                  <a:cubicBezTo>
                    <a:pt x="22360" y="24287"/>
                    <a:pt x="22325" y="25537"/>
                    <a:pt x="22682" y="26704"/>
                  </a:cubicBezTo>
                  <a:cubicBezTo>
                    <a:pt x="23039" y="27835"/>
                    <a:pt x="23551" y="28907"/>
                    <a:pt x="24218" y="29883"/>
                  </a:cubicBezTo>
                  <a:cubicBezTo>
                    <a:pt x="24536" y="30383"/>
                    <a:pt x="24886" y="30861"/>
                    <a:pt x="25280" y="31307"/>
                  </a:cubicBezTo>
                  <a:lnTo>
                    <a:pt x="25280" y="31307"/>
                  </a:lnTo>
                  <a:cubicBezTo>
                    <a:pt x="24553" y="32552"/>
                    <a:pt x="23747" y="33741"/>
                    <a:pt x="22872" y="34884"/>
                  </a:cubicBezTo>
                  <a:cubicBezTo>
                    <a:pt x="21063" y="37312"/>
                    <a:pt x="18979" y="39622"/>
                    <a:pt x="16526" y="41432"/>
                  </a:cubicBezTo>
                  <a:cubicBezTo>
                    <a:pt x="15117" y="42481"/>
                    <a:pt x="13559" y="43358"/>
                    <a:pt x="11875" y="43864"/>
                  </a:cubicBezTo>
                  <a:lnTo>
                    <a:pt x="11875" y="43864"/>
                  </a:lnTo>
                  <a:cubicBezTo>
                    <a:pt x="11559" y="42049"/>
                    <a:pt x="10935" y="40315"/>
                    <a:pt x="10037" y="38717"/>
                  </a:cubicBezTo>
                  <a:cubicBezTo>
                    <a:pt x="10013" y="38677"/>
                    <a:pt x="9977" y="38660"/>
                    <a:pt x="9943" y="38660"/>
                  </a:cubicBezTo>
                  <a:cubicBezTo>
                    <a:pt x="9876" y="38660"/>
                    <a:pt x="9812" y="38722"/>
                    <a:pt x="9835" y="38801"/>
                  </a:cubicBezTo>
                  <a:cubicBezTo>
                    <a:pt x="10109" y="40039"/>
                    <a:pt x="10323" y="41289"/>
                    <a:pt x="10478" y="42551"/>
                  </a:cubicBezTo>
                  <a:cubicBezTo>
                    <a:pt x="10621" y="43647"/>
                    <a:pt x="10692" y="44742"/>
                    <a:pt x="10704" y="45849"/>
                  </a:cubicBezTo>
                  <a:cubicBezTo>
                    <a:pt x="10704" y="46861"/>
                    <a:pt x="10657" y="47909"/>
                    <a:pt x="10359" y="48885"/>
                  </a:cubicBezTo>
                  <a:cubicBezTo>
                    <a:pt x="10049" y="49933"/>
                    <a:pt x="9371" y="50850"/>
                    <a:pt x="8680" y="51671"/>
                  </a:cubicBezTo>
                  <a:cubicBezTo>
                    <a:pt x="7847" y="52636"/>
                    <a:pt x="6954" y="53553"/>
                    <a:pt x="6013" y="54410"/>
                  </a:cubicBezTo>
                  <a:cubicBezTo>
                    <a:pt x="5275" y="55065"/>
                    <a:pt x="4537" y="55708"/>
                    <a:pt x="3763" y="56327"/>
                  </a:cubicBezTo>
                  <a:cubicBezTo>
                    <a:pt x="3612" y="56440"/>
                    <a:pt x="3451" y="56544"/>
                    <a:pt x="3287" y="56544"/>
                  </a:cubicBezTo>
                  <a:cubicBezTo>
                    <a:pt x="3193" y="56544"/>
                    <a:pt x="3097" y="56509"/>
                    <a:pt x="3001" y="56422"/>
                  </a:cubicBezTo>
                  <a:cubicBezTo>
                    <a:pt x="2775" y="56220"/>
                    <a:pt x="2572" y="55993"/>
                    <a:pt x="2358" y="55791"/>
                  </a:cubicBezTo>
                  <a:cubicBezTo>
                    <a:pt x="1870" y="55303"/>
                    <a:pt x="1370" y="54815"/>
                    <a:pt x="858" y="54350"/>
                  </a:cubicBezTo>
                  <a:cubicBezTo>
                    <a:pt x="608" y="54112"/>
                    <a:pt x="179" y="53862"/>
                    <a:pt x="286" y="53457"/>
                  </a:cubicBezTo>
                  <a:cubicBezTo>
                    <a:pt x="346" y="53231"/>
                    <a:pt x="560" y="53029"/>
                    <a:pt x="679" y="52838"/>
                  </a:cubicBezTo>
                  <a:cubicBezTo>
                    <a:pt x="1024" y="52326"/>
                    <a:pt x="1358" y="51814"/>
                    <a:pt x="1655" y="51278"/>
                  </a:cubicBezTo>
                  <a:cubicBezTo>
                    <a:pt x="2310" y="50088"/>
                    <a:pt x="2870" y="48790"/>
                    <a:pt x="3025" y="47433"/>
                  </a:cubicBezTo>
                  <a:cubicBezTo>
                    <a:pt x="3156" y="46266"/>
                    <a:pt x="3013" y="45099"/>
                    <a:pt x="2870" y="43944"/>
                  </a:cubicBezTo>
                  <a:cubicBezTo>
                    <a:pt x="2703" y="42694"/>
                    <a:pt x="2560" y="41432"/>
                    <a:pt x="2596" y="40158"/>
                  </a:cubicBezTo>
                  <a:cubicBezTo>
                    <a:pt x="2691" y="37217"/>
                    <a:pt x="3656" y="34443"/>
                    <a:pt x="5132" y="31919"/>
                  </a:cubicBezTo>
                  <a:cubicBezTo>
                    <a:pt x="5525" y="31216"/>
                    <a:pt x="5977" y="30538"/>
                    <a:pt x="6454" y="29895"/>
                  </a:cubicBezTo>
                  <a:cubicBezTo>
                    <a:pt x="6644" y="29669"/>
                    <a:pt x="6847" y="29466"/>
                    <a:pt x="7061" y="29276"/>
                  </a:cubicBezTo>
                  <a:lnTo>
                    <a:pt x="8859" y="27549"/>
                  </a:lnTo>
                  <a:lnTo>
                    <a:pt x="9704" y="26740"/>
                  </a:lnTo>
                  <a:cubicBezTo>
                    <a:pt x="9871" y="26597"/>
                    <a:pt x="10037" y="26442"/>
                    <a:pt x="10192" y="26275"/>
                  </a:cubicBezTo>
                  <a:cubicBezTo>
                    <a:pt x="10252" y="26192"/>
                    <a:pt x="10287" y="26097"/>
                    <a:pt x="10311" y="26002"/>
                  </a:cubicBezTo>
                  <a:lnTo>
                    <a:pt x="10573" y="25061"/>
                  </a:lnTo>
                  <a:lnTo>
                    <a:pt x="11240" y="22680"/>
                  </a:lnTo>
                  <a:lnTo>
                    <a:pt x="11374" y="22234"/>
                  </a:lnTo>
                  <a:lnTo>
                    <a:pt x="11374" y="22234"/>
                  </a:lnTo>
                  <a:cubicBezTo>
                    <a:pt x="11378" y="22225"/>
                    <a:pt x="11381" y="22215"/>
                    <a:pt x="11383" y="22203"/>
                  </a:cubicBezTo>
                  <a:lnTo>
                    <a:pt x="11383" y="22203"/>
                  </a:lnTo>
                  <a:lnTo>
                    <a:pt x="11383" y="22203"/>
                  </a:lnTo>
                  <a:cubicBezTo>
                    <a:pt x="11383" y="22203"/>
                    <a:pt x="11383" y="22203"/>
                    <a:pt x="11383" y="22203"/>
                  </a:cubicBezTo>
                  <a:lnTo>
                    <a:pt x="11383" y="22203"/>
                  </a:lnTo>
                  <a:cubicBezTo>
                    <a:pt x="11764" y="20096"/>
                    <a:pt x="11990" y="17905"/>
                    <a:pt x="11085" y="15905"/>
                  </a:cubicBezTo>
                  <a:cubicBezTo>
                    <a:pt x="10764" y="15179"/>
                    <a:pt x="10359" y="14500"/>
                    <a:pt x="9978" y="13821"/>
                  </a:cubicBezTo>
                  <a:cubicBezTo>
                    <a:pt x="9490" y="12929"/>
                    <a:pt x="8990" y="12036"/>
                    <a:pt x="8478" y="11166"/>
                  </a:cubicBezTo>
                  <a:cubicBezTo>
                    <a:pt x="7370" y="9261"/>
                    <a:pt x="6275" y="7368"/>
                    <a:pt x="5215" y="5451"/>
                  </a:cubicBezTo>
                  <a:cubicBezTo>
                    <a:pt x="4846" y="4797"/>
                    <a:pt x="4489" y="4130"/>
                    <a:pt x="4132" y="3475"/>
                  </a:cubicBezTo>
                  <a:cubicBezTo>
                    <a:pt x="3977" y="3189"/>
                    <a:pt x="3644" y="2784"/>
                    <a:pt x="3918" y="2487"/>
                  </a:cubicBezTo>
                  <a:cubicBezTo>
                    <a:pt x="4049" y="2368"/>
                    <a:pt x="4203" y="2272"/>
                    <a:pt x="4370" y="2189"/>
                  </a:cubicBezTo>
                  <a:cubicBezTo>
                    <a:pt x="4549" y="2082"/>
                    <a:pt x="4727" y="1963"/>
                    <a:pt x="4918" y="1856"/>
                  </a:cubicBezTo>
                  <a:cubicBezTo>
                    <a:pt x="5299" y="1606"/>
                    <a:pt x="5668" y="1356"/>
                    <a:pt x="6037" y="1106"/>
                  </a:cubicBezTo>
                  <a:cubicBezTo>
                    <a:pt x="6204" y="987"/>
                    <a:pt x="6382" y="856"/>
                    <a:pt x="6549" y="725"/>
                  </a:cubicBezTo>
                  <a:cubicBezTo>
                    <a:pt x="6716" y="558"/>
                    <a:pt x="6906" y="415"/>
                    <a:pt x="7109" y="284"/>
                  </a:cubicBezTo>
                  <a:cubicBezTo>
                    <a:pt x="7171" y="254"/>
                    <a:pt x="7237" y="241"/>
                    <a:pt x="7305" y="241"/>
                  </a:cubicBezTo>
                  <a:close/>
                  <a:moveTo>
                    <a:pt x="7319" y="1"/>
                  </a:moveTo>
                  <a:cubicBezTo>
                    <a:pt x="7281" y="1"/>
                    <a:pt x="7243" y="4"/>
                    <a:pt x="7204" y="10"/>
                  </a:cubicBezTo>
                  <a:cubicBezTo>
                    <a:pt x="7049" y="46"/>
                    <a:pt x="6894" y="129"/>
                    <a:pt x="6775" y="236"/>
                  </a:cubicBezTo>
                  <a:cubicBezTo>
                    <a:pt x="6573" y="403"/>
                    <a:pt x="6370" y="570"/>
                    <a:pt x="6156" y="725"/>
                  </a:cubicBezTo>
                  <a:cubicBezTo>
                    <a:pt x="5454" y="1249"/>
                    <a:pt x="4715" y="1713"/>
                    <a:pt x="3977" y="2165"/>
                  </a:cubicBezTo>
                  <a:cubicBezTo>
                    <a:pt x="3680" y="2344"/>
                    <a:pt x="3501" y="2642"/>
                    <a:pt x="3620" y="2987"/>
                  </a:cubicBezTo>
                  <a:cubicBezTo>
                    <a:pt x="3727" y="3237"/>
                    <a:pt x="3846" y="3475"/>
                    <a:pt x="4001" y="3701"/>
                  </a:cubicBezTo>
                  <a:cubicBezTo>
                    <a:pt x="4906" y="5380"/>
                    <a:pt x="5835" y="7035"/>
                    <a:pt x="6787" y="8690"/>
                  </a:cubicBezTo>
                  <a:cubicBezTo>
                    <a:pt x="7871" y="10595"/>
                    <a:pt x="9002" y="12488"/>
                    <a:pt x="10049" y="14405"/>
                  </a:cubicBezTo>
                  <a:cubicBezTo>
                    <a:pt x="10478" y="15215"/>
                    <a:pt x="10942" y="16000"/>
                    <a:pt x="11204" y="16881"/>
                  </a:cubicBezTo>
                  <a:cubicBezTo>
                    <a:pt x="11550" y="18012"/>
                    <a:pt x="11526" y="19155"/>
                    <a:pt x="11419" y="20322"/>
                  </a:cubicBezTo>
                  <a:cubicBezTo>
                    <a:pt x="11359" y="20929"/>
                    <a:pt x="11276" y="21537"/>
                    <a:pt x="11169" y="22144"/>
                  </a:cubicBezTo>
                  <a:lnTo>
                    <a:pt x="10061" y="26037"/>
                  </a:lnTo>
                  <a:cubicBezTo>
                    <a:pt x="10054" y="26068"/>
                    <a:pt x="10031" y="26118"/>
                    <a:pt x="10032" y="26128"/>
                  </a:cubicBezTo>
                  <a:lnTo>
                    <a:pt x="10032" y="26128"/>
                  </a:lnTo>
                  <a:cubicBezTo>
                    <a:pt x="10005" y="26157"/>
                    <a:pt x="9977" y="26190"/>
                    <a:pt x="9942" y="26216"/>
                  </a:cubicBezTo>
                  <a:lnTo>
                    <a:pt x="9299" y="26835"/>
                  </a:lnTo>
                  <a:lnTo>
                    <a:pt x="7370" y="28680"/>
                  </a:lnTo>
                  <a:cubicBezTo>
                    <a:pt x="7049" y="28978"/>
                    <a:pt x="6704" y="29276"/>
                    <a:pt x="6418" y="29597"/>
                  </a:cubicBezTo>
                  <a:cubicBezTo>
                    <a:pt x="6037" y="30050"/>
                    <a:pt x="5704" y="30526"/>
                    <a:pt x="5418" y="31026"/>
                  </a:cubicBezTo>
                  <a:cubicBezTo>
                    <a:pt x="3906" y="33407"/>
                    <a:pt x="2798" y="36050"/>
                    <a:pt x="2477" y="38860"/>
                  </a:cubicBezTo>
                  <a:cubicBezTo>
                    <a:pt x="2334" y="40218"/>
                    <a:pt x="2346" y="41587"/>
                    <a:pt x="2525" y="42944"/>
                  </a:cubicBezTo>
                  <a:cubicBezTo>
                    <a:pt x="2656" y="44135"/>
                    <a:pt x="2858" y="45313"/>
                    <a:pt x="2846" y="46504"/>
                  </a:cubicBezTo>
                  <a:cubicBezTo>
                    <a:pt x="2846" y="48004"/>
                    <a:pt x="2382" y="49385"/>
                    <a:pt x="1703" y="50719"/>
                  </a:cubicBezTo>
                  <a:cubicBezTo>
                    <a:pt x="1394" y="51302"/>
                    <a:pt x="1072" y="51862"/>
                    <a:pt x="715" y="52410"/>
                  </a:cubicBezTo>
                  <a:cubicBezTo>
                    <a:pt x="465" y="52767"/>
                    <a:pt x="0" y="53219"/>
                    <a:pt x="60" y="53684"/>
                  </a:cubicBezTo>
                  <a:cubicBezTo>
                    <a:pt x="96" y="53981"/>
                    <a:pt x="322" y="54148"/>
                    <a:pt x="524" y="54338"/>
                  </a:cubicBezTo>
                  <a:cubicBezTo>
                    <a:pt x="786" y="54576"/>
                    <a:pt x="1024" y="54815"/>
                    <a:pt x="1274" y="55053"/>
                  </a:cubicBezTo>
                  <a:cubicBezTo>
                    <a:pt x="1763" y="55517"/>
                    <a:pt x="2239" y="55981"/>
                    <a:pt x="2715" y="56458"/>
                  </a:cubicBezTo>
                  <a:cubicBezTo>
                    <a:pt x="2894" y="56636"/>
                    <a:pt x="3060" y="56779"/>
                    <a:pt x="3322" y="56779"/>
                  </a:cubicBezTo>
                  <a:cubicBezTo>
                    <a:pt x="3537" y="56755"/>
                    <a:pt x="3739" y="56660"/>
                    <a:pt x="3894" y="56505"/>
                  </a:cubicBezTo>
                  <a:cubicBezTo>
                    <a:pt x="4227" y="56243"/>
                    <a:pt x="4561" y="55970"/>
                    <a:pt x="4894" y="55684"/>
                  </a:cubicBezTo>
                  <a:cubicBezTo>
                    <a:pt x="5835" y="54898"/>
                    <a:pt x="6751" y="54065"/>
                    <a:pt x="7609" y="53183"/>
                  </a:cubicBezTo>
                  <a:cubicBezTo>
                    <a:pt x="8466" y="52302"/>
                    <a:pt x="9335" y="51338"/>
                    <a:pt x="9990" y="50255"/>
                  </a:cubicBezTo>
                  <a:cubicBezTo>
                    <a:pt x="11061" y="48469"/>
                    <a:pt x="11014" y="46242"/>
                    <a:pt x="10871" y="44230"/>
                  </a:cubicBezTo>
                  <a:cubicBezTo>
                    <a:pt x="10753" y="42658"/>
                    <a:pt x="10540" y="41095"/>
                    <a:pt x="10230" y="39551"/>
                  </a:cubicBezTo>
                  <a:lnTo>
                    <a:pt x="10230" y="39551"/>
                  </a:lnTo>
                  <a:cubicBezTo>
                    <a:pt x="10931" y="40966"/>
                    <a:pt x="11429" y="42475"/>
                    <a:pt x="11692" y="44028"/>
                  </a:cubicBezTo>
                  <a:cubicBezTo>
                    <a:pt x="11703" y="44079"/>
                    <a:pt x="11758" y="44113"/>
                    <a:pt x="11812" y="44113"/>
                  </a:cubicBezTo>
                  <a:cubicBezTo>
                    <a:pt x="11820" y="44113"/>
                    <a:pt x="11828" y="44112"/>
                    <a:pt x="11835" y="44111"/>
                  </a:cubicBezTo>
                  <a:cubicBezTo>
                    <a:pt x="14919" y="43218"/>
                    <a:pt x="17562" y="41134"/>
                    <a:pt x="19777" y="38872"/>
                  </a:cubicBezTo>
                  <a:cubicBezTo>
                    <a:pt x="21622" y="36967"/>
                    <a:pt x="23265" y="34895"/>
                    <a:pt x="24694" y="32681"/>
                  </a:cubicBezTo>
                  <a:cubicBezTo>
                    <a:pt x="24980" y="32229"/>
                    <a:pt x="25266" y="31788"/>
                    <a:pt x="25527" y="31336"/>
                  </a:cubicBezTo>
                  <a:cubicBezTo>
                    <a:pt x="25551" y="31288"/>
                    <a:pt x="25539" y="31240"/>
                    <a:pt x="25504" y="31205"/>
                  </a:cubicBezTo>
                  <a:cubicBezTo>
                    <a:pt x="24313" y="29895"/>
                    <a:pt x="23432" y="28335"/>
                    <a:pt x="22908" y="26644"/>
                  </a:cubicBezTo>
                  <a:cubicBezTo>
                    <a:pt x="22551" y="25478"/>
                    <a:pt x="22575" y="24239"/>
                    <a:pt x="22003" y="23132"/>
                  </a:cubicBezTo>
                  <a:cubicBezTo>
                    <a:pt x="21610" y="22394"/>
                    <a:pt x="21027" y="21751"/>
                    <a:pt x="20336" y="21287"/>
                  </a:cubicBezTo>
                  <a:cubicBezTo>
                    <a:pt x="19995" y="21056"/>
                    <a:pt x="19634" y="20865"/>
                    <a:pt x="19253" y="20735"/>
                  </a:cubicBezTo>
                  <a:lnTo>
                    <a:pt x="19253" y="20735"/>
                  </a:lnTo>
                  <a:cubicBezTo>
                    <a:pt x="19544" y="19315"/>
                    <a:pt x="19414" y="17820"/>
                    <a:pt x="19193" y="16393"/>
                  </a:cubicBezTo>
                  <a:cubicBezTo>
                    <a:pt x="18920" y="14655"/>
                    <a:pt x="18455" y="12940"/>
                    <a:pt x="17812" y="11297"/>
                  </a:cubicBezTo>
                  <a:cubicBezTo>
                    <a:pt x="17288" y="9964"/>
                    <a:pt x="16634" y="8690"/>
                    <a:pt x="15717" y="7571"/>
                  </a:cubicBezTo>
                  <a:cubicBezTo>
                    <a:pt x="14740" y="6404"/>
                    <a:pt x="13693" y="5297"/>
                    <a:pt x="12573" y="4273"/>
                  </a:cubicBezTo>
                  <a:cubicBezTo>
                    <a:pt x="11466" y="3213"/>
                    <a:pt x="10335" y="2201"/>
                    <a:pt x="9156" y="1225"/>
                  </a:cubicBezTo>
                  <a:cubicBezTo>
                    <a:pt x="8763" y="903"/>
                    <a:pt x="8359" y="582"/>
                    <a:pt x="7954" y="272"/>
                  </a:cubicBezTo>
                  <a:cubicBezTo>
                    <a:pt x="7758" y="128"/>
                    <a:pt x="7561" y="1"/>
                    <a:pt x="73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6644669" y="2726587"/>
              <a:ext cx="247459" cy="41919"/>
            </a:xfrm>
            <a:custGeom>
              <a:avLst/>
              <a:gdLst/>
              <a:ahLst/>
              <a:cxnLst/>
              <a:rect l="l" t="t" r="r" b="b"/>
              <a:pathLst>
                <a:path w="5006" h="848" extrusionOk="0">
                  <a:moveTo>
                    <a:pt x="164" y="0"/>
                  </a:moveTo>
                  <a:cubicBezTo>
                    <a:pt x="47" y="0"/>
                    <a:pt x="0" y="194"/>
                    <a:pt x="124" y="216"/>
                  </a:cubicBezTo>
                  <a:cubicBezTo>
                    <a:pt x="1696" y="490"/>
                    <a:pt x="3279" y="669"/>
                    <a:pt x="4863" y="847"/>
                  </a:cubicBezTo>
                  <a:cubicBezTo>
                    <a:pt x="4867" y="848"/>
                    <a:pt x="4870" y="848"/>
                    <a:pt x="4874" y="848"/>
                  </a:cubicBezTo>
                  <a:cubicBezTo>
                    <a:pt x="5006" y="848"/>
                    <a:pt x="5002" y="633"/>
                    <a:pt x="4863" y="621"/>
                  </a:cubicBezTo>
                  <a:cubicBezTo>
                    <a:pt x="3303" y="443"/>
                    <a:pt x="1743" y="276"/>
                    <a:pt x="184" y="2"/>
                  </a:cubicBezTo>
                  <a:cubicBezTo>
                    <a:pt x="177" y="1"/>
                    <a:pt x="170" y="0"/>
                    <a:pt x="1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6312281" y="3439210"/>
              <a:ext cx="129859" cy="232679"/>
            </a:xfrm>
            <a:custGeom>
              <a:avLst/>
              <a:gdLst/>
              <a:ahLst/>
              <a:cxnLst/>
              <a:rect l="l" t="t" r="r" b="b"/>
              <a:pathLst>
                <a:path w="2627" h="4707" extrusionOk="0">
                  <a:moveTo>
                    <a:pt x="153" y="1"/>
                  </a:moveTo>
                  <a:cubicBezTo>
                    <a:pt x="77" y="1"/>
                    <a:pt x="0" y="80"/>
                    <a:pt x="50" y="171"/>
                  </a:cubicBezTo>
                  <a:cubicBezTo>
                    <a:pt x="502" y="874"/>
                    <a:pt x="919" y="1600"/>
                    <a:pt x="1324" y="2338"/>
                  </a:cubicBezTo>
                  <a:cubicBezTo>
                    <a:pt x="1740" y="3064"/>
                    <a:pt x="2098" y="3838"/>
                    <a:pt x="2383" y="4624"/>
                  </a:cubicBezTo>
                  <a:cubicBezTo>
                    <a:pt x="2402" y="4681"/>
                    <a:pt x="2448" y="4706"/>
                    <a:pt x="2493" y="4706"/>
                  </a:cubicBezTo>
                  <a:cubicBezTo>
                    <a:pt x="2561" y="4706"/>
                    <a:pt x="2626" y="4650"/>
                    <a:pt x="2598" y="4565"/>
                  </a:cubicBezTo>
                  <a:cubicBezTo>
                    <a:pt x="2312" y="3767"/>
                    <a:pt x="1955" y="3005"/>
                    <a:pt x="1538" y="2267"/>
                  </a:cubicBezTo>
                  <a:cubicBezTo>
                    <a:pt x="1133" y="1517"/>
                    <a:pt x="705" y="778"/>
                    <a:pt x="240" y="52"/>
                  </a:cubicBezTo>
                  <a:cubicBezTo>
                    <a:pt x="218" y="16"/>
                    <a:pt x="186" y="1"/>
                    <a:pt x="15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6201106" y="2740181"/>
              <a:ext cx="555078" cy="574505"/>
            </a:xfrm>
            <a:custGeom>
              <a:avLst/>
              <a:gdLst/>
              <a:ahLst/>
              <a:cxnLst/>
              <a:rect l="l" t="t" r="r" b="b"/>
              <a:pathLst>
                <a:path w="11229" h="11622" extrusionOk="0">
                  <a:moveTo>
                    <a:pt x="1" y="10312"/>
                  </a:moveTo>
                  <a:cubicBezTo>
                    <a:pt x="1453" y="11014"/>
                    <a:pt x="5942" y="11621"/>
                    <a:pt x="8133" y="8228"/>
                  </a:cubicBezTo>
                  <a:cubicBezTo>
                    <a:pt x="8133" y="8228"/>
                    <a:pt x="11228" y="3466"/>
                    <a:pt x="6014"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6195767" y="2734941"/>
              <a:ext cx="461551" cy="547811"/>
            </a:xfrm>
            <a:custGeom>
              <a:avLst/>
              <a:gdLst/>
              <a:ahLst/>
              <a:cxnLst/>
              <a:rect l="l" t="t" r="r" b="b"/>
              <a:pathLst>
                <a:path w="9337" h="11082" extrusionOk="0">
                  <a:moveTo>
                    <a:pt x="6165" y="275"/>
                  </a:moveTo>
                  <a:cubicBezTo>
                    <a:pt x="7494" y="1176"/>
                    <a:pt x="8606" y="2441"/>
                    <a:pt x="8943" y="4048"/>
                  </a:cubicBezTo>
                  <a:cubicBezTo>
                    <a:pt x="9146" y="5108"/>
                    <a:pt x="9050" y="6191"/>
                    <a:pt x="8669" y="7203"/>
                  </a:cubicBezTo>
                  <a:cubicBezTo>
                    <a:pt x="8443" y="7810"/>
                    <a:pt x="8122" y="8382"/>
                    <a:pt x="7693" y="8882"/>
                  </a:cubicBezTo>
                  <a:cubicBezTo>
                    <a:pt x="6717" y="10025"/>
                    <a:pt x="5312" y="10644"/>
                    <a:pt x="3836" y="10811"/>
                  </a:cubicBezTo>
                  <a:cubicBezTo>
                    <a:pt x="3561" y="10838"/>
                    <a:pt x="3285" y="10852"/>
                    <a:pt x="3008" y="10852"/>
                  </a:cubicBezTo>
                  <a:cubicBezTo>
                    <a:pt x="2565" y="10852"/>
                    <a:pt x="2120" y="10817"/>
                    <a:pt x="1680" y="10751"/>
                  </a:cubicBezTo>
                  <a:cubicBezTo>
                    <a:pt x="1195" y="10685"/>
                    <a:pt x="720" y="10557"/>
                    <a:pt x="273" y="10359"/>
                  </a:cubicBezTo>
                  <a:lnTo>
                    <a:pt x="273" y="10359"/>
                  </a:lnTo>
                  <a:lnTo>
                    <a:pt x="2252" y="6977"/>
                  </a:lnTo>
                  <a:lnTo>
                    <a:pt x="5479" y="1440"/>
                  </a:lnTo>
                  <a:lnTo>
                    <a:pt x="6165" y="275"/>
                  </a:lnTo>
                  <a:close/>
                  <a:moveTo>
                    <a:pt x="6125" y="0"/>
                  </a:moveTo>
                  <a:cubicBezTo>
                    <a:pt x="6086" y="0"/>
                    <a:pt x="6051" y="19"/>
                    <a:pt x="6026" y="59"/>
                  </a:cubicBezTo>
                  <a:lnTo>
                    <a:pt x="3990" y="3548"/>
                  </a:lnTo>
                  <a:lnTo>
                    <a:pt x="764" y="9096"/>
                  </a:lnTo>
                  <a:lnTo>
                    <a:pt x="14" y="10358"/>
                  </a:lnTo>
                  <a:cubicBezTo>
                    <a:pt x="5" y="10378"/>
                    <a:pt x="1" y="10397"/>
                    <a:pt x="2" y="10415"/>
                  </a:cubicBezTo>
                  <a:lnTo>
                    <a:pt x="2" y="10415"/>
                  </a:lnTo>
                  <a:cubicBezTo>
                    <a:pt x="0" y="10452"/>
                    <a:pt x="17" y="10489"/>
                    <a:pt x="61" y="10513"/>
                  </a:cubicBezTo>
                  <a:cubicBezTo>
                    <a:pt x="925" y="10929"/>
                    <a:pt x="1952" y="11082"/>
                    <a:pt x="2929" y="11082"/>
                  </a:cubicBezTo>
                  <a:cubicBezTo>
                    <a:pt x="3070" y="11082"/>
                    <a:pt x="3209" y="11079"/>
                    <a:pt x="3347" y="11073"/>
                  </a:cubicBezTo>
                  <a:cubicBezTo>
                    <a:pt x="4836" y="11001"/>
                    <a:pt x="6324" y="10513"/>
                    <a:pt x="7431" y="9477"/>
                  </a:cubicBezTo>
                  <a:cubicBezTo>
                    <a:pt x="8015" y="8941"/>
                    <a:pt x="8467" y="8275"/>
                    <a:pt x="8765" y="7548"/>
                  </a:cubicBezTo>
                  <a:cubicBezTo>
                    <a:pt x="9181" y="6548"/>
                    <a:pt x="9336" y="5465"/>
                    <a:pt x="9217" y="4393"/>
                  </a:cubicBezTo>
                  <a:cubicBezTo>
                    <a:pt x="9003" y="2798"/>
                    <a:pt x="8062" y="1452"/>
                    <a:pt x="6812" y="476"/>
                  </a:cubicBezTo>
                  <a:cubicBezTo>
                    <a:pt x="6610" y="309"/>
                    <a:pt x="6395" y="155"/>
                    <a:pt x="6181" y="12"/>
                  </a:cubicBezTo>
                  <a:cubicBezTo>
                    <a:pt x="6162" y="4"/>
                    <a:pt x="6143" y="0"/>
                    <a:pt x="61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6294683" y="3618898"/>
              <a:ext cx="53634" cy="53634"/>
            </a:xfrm>
            <a:custGeom>
              <a:avLst/>
              <a:gdLst/>
              <a:ahLst/>
              <a:cxnLst/>
              <a:rect l="l" t="t" r="r" b="b"/>
              <a:pathLst>
                <a:path w="1085" h="1085" fill="none" extrusionOk="0">
                  <a:moveTo>
                    <a:pt x="1084" y="549"/>
                  </a:moveTo>
                  <a:cubicBezTo>
                    <a:pt x="1084" y="846"/>
                    <a:pt x="846" y="1084"/>
                    <a:pt x="549" y="1084"/>
                  </a:cubicBezTo>
                  <a:cubicBezTo>
                    <a:pt x="251" y="1084"/>
                    <a:pt x="1" y="846"/>
                    <a:pt x="1" y="549"/>
                  </a:cubicBezTo>
                  <a:cubicBezTo>
                    <a:pt x="1" y="251"/>
                    <a:pt x="251" y="1"/>
                    <a:pt x="549" y="1"/>
                  </a:cubicBezTo>
                  <a:cubicBezTo>
                    <a:pt x="846" y="1"/>
                    <a:pt x="1084" y="251"/>
                    <a:pt x="1084" y="549"/>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a:off x="6739679" y="2848489"/>
              <a:ext cx="53585" cy="53634"/>
            </a:xfrm>
            <a:custGeom>
              <a:avLst/>
              <a:gdLst/>
              <a:ahLst/>
              <a:cxnLst/>
              <a:rect l="l" t="t" r="r" b="b"/>
              <a:pathLst>
                <a:path w="1084" h="1085" fill="none" extrusionOk="0">
                  <a:moveTo>
                    <a:pt x="1084" y="537"/>
                  </a:moveTo>
                  <a:cubicBezTo>
                    <a:pt x="1084" y="834"/>
                    <a:pt x="834" y="1084"/>
                    <a:pt x="536" y="1084"/>
                  </a:cubicBezTo>
                  <a:cubicBezTo>
                    <a:pt x="238" y="1084"/>
                    <a:pt x="0" y="834"/>
                    <a:pt x="0" y="537"/>
                  </a:cubicBezTo>
                  <a:cubicBezTo>
                    <a:pt x="0" y="239"/>
                    <a:pt x="238" y="1"/>
                    <a:pt x="536" y="1"/>
                  </a:cubicBezTo>
                  <a:cubicBezTo>
                    <a:pt x="834" y="1"/>
                    <a:pt x="1084" y="239"/>
                    <a:pt x="1084" y="537"/>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6126363" y="3886725"/>
              <a:ext cx="53634" cy="54178"/>
            </a:xfrm>
            <a:custGeom>
              <a:avLst/>
              <a:gdLst/>
              <a:ahLst/>
              <a:cxnLst/>
              <a:rect l="l" t="t" r="r" b="b"/>
              <a:pathLst>
                <a:path w="1085" h="1096" fill="none" extrusionOk="0">
                  <a:moveTo>
                    <a:pt x="1084" y="548"/>
                  </a:moveTo>
                  <a:cubicBezTo>
                    <a:pt x="1084" y="846"/>
                    <a:pt x="846" y="1096"/>
                    <a:pt x="537" y="1096"/>
                  </a:cubicBezTo>
                  <a:cubicBezTo>
                    <a:pt x="239" y="1096"/>
                    <a:pt x="1" y="846"/>
                    <a:pt x="1" y="548"/>
                  </a:cubicBezTo>
                  <a:cubicBezTo>
                    <a:pt x="1" y="250"/>
                    <a:pt x="239" y="0"/>
                    <a:pt x="537" y="0"/>
                  </a:cubicBezTo>
                  <a:cubicBezTo>
                    <a:pt x="846" y="0"/>
                    <a:pt x="1084" y="250"/>
                    <a:pt x="1084" y="548"/>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a:off x="6284104" y="4156282"/>
              <a:ext cx="53634" cy="53585"/>
            </a:xfrm>
            <a:custGeom>
              <a:avLst/>
              <a:gdLst/>
              <a:ahLst/>
              <a:cxnLst/>
              <a:rect l="l" t="t" r="r" b="b"/>
              <a:pathLst>
                <a:path w="1085" h="1084" fill="none" extrusionOk="0">
                  <a:moveTo>
                    <a:pt x="1084" y="548"/>
                  </a:moveTo>
                  <a:cubicBezTo>
                    <a:pt x="1084" y="846"/>
                    <a:pt x="846" y="1084"/>
                    <a:pt x="548" y="1084"/>
                  </a:cubicBezTo>
                  <a:cubicBezTo>
                    <a:pt x="251" y="1084"/>
                    <a:pt x="1" y="846"/>
                    <a:pt x="1" y="548"/>
                  </a:cubicBezTo>
                  <a:cubicBezTo>
                    <a:pt x="1" y="238"/>
                    <a:pt x="251" y="0"/>
                    <a:pt x="548" y="0"/>
                  </a:cubicBezTo>
                  <a:cubicBezTo>
                    <a:pt x="846" y="0"/>
                    <a:pt x="1084" y="238"/>
                    <a:pt x="1084" y="548"/>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6505416" y="3504165"/>
              <a:ext cx="53585" cy="53585"/>
            </a:xfrm>
            <a:custGeom>
              <a:avLst/>
              <a:gdLst/>
              <a:ahLst/>
              <a:cxnLst/>
              <a:rect l="l" t="t" r="r" b="b"/>
              <a:pathLst>
                <a:path w="1084" h="1084" fill="none" extrusionOk="0">
                  <a:moveTo>
                    <a:pt x="1084" y="536"/>
                  </a:moveTo>
                  <a:cubicBezTo>
                    <a:pt x="1084" y="846"/>
                    <a:pt x="846" y="1084"/>
                    <a:pt x="548" y="1084"/>
                  </a:cubicBezTo>
                  <a:cubicBezTo>
                    <a:pt x="250" y="1084"/>
                    <a:pt x="0" y="846"/>
                    <a:pt x="0" y="536"/>
                  </a:cubicBezTo>
                  <a:cubicBezTo>
                    <a:pt x="0" y="238"/>
                    <a:pt x="250" y="0"/>
                    <a:pt x="548" y="0"/>
                  </a:cubicBezTo>
                  <a:cubicBezTo>
                    <a:pt x="846" y="0"/>
                    <a:pt x="1084" y="238"/>
                    <a:pt x="1084" y="536"/>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6665480" y="2220495"/>
              <a:ext cx="53634" cy="54227"/>
            </a:xfrm>
            <a:custGeom>
              <a:avLst/>
              <a:gdLst/>
              <a:ahLst/>
              <a:cxnLst/>
              <a:rect l="l" t="t" r="r" b="b"/>
              <a:pathLst>
                <a:path w="1085" h="1097" fill="none" extrusionOk="0">
                  <a:moveTo>
                    <a:pt x="1084" y="548"/>
                  </a:moveTo>
                  <a:cubicBezTo>
                    <a:pt x="1084" y="846"/>
                    <a:pt x="846" y="1096"/>
                    <a:pt x="549" y="1096"/>
                  </a:cubicBezTo>
                  <a:cubicBezTo>
                    <a:pt x="251" y="1096"/>
                    <a:pt x="1" y="846"/>
                    <a:pt x="1" y="548"/>
                  </a:cubicBezTo>
                  <a:cubicBezTo>
                    <a:pt x="1" y="251"/>
                    <a:pt x="251" y="1"/>
                    <a:pt x="549" y="1"/>
                  </a:cubicBezTo>
                  <a:cubicBezTo>
                    <a:pt x="846" y="1"/>
                    <a:pt x="1084" y="251"/>
                    <a:pt x="1084" y="548"/>
                  </a:cubicBezTo>
                  <a:close/>
                </a:path>
              </a:pathLst>
            </a:custGeom>
            <a:solidFill>
              <a:srgbClr val="341763"/>
            </a:solid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6427707" y="2128698"/>
              <a:ext cx="53634" cy="53585"/>
            </a:xfrm>
            <a:custGeom>
              <a:avLst/>
              <a:gdLst/>
              <a:ahLst/>
              <a:cxnLst/>
              <a:rect l="l" t="t" r="r" b="b"/>
              <a:pathLst>
                <a:path w="1085" h="1084" fill="none" extrusionOk="0">
                  <a:moveTo>
                    <a:pt x="1084" y="548"/>
                  </a:moveTo>
                  <a:cubicBezTo>
                    <a:pt x="1084" y="846"/>
                    <a:pt x="834" y="1084"/>
                    <a:pt x="537" y="1084"/>
                  </a:cubicBezTo>
                  <a:cubicBezTo>
                    <a:pt x="239" y="1084"/>
                    <a:pt x="1" y="846"/>
                    <a:pt x="1" y="548"/>
                  </a:cubicBezTo>
                  <a:cubicBezTo>
                    <a:pt x="1" y="239"/>
                    <a:pt x="239" y="0"/>
                    <a:pt x="537" y="0"/>
                  </a:cubicBezTo>
                  <a:cubicBezTo>
                    <a:pt x="834" y="0"/>
                    <a:pt x="1084" y="239"/>
                    <a:pt x="1084" y="548"/>
                  </a:cubicBezTo>
                  <a:close/>
                </a:path>
              </a:pathLst>
            </a:custGeom>
            <a:solidFill>
              <a:srgbClr val="341763"/>
            </a:solid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7041023" y="3236338"/>
              <a:ext cx="62433" cy="62433"/>
            </a:xfrm>
            <a:custGeom>
              <a:avLst/>
              <a:gdLst/>
              <a:ahLst/>
              <a:cxnLst/>
              <a:rect l="l" t="t" r="r" b="b"/>
              <a:pathLst>
                <a:path w="1263" h="1263" fill="none" extrusionOk="0">
                  <a:moveTo>
                    <a:pt x="1262" y="537"/>
                  </a:moveTo>
                  <a:cubicBezTo>
                    <a:pt x="1262" y="1025"/>
                    <a:pt x="679" y="1263"/>
                    <a:pt x="333" y="930"/>
                  </a:cubicBezTo>
                  <a:cubicBezTo>
                    <a:pt x="0" y="584"/>
                    <a:pt x="238" y="1"/>
                    <a:pt x="726" y="1"/>
                  </a:cubicBezTo>
                  <a:cubicBezTo>
                    <a:pt x="1024" y="1"/>
                    <a:pt x="1262" y="239"/>
                    <a:pt x="1262" y="537"/>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6249995" y="3352901"/>
              <a:ext cx="63026" cy="63026"/>
            </a:xfrm>
            <a:custGeom>
              <a:avLst/>
              <a:gdLst/>
              <a:ahLst/>
              <a:cxnLst/>
              <a:rect l="l" t="t" r="r" b="b"/>
              <a:pathLst>
                <a:path w="1275" h="1275" fill="none" extrusionOk="0">
                  <a:moveTo>
                    <a:pt x="1274" y="548"/>
                  </a:moveTo>
                  <a:cubicBezTo>
                    <a:pt x="1274" y="1036"/>
                    <a:pt x="691" y="1274"/>
                    <a:pt x="345" y="941"/>
                  </a:cubicBezTo>
                  <a:cubicBezTo>
                    <a:pt x="0" y="596"/>
                    <a:pt x="250" y="0"/>
                    <a:pt x="738" y="0"/>
                  </a:cubicBezTo>
                  <a:cubicBezTo>
                    <a:pt x="1036" y="0"/>
                    <a:pt x="1274" y="250"/>
                    <a:pt x="1274" y="548"/>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6181135" y="2823772"/>
              <a:ext cx="469114" cy="437329"/>
            </a:xfrm>
            <a:custGeom>
              <a:avLst/>
              <a:gdLst/>
              <a:ahLst/>
              <a:cxnLst/>
              <a:rect l="l" t="t" r="r" b="b"/>
              <a:pathLst>
                <a:path w="9490" h="8847" extrusionOk="0">
                  <a:moveTo>
                    <a:pt x="3060" y="5216"/>
                  </a:moveTo>
                  <a:cubicBezTo>
                    <a:pt x="2072" y="4561"/>
                    <a:pt x="1048" y="3942"/>
                    <a:pt x="0" y="3358"/>
                  </a:cubicBezTo>
                  <a:lnTo>
                    <a:pt x="2548" y="679"/>
                  </a:lnTo>
                  <a:lnTo>
                    <a:pt x="5203" y="2239"/>
                  </a:lnTo>
                  <a:cubicBezTo>
                    <a:pt x="5715" y="1548"/>
                    <a:pt x="6120" y="798"/>
                    <a:pt x="6429" y="1"/>
                  </a:cubicBezTo>
                  <a:cubicBezTo>
                    <a:pt x="6429" y="1"/>
                    <a:pt x="9489" y="2727"/>
                    <a:pt x="7358" y="5787"/>
                  </a:cubicBezTo>
                  <a:cubicBezTo>
                    <a:pt x="5239" y="8847"/>
                    <a:pt x="1607" y="7609"/>
                    <a:pt x="1607" y="76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6175203" y="2818631"/>
              <a:ext cx="420868" cy="398920"/>
            </a:xfrm>
            <a:custGeom>
              <a:avLst/>
              <a:gdLst/>
              <a:ahLst/>
              <a:cxnLst/>
              <a:rect l="l" t="t" r="r" b="b"/>
              <a:pathLst>
                <a:path w="8514" h="8070" extrusionOk="0">
                  <a:moveTo>
                    <a:pt x="6592" y="310"/>
                  </a:moveTo>
                  <a:cubicBezTo>
                    <a:pt x="6909" y="625"/>
                    <a:pt x="7186" y="976"/>
                    <a:pt x="7407" y="1355"/>
                  </a:cubicBezTo>
                  <a:cubicBezTo>
                    <a:pt x="7942" y="2212"/>
                    <a:pt x="8252" y="3248"/>
                    <a:pt x="8062" y="4260"/>
                  </a:cubicBezTo>
                  <a:cubicBezTo>
                    <a:pt x="7835" y="5486"/>
                    <a:pt x="6966" y="6594"/>
                    <a:pt x="5906" y="7225"/>
                  </a:cubicBezTo>
                  <a:cubicBezTo>
                    <a:pt x="5160" y="7636"/>
                    <a:pt x="4325" y="7850"/>
                    <a:pt x="3482" y="7850"/>
                  </a:cubicBezTo>
                  <a:cubicBezTo>
                    <a:pt x="3397" y="7850"/>
                    <a:pt x="3312" y="7848"/>
                    <a:pt x="3228" y="7844"/>
                  </a:cubicBezTo>
                  <a:cubicBezTo>
                    <a:pt x="2776" y="7844"/>
                    <a:pt x="2325" y="7776"/>
                    <a:pt x="1892" y="7658"/>
                  </a:cubicBezTo>
                  <a:lnTo>
                    <a:pt x="1892" y="7658"/>
                  </a:lnTo>
                  <a:lnTo>
                    <a:pt x="3241" y="5416"/>
                  </a:lnTo>
                  <a:lnTo>
                    <a:pt x="3241" y="5416"/>
                  </a:lnTo>
                  <a:cubicBezTo>
                    <a:pt x="3294" y="5375"/>
                    <a:pt x="3316" y="5278"/>
                    <a:pt x="3239" y="5224"/>
                  </a:cubicBezTo>
                  <a:cubicBezTo>
                    <a:pt x="2277" y="4594"/>
                    <a:pt x="1304" y="3997"/>
                    <a:pt x="299" y="3433"/>
                  </a:cubicBezTo>
                  <a:lnTo>
                    <a:pt x="299" y="3433"/>
                  </a:lnTo>
                  <a:lnTo>
                    <a:pt x="2430" y="1188"/>
                  </a:lnTo>
                  <a:lnTo>
                    <a:pt x="2679" y="920"/>
                  </a:lnTo>
                  <a:lnTo>
                    <a:pt x="2679" y="920"/>
                  </a:lnTo>
                  <a:lnTo>
                    <a:pt x="5264" y="2438"/>
                  </a:lnTo>
                  <a:cubicBezTo>
                    <a:pt x="5279" y="2445"/>
                    <a:pt x="5295" y="2448"/>
                    <a:pt x="5311" y="2448"/>
                  </a:cubicBezTo>
                  <a:cubicBezTo>
                    <a:pt x="5353" y="2448"/>
                    <a:pt x="5392" y="2426"/>
                    <a:pt x="5418" y="2391"/>
                  </a:cubicBezTo>
                  <a:cubicBezTo>
                    <a:pt x="5905" y="1760"/>
                    <a:pt x="6300" y="1056"/>
                    <a:pt x="6592" y="310"/>
                  </a:cubicBezTo>
                  <a:close/>
                  <a:moveTo>
                    <a:pt x="6556" y="0"/>
                  </a:moveTo>
                  <a:cubicBezTo>
                    <a:pt x="6511" y="0"/>
                    <a:pt x="6469" y="29"/>
                    <a:pt x="6454" y="81"/>
                  </a:cubicBezTo>
                  <a:cubicBezTo>
                    <a:pt x="6169" y="833"/>
                    <a:pt x="5776" y="1541"/>
                    <a:pt x="5294" y="2184"/>
                  </a:cubicBezTo>
                  <a:lnTo>
                    <a:pt x="5294" y="2184"/>
                  </a:lnTo>
                  <a:lnTo>
                    <a:pt x="2716" y="688"/>
                  </a:lnTo>
                  <a:cubicBezTo>
                    <a:pt x="2701" y="673"/>
                    <a:pt x="2681" y="667"/>
                    <a:pt x="2662" y="667"/>
                  </a:cubicBezTo>
                  <a:cubicBezTo>
                    <a:pt x="2634" y="667"/>
                    <a:pt x="2605" y="679"/>
                    <a:pt x="2585" y="700"/>
                  </a:cubicBezTo>
                  <a:lnTo>
                    <a:pt x="370" y="3046"/>
                  </a:lnTo>
                  <a:lnTo>
                    <a:pt x="49" y="3379"/>
                  </a:lnTo>
                  <a:cubicBezTo>
                    <a:pt x="1" y="3438"/>
                    <a:pt x="13" y="3522"/>
                    <a:pt x="72" y="3557"/>
                  </a:cubicBezTo>
                  <a:cubicBezTo>
                    <a:pt x="1082" y="4120"/>
                    <a:pt x="2058" y="4715"/>
                    <a:pt x="3023" y="5343"/>
                  </a:cubicBezTo>
                  <a:lnTo>
                    <a:pt x="3023" y="5343"/>
                  </a:lnTo>
                  <a:lnTo>
                    <a:pt x="1632" y="7665"/>
                  </a:lnTo>
                  <a:cubicBezTo>
                    <a:pt x="1596" y="7737"/>
                    <a:pt x="1632" y="7808"/>
                    <a:pt x="1715" y="7832"/>
                  </a:cubicBezTo>
                  <a:cubicBezTo>
                    <a:pt x="2255" y="7991"/>
                    <a:pt x="2810" y="8070"/>
                    <a:pt x="3364" y="8070"/>
                  </a:cubicBezTo>
                  <a:cubicBezTo>
                    <a:pt x="4179" y="8070"/>
                    <a:pt x="4993" y="7898"/>
                    <a:pt x="5752" y="7558"/>
                  </a:cubicBezTo>
                  <a:cubicBezTo>
                    <a:pt x="6907" y="6986"/>
                    <a:pt x="7776" y="5963"/>
                    <a:pt x="8181" y="4736"/>
                  </a:cubicBezTo>
                  <a:cubicBezTo>
                    <a:pt x="8514" y="3677"/>
                    <a:pt x="8323" y="2569"/>
                    <a:pt x="7823" y="1605"/>
                  </a:cubicBezTo>
                  <a:cubicBezTo>
                    <a:pt x="7526" y="1010"/>
                    <a:pt x="7121" y="474"/>
                    <a:pt x="6633" y="33"/>
                  </a:cubicBezTo>
                  <a:cubicBezTo>
                    <a:pt x="6610" y="11"/>
                    <a:pt x="6583" y="0"/>
                    <a:pt x="65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6374764" y="3092538"/>
              <a:ext cx="64213" cy="36728"/>
            </a:xfrm>
            <a:custGeom>
              <a:avLst/>
              <a:gdLst/>
              <a:ahLst/>
              <a:cxnLst/>
              <a:rect l="l" t="t" r="r" b="b"/>
              <a:pathLst>
                <a:path w="1299" h="743" extrusionOk="0">
                  <a:moveTo>
                    <a:pt x="1139" y="1"/>
                  </a:moveTo>
                  <a:cubicBezTo>
                    <a:pt x="1129" y="1"/>
                    <a:pt x="1118" y="2"/>
                    <a:pt x="1107" y="5"/>
                  </a:cubicBezTo>
                  <a:cubicBezTo>
                    <a:pt x="715" y="112"/>
                    <a:pt x="357" y="302"/>
                    <a:pt x="48" y="553"/>
                  </a:cubicBezTo>
                  <a:cubicBezTo>
                    <a:pt x="0" y="600"/>
                    <a:pt x="0" y="672"/>
                    <a:pt x="48" y="707"/>
                  </a:cubicBezTo>
                  <a:cubicBezTo>
                    <a:pt x="66" y="731"/>
                    <a:pt x="92" y="743"/>
                    <a:pt x="121" y="743"/>
                  </a:cubicBezTo>
                  <a:cubicBezTo>
                    <a:pt x="149" y="743"/>
                    <a:pt x="179" y="731"/>
                    <a:pt x="203" y="707"/>
                  </a:cubicBezTo>
                  <a:cubicBezTo>
                    <a:pt x="488" y="481"/>
                    <a:pt x="810" y="314"/>
                    <a:pt x="1167" y="231"/>
                  </a:cubicBezTo>
                  <a:cubicBezTo>
                    <a:pt x="1299" y="187"/>
                    <a:pt x="1258" y="1"/>
                    <a:pt x="11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6487768" y="2928125"/>
              <a:ext cx="13297" cy="73902"/>
            </a:xfrm>
            <a:custGeom>
              <a:avLst/>
              <a:gdLst/>
              <a:ahLst/>
              <a:cxnLst/>
              <a:rect l="l" t="t" r="r" b="b"/>
              <a:pathLst>
                <a:path w="269" h="1495" extrusionOk="0">
                  <a:moveTo>
                    <a:pt x="113" y="0"/>
                  </a:moveTo>
                  <a:cubicBezTo>
                    <a:pt x="57" y="0"/>
                    <a:pt x="0" y="39"/>
                    <a:pt x="0" y="116"/>
                  </a:cubicBezTo>
                  <a:cubicBezTo>
                    <a:pt x="12" y="533"/>
                    <a:pt x="24" y="961"/>
                    <a:pt x="36" y="1378"/>
                  </a:cubicBezTo>
                  <a:cubicBezTo>
                    <a:pt x="36" y="1456"/>
                    <a:pt x="95" y="1494"/>
                    <a:pt x="153" y="1494"/>
                  </a:cubicBezTo>
                  <a:cubicBezTo>
                    <a:pt x="212" y="1494"/>
                    <a:pt x="268" y="1456"/>
                    <a:pt x="262" y="1378"/>
                  </a:cubicBezTo>
                  <a:cubicBezTo>
                    <a:pt x="250" y="961"/>
                    <a:pt x="238" y="533"/>
                    <a:pt x="226" y="116"/>
                  </a:cubicBezTo>
                  <a:cubicBezTo>
                    <a:pt x="226" y="39"/>
                    <a:pt x="170" y="0"/>
                    <a:pt x="1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5699657" y="2297016"/>
              <a:ext cx="740449" cy="795764"/>
            </a:xfrm>
            <a:custGeom>
              <a:avLst/>
              <a:gdLst/>
              <a:ahLst/>
              <a:cxnLst/>
              <a:rect l="l" t="t" r="r" b="b"/>
              <a:pathLst>
                <a:path w="14979" h="16098" extrusionOk="0">
                  <a:moveTo>
                    <a:pt x="1" y="10228"/>
                  </a:moveTo>
                  <a:lnTo>
                    <a:pt x="2715" y="12335"/>
                  </a:lnTo>
                  <a:cubicBezTo>
                    <a:pt x="2715" y="12335"/>
                    <a:pt x="929" y="11526"/>
                    <a:pt x="525" y="13264"/>
                  </a:cubicBezTo>
                  <a:cubicBezTo>
                    <a:pt x="132" y="15014"/>
                    <a:pt x="3608" y="16098"/>
                    <a:pt x="4978" y="14479"/>
                  </a:cubicBezTo>
                  <a:cubicBezTo>
                    <a:pt x="4978" y="14479"/>
                    <a:pt x="7859" y="16062"/>
                    <a:pt x="10812" y="13633"/>
                  </a:cubicBezTo>
                  <a:cubicBezTo>
                    <a:pt x="13764" y="11204"/>
                    <a:pt x="14979" y="7930"/>
                    <a:pt x="14657" y="6228"/>
                  </a:cubicBezTo>
                  <a:cubicBezTo>
                    <a:pt x="14336" y="4525"/>
                    <a:pt x="13562" y="3751"/>
                    <a:pt x="12181" y="2953"/>
                  </a:cubicBezTo>
                  <a:cubicBezTo>
                    <a:pt x="10812" y="2144"/>
                    <a:pt x="5954" y="1"/>
                    <a:pt x="59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5693626" y="2291134"/>
              <a:ext cx="739411" cy="766995"/>
            </a:xfrm>
            <a:custGeom>
              <a:avLst/>
              <a:gdLst/>
              <a:ahLst/>
              <a:cxnLst/>
              <a:rect l="l" t="t" r="r" b="b"/>
              <a:pathLst>
                <a:path w="14958" h="15516" extrusionOk="0">
                  <a:moveTo>
                    <a:pt x="6126" y="246"/>
                  </a:moveTo>
                  <a:lnTo>
                    <a:pt x="6126" y="246"/>
                  </a:lnTo>
                  <a:cubicBezTo>
                    <a:pt x="7153" y="697"/>
                    <a:pt x="8180" y="1170"/>
                    <a:pt x="9195" y="1644"/>
                  </a:cubicBezTo>
                  <a:cubicBezTo>
                    <a:pt x="9945" y="1989"/>
                    <a:pt x="10695" y="2346"/>
                    <a:pt x="11446" y="2715"/>
                  </a:cubicBezTo>
                  <a:cubicBezTo>
                    <a:pt x="12136" y="3072"/>
                    <a:pt x="12839" y="3453"/>
                    <a:pt x="13422" y="3977"/>
                  </a:cubicBezTo>
                  <a:cubicBezTo>
                    <a:pt x="14124" y="4644"/>
                    <a:pt x="14577" y="5525"/>
                    <a:pt x="14696" y="6489"/>
                  </a:cubicBezTo>
                  <a:cubicBezTo>
                    <a:pt x="14803" y="7251"/>
                    <a:pt x="14625" y="8049"/>
                    <a:pt x="14375" y="8775"/>
                  </a:cubicBezTo>
                  <a:cubicBezTo>
                    <a:pt x="14029" y="9764"/>
                    <a:pt x="13529" y="10704"/>
                    <a:pt x="12886" y="11538"/>
                  </a:cubicBezTo>
                  <a:cubicBezTo>
                    <a:pt x="12124" y="12562"/>
                    <a:pt x="11184" y="13562"/>
                    <a:pt x="10076" y="14217"/>
                  </a:cubicBezTo>
                  <a:cubicBezTo>
                    <a:pt x="9245" y="14723"/>
                    <a:pt x="8263" y="15003"/>
                    <a:pt x="7286" y="15003"/>
                  </a:cubicBezTo>
                  <a:cubicBezTo>
                    <a:pt x="6584" y="15003"/>
                    <a:pt x="5884" y="14858"/>
                    <a:pt x="5242" y="14550"/>
                  </a:cubicBezTo>
                  <a:cubicBezTo>
                    <a:pt x="5219" y="14538"/>
                    <a:pt x="5183" y="14526"/>
                    <a:pt x="5159" y="14502"/>
                  </a:cubicBezTo>
                  <a:cubicBezTo>
                    <a:pt x="5146" y="14494"/>
                    <a:pt x="5131" y="14490"/>
                    <a:pt x="5114" y="14490"/>
                  </a:cubicBezTo>
                  <a:cubicBezTo>
                    <a:pt x="5084" y="14490"/>
                    <a:pt x="5051" y="14503"/>
                    <a:pt x="5028" y="14526"/>
                  </a:cubicBezTo>
                  <a:cubicBezTo>
                    <a:pt x="4564" y="15056"/>
                    <a:pt x="3874" y="15291"/>
                    <a:pt x="3174" y="15291"/>
                  </a:cubicBezTo>
                  <a:cubicBezTo>
                    <a:pt x="2600" y="15291"/>
                    <a:pt x="2019" y="15132"/>
                    <a:pt x="1551" y="14848"/>
                  </a:cubicBezTo>
                  <a:cubicBezTo>
                    <a:pt x="1099" y="14586"/>
                    <a:pt x="706" y="14169"/>
                    <a:pt x="730" y="13621"/>
                  </a:cubicBezTo>
                  <a:cubicBezTo>
                    <a:pt x="754" y="13026"/>
                    <a:pt x="1159" y="12466"/>
                    <a:pt x="1766" y="12395"/>
                  </a:cubicBezTo>
                  <a:cubicBezTo>
                    <a:pt x="1838" y="12388"/>
                    <a:pt x="1909" y="12384"/>
                    <a:pt x="1979" y="12384"/>
                  </a:cubicBezTo>
                  <a:cubicBezTo>
                    <a:pt x="2142" y="12384"/>
                    <a:pt x="2302" y="12405"/>
                    <a:pt x="2468" y="12454"/>
                  </a:cubicBezTo>
                  <a:cubicBezTo>
                    <a:pt x="2540" y="12478"/>
                    <a:pt x="2623" y="12502"/>
                    <a:pt x="2706" y="12526"/>
                  </a:cubicBezTo>
                  <a:lnTo>
                    <a:pt x="2736" y="12536"/>
                  </a:lnTo>
                  <a:lnTo>
                    <a:pt x="2736" y="12536"/>
                  </a:lnTo>
                  <a:lnTo>
                    <a:pt x="2754" y="12550"/>
                  </a:lnTo>
                  <a:lnTo>
                    <a:pt x="2759" y="12543"/>
                  </a:lnTo>
                  <a:lnTo>
                    <a:pt x="2759" y="12543"/>
                  </a:lnTo>
                  <a:lnTo>
                    <a:pt x="2778" y="12550"/>
                  </a:lnTo>
                  <a:cubicBezTo>
                    <a:pt x="2762" y="12550"/>
                    <a:pt x="2773" y="12555"/>
                    <a:pt x="2778" y="12555"/>
                  </a:cubicBezTo>
                  <a:cubicBezTo>
                    <a:pt x="2780" y="12555"/>
                    <a:pt x="2782" y="12554"/>
                    <a:pt x="2778" y="12550"/>
                  </a:cubicBezTo>
                  <a:lnTo>
                    <a:pt x="2778" y="12550"/>
                  </a:lnTo>
                  <a:cubicBezTo>
                    <a:pt x="2794" y="12557"/>
                    <a:pt x="2810" y="12560"/>
                    <a:pt x="2826" y="12560"/>
                  </a:cubicBezTo>
                  <a:cubicBezTo>
                    <a:pt x="2918" y="12560"/>
                    <a:pt x="3000" y="12454"/>
                    <a:pt x="2909" y="12383"/>
                  </a:cubicBezTo>
                  <a:lnTo>
                    <a:pt x="270" y="10326"/>
                  </a:lnTo>
                  <a:lnTo>
                    <a:pt x="270" y="10326"/>
                  </a:lnTo>
                  <a:lnTo>
                    <a:pt x="2242" y="6930"/>
                  </a:lnTo>
                  <a:lnTo>
                    <a:pt x="5445" y="1429"/>
                  </a:lnTo>
                  <a:lnTo>
                    <a:pt x="6126" y="246"/>
                  </a:lnTo>
                  <a:close/>
                  <a:moveTo>
                    <a:pt x="6077" y="1"/>
                  </a:moveTo>
                  <a:cubicBezTo>
                    <a:pt x="6039" y="1"/>
                    <a:pt x="6004" y="16"/>
                    <a:pt x="5981" y="48"/>
                  </a:cubicBezTo>
                  <a:lnTo>
                    <a:pt x="3957" y="3525"/>
                  </a:lnTo>
                  <a:lnTo>
                    <a:pt x="766" y="9025"/>
                  </a:lnTo>
                  <a:lnTo>
                    <a:pt x="27" y="10288"/>
                  </a:lnTo>
                  <a:cubicBezTo>
                    <a:pt x="22" y="10297"/>
                    <a:pt x="18" y="10307"/>
                    <a:pt x="16" y="10316"/>
                  </a:cubicBezTo>
                  <a:lnTo>
                    <a:pt x="16" y="10316"/>
                  </a:lnTo>
                  <a:cubicBezTo>
                    <a:pt x="1" y="10352"/>
                    <a:pt x="7" y="10395"/>
                    <a:pt x="51" y="10430"/>
                  </a:cubicBezTo>
                  <a:lnTo>
                    <a:pt x="2298" y="12192"/>
                  </a:lnTo>
                  <a:lnTo>
                    <a:pt x="2298" y="12192"/>
                  </a:lnTo>
                  <a:cubicBezTo>
                    <a:pt x="2184" y="12175"/>
                    <a:pt x="2067" y="12167"/>
                    <a:pt x="1949" y="12167"/>
                  </a:cubicBezTo>
                  <a:cubicBezTo>
                    <a:pt x="1920" y="12167"/>
                    <a:pt x="1890" y="12168"/>
                    <a:pt x="1861" y="12169"/>
                  </a:cubicBezTo>
                  <a:cubicBezTo>
                    <a:pt x="1182" y="12204"/>
                    <a:pt x="718" y="12669"/>
                    <a:pt x="551" y="13312"/>
                  </a:cubicBezTo>
                  <a:cubicBezTo>
                    <a:pt x="194" y="14717"/>
                    <a:pt x="1909" y="15467"/>
                    <a:pt x="3040" y="15514"/>
                  </a:cubicBezTo>
                  <a:cubicBezTo>
                    <a:pt x="3075" y="15515"/>
                    <a:pt x="3111" y="15516"/>
                    <a:pt x="3146" y="15516"/>
                  </a:cubicBezTo>
                  <a:cubicBezTo>
                    <a:pt x="3874" y="15516"/>
                    <a:pt x="4619" y="15289"/>
                    <a:pt x="5131" y="14750"/>
                  </a:cubicBezTo>
                  <a:lnTo>
                    <a:pt x="5131" y="14750"/>
                  </a:lnTo>
                  <a:cubicBezTo>
                    <a:pt x="5498" y="14929"/>
                    <a:pt x="5894" y="15055"/>
                    <a:pt x="6290" y="15121"/>
                  </a:cubicBezTo>
                  <a:cubicBezTo>
                    <a:pt x="6632" y="15188"/>
                    <a:pt x="6979" y="15221"/>
                    <a:pt x="7325" y="15221"/>
                  </a:cubicBezTo>
                  <a:cubicBezTo>
                    <a:pt x="7967" y="15221"/>
                    <a:pt x="8608" y="15108"/>
                    <a:pt x="9219" y="14883"/>
                  </a:cubicBezTo>
                  <a:cubicBezTo>
                    <a:pt x="10457" y="14419"/>
                    <a:pt x="11481" y="13514"/>
                    <a:pt x="12362" y="12538"/>
                  </a:cubicBezTo>
                  <a:cubicBezTo>
                    <a:pt x="13136" y="11692"/>
                    <a:pt x="13767" y="10716"/>
                    <a:pt x="14255" y="9680"/>
                  </a:cubicBezTo>
                  <a:cubicBezTo>
                    <a:pt x="14636" y="8871"/>
                    <a:pt x="14875" y="8002"/>
                    <a:pt x="14934" y="7109"/>
                  </a:cubicBezTo>
                  <a:cubicBezTo>
                    <a:pt x="14958" y="6216"/>
                    <a:pt x="14720" y="5335"/>
                    <a:pt x="14232" y="4584"/>
                  </a:cubicBezTo>
                  <a:cubicBezTo>
                    <a:pt x="13720" y="3822"/>
                    <a:pt x="12946" y="3287"/>
                    <a:pt x="12160" y="2858"/>
                  </a:cubicBezTo>
                  <a:cubicBezTo>
                    <a:pt x="11493" y="2489"/>
                    <a:pt x="10791" y="2156"/>
                    <a:pt x="10100" y="1834"/>
                  </a:cubicBezTo>
                  <a:cubicBezTo>
                    <a:pt x="8814" y="1215"/>
                    <a:pt x="7517" y="632"/>
                    <a:pt x="6207" y="48"/>
                  </a:cubicBezTo>
                  <a:lnTo>
                    <a:pt x="6135" y="12"/>
                  </a:lnTo>
                  <a:cubicBezTo>
                    <a:pt x="6116" y="5"/>
                    <a:pt x="6096" y="1"/>
                    <a:pt x="607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6145790" y="2670580"/>
              <a:ext cx="184680" cy="197236"/>
            </a:xfrm>
            <a:custGeom>
              <a:avLst/>
              <a:gdLst/>
              <a:ahLst/>
              <a:cxnLst/>
              <a:rect l="l" t="t" r="r" b="b"/>
              <a:pathLst>
                <a:path w="3736" h="3990" extrusionOk="0">
                  <a:moveTo>
                    <a:pt x="2446" y="0"/>
                  </a:moveTo>
                  <a:cubicBezTo>
                    <a:pt x="2213" y="0"/>
                    <a:pt x="1996" y="96"/>
                    <a:pt x="1846" y="278"/>
                  </a:cubicBezTo>
                  <a:cubicBezTo>
                    <a:pt x="1620" y="564"/>
                    <a:pt x="1668" y="992"/>
                    <a:pt x="1620" y="1338"/>
                  </a:cubicBezTo>
                  <a:cubicBezTo>
                    <a:pt x="1608" y="1492"/>
                    <a:pt x="1548" y="1647"/>
                    <a:pt x="1453" y="1766"/>
                  </a:cubicBezTo>
                  <a:cubicBezTo>
                    <a:pt x="1298" y="1945"/>
                    <a:pt x="1096" y="2028"/>
                    <a:pt x="822" y="2147"/>
                  </a:cubicBezTo>
                  <a:cubicBezTo>
                    <a:pt x="548" y="2266"/>
                    <a:pt x="298" y="2373"/>
                    <a:pt x="155" y="2623"/>
                  </a:cubicBezTo>
                  <a:cubicBezTo>
                    <a:pt x="13" y="2838"/>
                    <a:pt x="1" y="3112"/>
                    <a:pt x="120" y="3350"/>
                  </a:cubicBezTo>
                  <a:cubicBezTo>
                    <a:pt x="263" y="3588"/>
                    <a:pt x="489" y="3766"/>
                    <a:pt x="763" y="3862"/>
                  </a:cubicBezTo>
                  <a:cubicBezTo>
                    <a:pt x="973" y="3949"/>
                    <a:pt x="1184" y="3989"/>
                    <a:pt x="1392" y="3989"/>
                  </a:cubicBezTo>
                  <a:cubicBezTo>
                    <a:pt x="2625" y="3989"/>
                    <a:pt x="3736" y="2587"/>
                    <a:pt x="3644" y="1385"/>
                  </a:cubicBezTo>
                  <a:cubicBezTo>
                    <a:pt x="3620" y="1028"/>
                    <a:pt x="3465" y="695"/>
                    <a:pt x="3227" y="445"/>
                  </a:cubicBezTo>
                  <a:cubicBezTo>
                    <a:pt x="3049" y="218"/>
                    <a:pt x="2799" y="64"/>
                    <a:pt x="2525" y="4"/>
                  </a:cubicBezTo>
                  <a:cubicBezTo>
                    <a:pt x="2498" y="2"/>
                    <a:pt x="2472" y="0"/>
                    <a:pt x="24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6206450" y="2717975"/>
              <a:ext cx="140200" cy="147024"/>
            </a:xfrm>
            <a:custGeom>
              <a:avLst/>
              <a:gdLst/>
              <a:ahLst/>
              <a:cxnLst/>
              <a:rect l="l" t="t" r="r" b="b"/>
              <a:pathLst>
                <a:path w="3048" h="3204" extrusionOk="0">
                  <a:moveTo>
                    <a:pt x="2167" y="1"/>
                  </a:moveTo>
                  <a:cubicBezTo>
                    <a:pt x="1930" y="1"/>
                    <a:pt x="1694" y="43"/>
                    <a:pt x="1464" y="129"/>
                  </a:cubicBezTo>
                  <a:cubicBezTo>
                    <a:pt x="1226" y="188"/>
                    <a:pt x="1012" y="355"/>
                    <a:pt x="905" y="593"/>
                  </a:cubicBezTo>
                  <a:cubicBezTo>
                    <a:pt x="810" y="831"/>
                    <a:pt x="905" y="1105"/>
                    <a:pt x="988" y="1343"/>
                  </a:cubicBezTo>
                  <a:cubicBezTo>
                    <a:pt x="643" y="1355"/>
                    <a:pt x="262" y="1474"/>
                    <a:pt x="107" y="1772"/>
                  </a:cubicBezTo>
                  <a:cubicBezTo>
                    <a:pt x="12" y="1998"/>
                    <a:pt x="0" y="2248"/>
                    <a:pt x="60" y="2474"/>
                  </a:cubicBezTo>
                  <a:cubicBezTo>
                    <a:pt x="107" y="2712"/>
                    <a:pt x="167" y="2938"/>
                    <a:pt x="250" y="3165"/>
                  </a:cubicBezTo>
                  <a:cubicBezTo>
                    <a:pt x="250" y="3165"/>
                    <a:pt x="380" y="3203"/>
                    <a:pt x="585" y="3203"/>
                  </a:cubicBezTo>
                  <a:cubicBezTo>
                    <a:pt x="973" y="3203"/>
                    <a:pt x="1630" y="3066"/>
                    <a:pt x="2191" y="2272"/>
                  </a:cubicBezTo>
                  <a:cubicBezTo>
                    <a:pt x="3048" y="1057"/>
                    <a:pt x="2453" y="21"/>
                    <a:pt x="2453" y="21"/>
                  </a:cubicBezTo>
                  <a:cubicBezTo>
                    <a:pt x="2357" y="8"/>
                    <a:pt x="2262" y="1"/>
                    <a:pt x="2167"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6138128" y="2665538"/>
              <a:ext cx="230207" cy="207468"/>
            </a:xfrm>
            <a:custGeom>
              <a:avLst/>
              <a:gdLst/>
              <a:ahLst/>
              <a:cxnLst/>
              <a:rect l="l" t="t" r="r" b="b"/>
              <a:pathLst>
                <a:path w="4657" h="4197" extrusionOk="0">
                  <a:moveTo>
                    <a:pt x="2582" y="212"/>
                  </a:moveTo>
                  <a:cubicBezTo>
                    <a:pt x="2594" y="212"/>
                    <a:pt x="2607" y="213"/>
                    <a:pt x="2620" y="213"/>
                  </a:cubicBezTo>
                  <a:cubicBezTo>
                    <a:pt x="3025" y="237"/>
                    <a:pt x="3370" y="654"/>
                    <a:pt x="3549" y="987"/>
                  </a:cubicBezTo>
                  <a:cubicBezTo>
                    <a:pt x="3692" y="1309"/>
                    <a:pt x="3728" y="1678"/>
                    <a:pt x="3644" y="2035"/>
                  </a:cubicBezTo>
                  <a:cubicBezTo>
                    <a:pt x="3438" y="3008"/>
                    <a:pt x="2527" y="3973"/>
                    <a:pt x="1534" y="3973"/>
                  </a:cubicBezTo>
                  <a:cubicBezTo>
                    <a:pt x="1263" y="3973"/>
                    <a:pt x="986" y="3901"/>
                    <a:pt x="715" y="3737"/>
                  </a:cubicBezTo>
                  <a:cubicBezTo>
                    <a:pt x="489" y="3630"/>
                    <a:pt x="334" y="3416"/>
                    <a:pt x="299" y="3166"/>
                  </a:cubicBezTo>
                  <a:cubicBezTo>
                    <a:pt x="287" y="2928"/>
                    <a:pt x="406" y="2690"/>
                    <a:pt x="608" y="2559"/>
                  </a:cubicBezTo>
                  <a:cubicBezTo>
                    <a:pt x="932" y="2328"/>
                    <a:pt x="1367" y="2265"/>
                    <a:pt x="1654" y="1978"/>
                  </a:cubicBezTo>
                  <a:lnTo>
                    <a:pt x="1654" y="1978"/>
                  </a:lnTo>
                  <a:cubicBezTo>
                    <a:pt x="1663" y="1972"/>
                    <a:pt x="1672" y="1963"/>
                    <a:pt x="1680" y="1952"/>
                  </a:cubicBezTo>
                  <a:lnTo>
                    <a:pt x="1680" y="1952"/>
                  </a:lnTo>
                  <a:cubicBezTo>
                    <a:pt x="1680" y="1952"/>
                    <a:pt x="1680" y="1952"/>
                    <a:pt x="1680" y="1952"/>
                  </a:cubicBezTo>
                  <a:cubicBezTo>
                    <a:pt x="1690" y="1942"/>
                    <a:pt x="1697" y="1931"/>
                    <a:pt x="1703" y="1921"/>
                  </a:cubicBezTo>
                  <a:lnTo>
                    <a:pt x="1703" y="1921"/>
                  </a:lnTo>
                  <a:cubicBezTo>
                    <a:pt x="1894" y="1653"/>
                    <a:pt x="1895" y="1331"/>
                    <a:pt x="1918" y="999"/>
                  </a:cubicBezTo>
                  <a:cubicBezTo>
                    <a:pt x="1953" y="617"/>
                    <a:pt x="2134" y="212"/>
                    <a:pt x="2582" y="212"/>
                  </a:cubicBezTo>
                  <a:close/>
                  <a:moveTo>
                    <a:pt x="2601" y="1"/>
                  </a:moveTo>
                  <a:cubicBezTo>
                    <a:pt x="2338" y="1"/>
                    <a:pt x="2079" y="116"/>
                    <a:pt x="1906" y="332"/>
                  </a:cubicBezTo>
                  <a:cubicBezTo>
                    <a:pt x="1775" y="523"/>
                    <a:pt x="1703" y="761"/>
                    <a:pt x="1692" y="999"/>
                  </a:cubicBezTo>
                  <a:cubicBezTo>
                    <a:pt x="1680" y="1273"/>
                    <a:pt x="1692" y="1571"/>
                    <a:pt x="1525" y="1797"/>
                  </a:cubicBezTo>
                  <a:cubicBezTo>
                    <a:pt x="1215" y="2142"/>
                    <a:pt x="668" y="2166"/>
                    <a:pt x="334" y="2511"/>
                  </a:cubicBezTo>
                  <a:cubicBezTo>
                    <a:pt x="25" y="2821"/>
                    <a:pt x="1" y="3297"/>
                    <a:pt x="263" y="3642"/>
                  </a:cubicBezTo>
                  <a:cubicBezTo>
                    <a:pt x="560" y="4028"/>
                    <a:pt x="1037" y="4197"/>
                    <a:pt x="1516" y="4197"/>
                  </a:cubicBezTo>
                  <a:cubicBezTo>
                    <a:pt x="1806" y="4197"/>
                    <a:pt x="2095" y="4135"/>
                    <a:pt x="2346" y="4023"/>
                  </a:cubicBezTo>
                  <a:cubicBezTo>
                    <a:pt x="3739" y="3392"/>
                    <a:pt x="4656" y="1142"/>
                    <a:pt x="3097" y="154"/>
                  </a:cubicBezTo>
                  <a:cubicBezTo>
                    <a:pt x="2946" y="50"/>
                    <a:pt x="2773" y="1"/>
                    <a:pt x="26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6082664" y="2642057"/>
              <a:ext cx="127931" cy="97036"/>
            </a:xfrm>
            <a:custGeom>
              <a:avLst/>
              <a:gdLst/>
              <a:ahLst/>
              <a:cxnLst/>
              <a:rect l="l" t="t" r="r" b="b"/>
              <a:pathLst>
                <a:path w="2588" h="1963" extrusionOk="0">
                  <a:moveTo>
                    <a:pt x="146" y="1"/>
                  </a:moveTo>
                  <a:cubicBezTo>
                    <a:pt x="57" y="1"/>
                    <a:pt x="0" y="143"/>
                    <a:pt x="99" y="212"/>
                  </a:cubicBezTo>
                  <a:cubicBezTo>
                    <a:pt x="563" y="533"/>
                    <a:pt x="1051" y="855"/>
                    <a:pt x="1611" y="938"/>
                  </a:cubicBezTo>
                  <a:cubicBezTo>
                    <a:pt x="1742" y="950"/>
                    <a:pt x="1873" y="962"/>
                    <a:pt x="2004" y="962"/>
                  </a:cubicBezTo>
                  <a:cubicBezTo>
                    <a:pt x="2027" y="957"/>
                    <a:pt x="2050" y="955"/>
                    <a:pt x="2072" y="955"/>
                  </a:cubicBezTo>
                  <a:cubicBezTo>
                    <a:pt x="2156" y="955"/>
                    <a:pt x="2236" y="987"/>
                    <a:pt x="2302" y="1034"/>
                  </a:cubicBezTo>
                  <a:cubicBezTo>
                    <a:pt x="2397" y="1117"/>
                    <a:pt x="2349" y="1284"/>
                    <a:pt x="2314" y="1391"/>
                  </a:cubicBezTo>
                  <a:cubicBezTo>
                    <a:pt x="2266" y="1534"/>
                    <a:pt x="2194" y="1653"/>
                    <a:pt x="2099" y="1772"/>
                  </a:cubicBezTo>
                  <a:cubicBezTo>
                    <a:pt x="2027" y="1853"/>
                    <a:pt x="2099" y="1963"/>
                    <a:pt x="2180" y="1963"/>
                  </a:cubicBezTo>
                  <a:cubicBezTo>
                    <a:pt x="2205" y="1963"/>
                    <a:pt x="2231" y="1952"/>
                    <a:pt x="2254" y="1926"/>
                  </a:cubicBezTo>
                  <a:cubicBezTo>
                    <a:pt x="2468" y="1700"/>
                    <a:pt x="2587" y="1415"/>
                    <a:pt x="2575" y="1105"/>
                  </a:cubicBezTo>
                  <a:cubicBezTo>
                    <a:pt x="2540" y="807"/>
                    <a:pt x="2254" y="736"/>
                    <a:pt x="1992" y="736"/>
                  </a:cubicBezTo>
                  <a:cubicBezTo>
                    <a:pt x="1682" y="736"/>
                    <a:pt x="1373" y="676"/>
                    <a:pt x="1075" y="545"/>
                  </a:cubicBezTo>
                  <a:cubicBezTo>
                    <a:pt x="778" y="391"/>
                    <a:pt x="480" y="212"/>
                    <a:pt x="206" y="21"/>
                  </a:cubicBezTo>
                  <a:cubicBezTo>
                    <a:pt x="185" y="7"/>
                    <a:pt x="165" y="1"/>
                    <a:pt x="14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5950382" y="2775971"/>
              <a:ext cx="166934" cy="166785"/>
            </a:xfrm>
            <a:custGeom>
              <a:avLst/>
              <a:gdLst/>
              <a:ahLst/>
              <a:cxnLst/>
              <a:rect l="l" t="t" r="r" b="b"/>
              <a:pathLst>
                <a:path w="3377" h="3374" extrusionOk="0">
                  <a:moveTo>
                    <a:pt x="1801" y="0"/>
                  </a:moveTo>
                  <a:cubicBezTo>
                    <a:pt x="1769" y="0"/>
                    <a:pt x="1736" y="1"/>
                    <a:pt x="1703" y="3"/>
                  </a:cubicBezTo>
                  <a:cubicBezTo>
                    <a:pt x="1251" y="39"/>
                    <a:pt x="846" y="289"/>
                    <a:pt x="596" y="670"/>
                  </a:cubicBezTo>
                  <a:cubicBezTo>
                    <a:pt x="1" y="1539"/>
                    <a:pt x="358" y="2646"/>
                    <a:pt x="1049" y="3337"/>
                  </a:cubicBezTo>
                  <a:cubicBezTo>
                    <a:pt x="1071" y="3363"/>
                    <a:pt x="1097" y="3373"/>
                    <a:pt x="1122" y="3373"/>
                  </a:cubicBezTo>
                  <a:cubicBezTo>
                    <a:pt x="1203" y="3373"/>
                    <a:pt x="1276" y="3264"/>
                    <a:pt x="1203" y="3182"/>
                  </a:cubicBezTo>
                  <a:cubicBezTo>
                    <a:pt x="596" y="2563"/>
                    <a:pt x="263" y="1599"/>
                    <a:pt x="763" y="825"/>
                  </a:cubicBezTo>
                  <a:cubicBezTo>
                    <a:pt x="977" y="468"/>
                    <a:pt x="1346" y="253"/>
                    <a:pt x="1751" y="229"/>
                  </a:cubicBezTo>
                  <a:cubicBezTo>
                    <a:pt x="1763" y="229"/>
                    <a:pt x="1775" y="229"/>
                    <a:pt x="1786" y="229"/>
                  </a:cubicBezTo>
                  <a:cubicBezTo>
                    <a:pt x="2263" y="229"/>
                    <a:pt x="2738" y="461"/>
                    <a:pt x="3156" y="658"/>
                  </a:cubicBezTo>
                  <a:cubicBezTo>
                    <a:pt x="3172" y="666"/>
                    <a:pt x="3187" y="670"/>
                    <a:pt x="3203" y="670"/>
                  </a:cubicBezTo>
                  <a:cubicBezTo>
                    <a:pt x="3302" y="670"/>
                    <a:pt x="3377" y="519"/>
                    <a:pt x="3263" y="468"/>
                  </a:cubicBezTo>
                  <a:cubicBezTo>
                    <a:pt x="2815" y="255"/>
                    <a:pt x="2315" y="0"/>
                    <a:pt x="18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5959230" y="2909143"/>
              <a:ext cx="32428" cy="21701"/>
            </a:xfrm>
            <a:custGeom>
              <a:avLst/>
              <a:gdLst/>
              <a:ahLst/>
              <a:cxnLst/>
              <a:rect l="l" t="t" r="r" b="b"/>
              <a:pathLst>
                <a:path w="656" h="439" extrusionOk="0">
                  <a:moveTo>
                    <a:pt x="535" y="0"/>
                  </a:moveTo>
                  <a:cubicBezTo>
                    <a:pt x="516" y="0"/>
                    <a:pt x="496" y="4"/>
                    <a:pt x="477" y="12"/>
                  </a:cubicBezTo>
                  <a:cubicBezTo>
                    <a:pt x="346" y="95"/>
                    <a:pt x="203" y="167"/>
                    <a:pt x="60" y="238"/>
                  </a:cubicBezTo>
                  <a:cubicBezTo>
                    <a:pt x="12" y="262"/>
                    <a:pt x="0" y="333"/>
                    <a:pt x="24" y="381"/>
                  </a:cubicBezTo>
                  <a:cubicBezTo>
                    <a:pt x="50" y="416"/>
                    <a:pt x="89" y="438"/>
                    <a:pt x="132" y="438"/>
                  </a:cubicBezTo>
                  <a:cubicBezTo>
                    <a:pt x="147" y="438"/>
                    <a:pt x="163" y="435"/>
                    <a:pt x="179" y="429"/>
                  </a:cubicBezTo>
                  <a:cubicBezTo>
                    <a:pt x="322" y="357"/>
                    <a:pt x="453" y="274"/>
                    <a:pt x="596" y="202"/>
                  </a:cubicBezTo>
                  <a:cubicBezTo>
                    <a:pt x="643" y="167"/>
                    <a:pt x="655" y="107"/>
                    <a:pt x="631" y="48"/>
                  </a:cubicBezTo>
                  <a:cubicBezTo>
                    <a:pt x="608" y="16"/>
                    <a:pt x="573" y="0"/>
                    <a:pt x="5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5944499" y="2882548"/>
              <a:ext cx="35937" cy="19575"/>
            </a:xfrm>
            <a:custGeom>
              <a:avLst/>
              <a:gdLst/>
              <a:ahLst/>
              <a:cxnLst/>
              <a:rect l="l" t="t" r="r" b="b"/>
              <a:pathLst>
                <a:path w="727" h="396" extrusionOk="0">
                  <a:moveTo>
                    <a:pt x="510" y="59"/>
                  </a:moveTo>
                  <a:lnTo>
                    <a:pt x="510" y="59"/>
                  </a:lnTo>
                  <a:cubicBezTo>
                    <a:pt x="506" y="67"/>
                    <a:pt x="503" y="76"/>
                    <a:pt x="501" y="86"/>
                  </a:cubicBezTo>
                  <a:cubicBezTo>
                    <a:pt x="501" y="76"/>
                    <a:pt x="504" y="67"/>
                    <a:pt x="510" y="59"/>
                  </a:cubicBezTo>
                  <a:close/>
                  <a:moveTo>
                    <a:pt x="609" y="0"/>
                  </a:moveTo>
                  <a:cubicBezTo>
                    <a:pt x="582" y="0"/>
                    <a:pt x="556" y="10"/>
                    <a:pt x="536" y="26"/>
                  </a:cubicBezTo>
                  <a:lnTo>
                    <a:pt x="536" y="26"/>
                  </a:lnTo>
                  <a:lnTo>
                    <a:pt x="501" y="38"/>
                  </a:lnTo>
                  <a:lnTo>
                    <a:pt x="441" y="62"/>
                  </a:lnTo>
                  <a:lnTo>
                    <a:pt x="334" y="98"/>
                  </a:lnTo>
                  <a:cubicBezTo>
                    <a:pt x="251" y="121"/>
                    <a:pt x="167" y="145"/>
                    <a:pt x="84" y="169"/>
                  </a:cubicBezTo>
                  <a:cubicBezTo>
                    <a:pt x="25" y="193"/>
                    <a:pt x="1" y="252"/>
                    <a:pt x="13" y="312"/>
                  </a:cubicBezTo>
                  <a:cubicBezTo>
                    <a:pt x="22" y="359"/>
                    <a:pt x="61" y="391"/>
                    <a:pt x="106" y="391"/>
                  </a:cubicBezTo>
                  <a:cubicBezTo>
                    <a:pt x="118" y="391"/>
                    <a:pt x="131" y="388"/>
                    <a:pt x="144" y="383"/>
                  </a:cubicBezTo>
                  <a:lnTo>
                    <a:pt x="144" y="395"/>
                  </a:lnTo>
                  <a:cubicBezTo>
                    <a:pt x="239" y="371"/>
                    <a:pt x="334" y="336"/>
                    <a:pt x="429" y="312"/>
                  </a:cubicBezTo>
                  <a:lnTo>
                    <a:pt x="560" y="264"/>
                  </a:lnTo>
                  <a:cubicBezTo>
                    <a:pt x="584" y="252"/>
                    <a:pt x="620" y="240"/>
                    <a:pt x="644" y="229"/>
                  </a:cubicBezTo>
                  <a:cubicBezTo>
                    <a:pt x="679" y="205"/>
                    <a:pt x="703" y="181"/>
                    <a:pt x="715" y="145"/>
                  </a:cubicBezTo>
                  <a:cubicBezTo>
                    <a:pt x="727" y="86"/>
                    <a:pt x="691" y="26"/>
                    <a:pt x="632" y="2"/>
                  </a:cubicBezTo>
                  <a:cubicBezTo>
                    <a:pt x="624" y="1"/>
                    <a:pt x="616" y="0"/>
                    <a:pt x="6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5940396" y="2857930"/>
              <a:ext cx="33021" cy="11814"/>
            </a:xfrm>
            <a:custGeom>
              <a:avLst/>
              <a:gdLst/>
              <a:ahLst/>
              <a:cxnLst/>
              <a:rect l="l" t="t" r="r" b="b"/>
              <a:pathLst>
                <a:path w="668" h="239" extrusionOk="0">
                  <a:moveTo>
                    <a:pt x="108" y="0"/>
                  </a:moveTo>
                  <a:cubicBezTo>
                    <a:pt x="48" y="0"/>
                    <a:pt x="0" y="48"/>
                    <a:pt x="0" y="107"/>
                  </a:cubicBezTo>
                  <a:cubicBezTo>
                    <a:pt x="0" y="167"/>
                    <a:pt x="48" y="215"/>
                    <a:pt x="108" y="226"/>
                  </a:cubicBezTo>
                  <a:cubicBezTo>
                    <a:pt x="153" y="223"/>
                    <a:pt x="197" y="222"/>
                    <a:pt x="241" y="222"/>
                  </a:cubicBezTo>
                  <a:cubicBezTo>
                    <a:pt x="347" y="222"/>
                    <a:pt x="451" y="230"/>
                    <a:pt x="560" y="238"/>
                  </a:cubicBezTo>
                  <a:cubicBezTo>
                    <a:pt x="620" y="238"/>
                    <a:pt x="667" y="191"/>
                    <a:pt x="667" y="131"/>
                  </a:cubicBezTo>
                  <a:cubicBezTo>
                    <a:pt x="667" y="72"/>
                    <a:pt x="620" y="24"/>
                    <a:pt x="560" y="12"/>
                  </a:cubicBezTo>
                  <a:cubicBezTo>
                    <a:pt x="405" y="0"/>
                    <a:pt x="262"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5940989" y="2827183"/>
              <a:ext cx="37420" cy="18290"/>
            </a:xfrm>
            <a:custGeom>
              <a:avLst/>
              <a:gdLst/>
              <a:ahLst/>
              <a:cxnLst/>
              <a:rect l="l" t="t" r="r" b="b"/>
              <a:pathLst>
                <a:path w="757" h="370" extrusionOk="0">
                  <a:moveTo>
                    <a:pt x="128" y="1"/>
                  </a:moveTo>
                  <a:cubicBezTo>
                    <a:pt x="69" y="1"/>
                    <a:pt x="23" y="35"/>
                    <a:pt x="12" y="86"/>
                  </a:cubicBezTo>
                  <a:cubicBezTo>
                    <a:pt x="0" y="146"/>
                    <a:pt x="36" y="206"/>
                    <a:pt x="96" y="217"/>
                  </a:cubicBezTo>
                  <a:cubicBezTo>
                    <a:pt x="238" y="277"/>
                    <a:pt x="393" y="325"/>
                    <a:pt x="548" y="360"/>
                  </a:cubicBezTo>
                  <a:cubicBezTo>
                    <a:pt x="564" y="367"/>
                    <a:pt x="580" y="369"/>
                    <a:pt x="594" y="369"/>
                  </a:cubicBezTo>
                  <a:cubicBezTo>
                    <a:pt x="715" y="369"/>
                    <a:pt x="757" y="167"/>
                    <a:pt x="608" y="146"/>
                  </a:cubicBezTo>
                  <a:cubicBezTo>
                    <a:pt x="453" y="110"/>
                    <a:pt x="298" y="63"/>
                    <a:pt x="155" y="3"/>
                  </a:cubicBezTo>
                  <a:cubicBezTo>
                    <a:pt x="146" y="2"/>
                    <a:pt x="137" y="1"/>
                    <a:pt x="12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6158742" y="2501026"/>
              <a:ext cx="155762" cy="146864"/>
            </a:xfrm>
            <a:custGeom>
              <a:avLst/>
              <a:gdLst/>
              <a:ahLst/>
              <a:cxnLst/>
              <a:rect l="l" t="t" r="r" b="b"/>
              <a:pathLst>
                <a:path w="3151" h="2971" extrusionOk="0">
                  <a:moveTo>
                    <a:pt x="1678" y="1"/>
                  </a:moveTo>
                  <a:cubicBezTo>
                    <a:pt x="1409" y="1"/>
                    <a:pt x="1142" y="55"/>
                    <a:pt x="894" y="184"/>
                  </a:cubicBezTo>
                  <a:cubicBezTo>
                    <a:pt x="298" y="469"/>
                    <a:pt x="36" y="1184"/>
                    <a:pt x="286" y="1791"/>
                  </a:cubicBezTo>
                  <a:cubicBezTo>
                    <a:pt x="477" y="2232"/>
                    <a:pt x="810" y="2589"/>
                    <a:pt x="1132" y="2934"/>
                  </a:cubicBezTo>
                  <a:cubicBezTo>
                    <a:pt x="1154" y="2960"/>
                    <a:pt x="1180" y="2970"/>
                    <a:pt x="1206" y="2970"/>
                  </a:cubicBezTo>
                  <a:cubicBezTo>
                    <a:pt x="1286" y="2970"/>
                    <a:pt x="1359" y="2861"/>
                    <a:pt x="1286" y="2779"/>
                  </a:cubicBezTo>
                  <a:cubicBezTo>
                    <a:pt x="775" y="2232"/>
                    <a:pt x="1" y="1386"/>
                    <a:pt x="655" y="648"/>
                  </a:cubicBezTo>
                  <a:cubicBezTo>
                    <a:pt x="923" y="342"/>
                    <a:pt x="1284" y="224"/>
                    <a:pt x="1661" y="224"/>
                  </a:cubicBezTo>
                  <a:cubicBezTo>
                    <a:pt x="2106" y="224"/>
                    <a:pt x="2574" y="388"/>
                    <a:pt x="2941" y="600"/>
                  </a:cubicBezTo>
                  <a:cubicBezTo>
                    <a:pt x="2959" y="609"/>
                    <a:pt x="2976" y="613"/>
                    <a:pt x="2992" y="613"/>
                  </a:cubicBezTo>
                  <a:cubicBezTo>
                    <a:pt x="3087" y="613"/>
                    <a:pt x="3150" y="481"/>
                    <a:pt x="3049" y="410"/>
                  </a:cubicBezTo>
                  <a:cubicBezTo>
                    <a:pt x="2645" y="174"/>
                    <a:pt x="2157" y="1"/>
                    <a:pt x="16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6274217" y="2485949"/>
              <a:ext cx="15225" cy="31785"/>
            </a:xfrm>
            <a:custGeom>
              <a:avLst/>
              <a:gdLst/>
              <a:ahLst/>
              <a:cxnLst/>
              <a:rect l="l" t="t" r="r" b="b"/>
              <a:pathLst>
                <a:path w="308" h="643" extrusionOk="0">
                  <a:moveTo>
                    <a:pt x="201" y="1"/>
                  </a:moveTo>
                  <a:cubicBezTo>
                    <a:pt x="165" y="1"/>
                    <a:pt x="141" y="12"/>
                    <a:pt x="117" y="36"/>
                  </a:cubicBezTo>
                  <a:cubicBezTo>
                    <a:pt x="105" y="60"/>
                    <a:pt x="93" y="84"/>
                    <a:pt x="93" y="108"/>
                  </a:cubicBezTo>
                  <a:lnTo>
                    <a:pt x="82" y="120"/>
                  </a:lnTo>
                  <a:lnTo>
                    <a:pt x="82" y="179"/>
                  </a:lnTo>
                  <a:cubicBezTo>
                    <a:pt x="82" y="179"/>
                    <a:pt x="82" y="191"/>
                    <a:pt x="82" y="203"/>
                  </a:cubicBezTo>
                  <a:cubicBezTo>
                    <a:pt x="82" y="227"/>
                    <a:pt x="70" y="262"/>
                    <a:pt x="58" y="298"/>
                  </a:cubicBezTo>
                  <a:cubicBezTo>
                    <a:pt x="46" y="370"/>
                    <a:pt x="34" y="429"/>
                    <a:pt x="22" y="501"/>
                  </a:cubicBezTo>
                  <a:cubicBezTo>
                    <a:pt x="1" y="586"/>
                    <a:pt x="69" y="642"/>
                    <a:pt x="135" y="642"/>
                  </a:cubicBezTo>
                  <a:cubicBezTo>
                    <a:pt x="179" y="642"/>
                    <a:pt x="222" y="617"/>
                    <a:pt x="236" y="560"/>
                  </a:cubicBezTo>
                  <a:cubicBezTo>
                    <a:pt x="272" y="417"/>
                    <a:pt x="296" y="262"/>
                    <a:pt x="308" y="108"/>
                  </a:cubicBezTo>
                  <a:cubicBezTo>
                    <a:pt x="308" y="48"/>
                    <a:pt x="260" y="1"/>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6247425" y="2477693"/>
              <a:ext cx="11419" cy="34207"/>
            </a:xfrm>
            <a:custGeom>
              <a:avLst/>
              <a:gdLst/>
              <a:ahLst/>
              <a:cxnLst/>
              <a:rect l="l" t="t" r="r" b="b"/>
              <a:pathLst>
                <a:path w="231" h="692" extrusionOk="0">
                  <a:moveTo>
                    <a:pt x="52" y="489"/>
                  </a:moveTo>
                  <a:cubicBezTo>
                    <a:pt x="41" y="497"/>
                    <a:pt x="31" y="507"/>
                    <a:pt x="24" y="518"/>
                  </a:cubicBezTo>
                  <a:lnTo>
                    <a:pt x="24" y="518"/>
                  </a:lnTo>
                  <a:cubicBezTo>
                    <a:pt x="30" y="505"/>
                    <a:pt x="39" y="495"/>
                    <a:pt x="52" y="489"/>
                  </a:cubicBezTo>
                  <a:close/>
                  <a:moveTo>
                    <a:pt x="112" y="1"/>
                  </a:moveTo>
                  <a:cubicBezTo>
                    <a:pt x="52" y="1"/>
                    <a:pt x="4" y="48"/>
                    <a:pt x="4" y="120"/>
                  </a:cubicBezTo>
                  <a:cubicBezTo>
                    <a:pt x="4" y="191"/>
                    <a:pt x="16" y="263"/>
                    <a:pt x="16" y="346"/>
                  </a:cubicBezTo>
                  <a:lnTo>
                    <a:pt x="16" y="453"/>
                  </a:lnTo>
                  <a:lnTo>
                    <a:pt x="16" y="513"/>
                  </a:lnTo>
                  <a:cubicBezTo>
                    <a:pt x="16" y="519"/>
                    <a:pt x="16" y="525"/>
                    <a:pt x="16" y="532"/>
                  </a:cubicBezTo>
                  <a:lnTo>
                    <a:pt x="16" y="532"/>
                  </a:lnTo>
                  <a:cubicBezTo>
                    <a:pt x="0" y="564"/>
                    <a:pt x="0" y="604"/>
                    <a:pt x="16" y="644"/>
                  </a:cubicBezTo>
                  <a:cubicBezTo>
                    <a:pt x="40" y="676"/>
                    <a:pt x="75" y="691"/>
                    <a:pt x="109" y="691"/>
                  </a:cubicBezTo>
                  <a:cubicBezTo>
                    <a:pt x="126" y="691"/>
                    <a:pt x="143" y="687"/>
                    <a:pt x="159" y="679"/>
                  </a:cubicBezTo>
                  <a:cubicBezTo>
                    <a:pt x="231" y="644"/>
                    <a:pt x="231" y="572"/>
                    <a:pt x="231" y="513"/>
                  </a:cubicBezTo>
                  <a:lnTo>
                    <a:pt x="231" y="382"/>
                  </a:lnTo>
                  <a:cubicBezTo>
                    <a:pt x="231" y="287"/>
                    <a:pt x="231" y="203"/>
                    <a:pt x="219" y="120"/>
                  </a:cubicBezTo>
                  <a:cubicBezTo>
                    <a:pt x="219" y="48"/>
                    <a:pt x="171" y="1"/>
                    <a:pt x="11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6214997" y="2480115"/>
              <a:ext cx="19724" cy="30401"/>
            </a:xfrm>
            <a:custGeom>
              <a:avLst/>
              <a:gdLst/>
              <a:ahLst/>
              <a:cxnLst/>
              <a:rect l="l" t="t" r="r" b="b"/>
              <a:pathLst>
                <a:path w="399" h="615" extrusionOk="0">
                  <a:moveTo>
                    <a:pt x="134" y="1"/>
                  </a:moveTo>
                  <a:cubicBezTo>
                    <a:pt x="67" y="1"/>
                    <a:pt x="1" y="57"/>
                    <a:pt x="29" y="142"/>
                  </a:cubicBezTo>
                  <a:lnTo>
                    <a:pt x="18" y="142"/>
                  </a:lnTo>
                  <a:cubicBezTo>
                    <a:pt x="77" y="285"/>
                    <a:pt x="125" y="416"/>
                    <a:pt x="196" y="559"/>
                  </a:cubicBezTo>
                  <a:cubicBezTo>
                    <a:pt x="208" y="583"/>
                    <a:pt x="232" y="607"/>
                    <a:pt x="256" y="607"/>
                  </a:cubicBezTo>
                  <a:cubicBezTo>
                    <a:pt x="270" y="612"/>
                    <a:pt x="283" y="614"/>
                    <a:pt x="295" y="614"/>
                  </a:cubicBezTo>
                  <a:cubicBezTo>
                    <a:pt x="311" y="614"/>
                    <a:pt x="325" y="609"/>
                    <a:pt x="339" y="595"/>
                  </a:cubicBezTo>
                  <a:cubicBezTo>
                    <a:pt x="363" y="583"/>
                    <a:pt x="387" y="559"/>
                    <a:pt x="399" y="535"/>
                  </a:cubicBezTo>
                  <a:cubicBezTo>
                    <a:pt x="399" y="500"/>
                    <a:pt x="399" y="476"/>
                    <a:pt x="387" y="452"/>
                  </a:cubicBezTo>
                  <a:cubicBezTo>
                    <a:pt x="375" y="416"/>
                    <a:pt x="351" y="380"/>
                    <a:pt x="339" y="345"/>
                  </a:cubicBezTo>
                  <a:cubicBezTo>
                    <a:pt x="339" y="333"/>
                    <a:pt x="339" y="333"/>
                    <a:pt x="327" y="321"/>
                  </a:cubicBezTo>
                  <a:lnTo>
                    <a:pt x="315" y="273"/>
                  </a:lnTo>
                  <a:cubicBezTo>
                    <a:pt x="291" y="214"/>
                    <a:pt x="256" y="142"/>
                    <a:pt x="244" y="83"/>
                  </a:cubicBezTo>
                  <a:cubicBezTo>
                    <a:pt x="225" y="26"/>
                    <a:pt x="179" y="1"/>
                    <a:pt x="1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6188748" y="2486542"/>
              <a:ext cx="24766" cy="30055"/>
            </a:xfrm>
            <a:custGeom>
              <a:avLst/>
              <a:gdLst/>
              <a:ahLst/>
              <a:cxnLst/>
              <a:rect l="l" t="t" r="r" b="b"/>
              <a:pathLst>
                <a:path w="501" h="608" extrusionOk="0">
                  <a:moveTo>
                    <a:pt x="108" y="0"/>
                  </a:moveTo>
                  <a:cubicBezTo>
                    <a:pt x="48" y="0"/>
                    <a:pt x="1" y="48"/>
                    <a:pt x="1" y="119"/>
                  </a:cubicBezTo>
                  <a:cubicBezTo>
                    <a:pt x="1" y="143"/>
                    <a:pt x="13" y="167"/>
                    <a:pt x="37" y="191"/>
                  </a:cubicBezTo>
                  <a:lnTo>
                    <a:pt x="48" y="215"/>
                  </a:lnTo>
                  <a:lnTo>
                    <a:pt x="60" y="215"/>
                  </a:lnTo>
                  <a:cubicBezTo>
                    <a:pt x="72" y="239"/>
                    <a:pt x="84" y="250"/>
                    <a:pt x="96" y="262"/>
                  </a:cubicBezTo>
                  <a:lnTo>
                    <a:pt x="156" y="358"/>
                  </a:lnTo>
                  <a:cubicBezTo>
                    <a:pt x="203" y="417"/>
                    <a:pt x="251" y="489"/>
                    <a:pt x="287" y="548"/>
                  </a:cubicBezTo>
                  <a:cubicBezTo>
                    <a:pt x="311" y="589"/>
                    <a:pt x="347" y="607"/>
                    <a:pt x="382" y="607"/>
                  </a:cubicBezTo>
                  <a:cubicBezTo>
                    <a:pt x="398" y="607"/>
                    <a:pt x="414" y="603"/>
                    <a:pt x="429" y="596"/>
                  </a:cubicBezTo>
                  <a:cubicBezTo>
                    <a:pt x="489" y="560"/>
                    <a:pt x="501" y="500"/>
                    <a:pt x="477" y="441"/>
                  </a:cubicBezTo>
                  <a:cubicBezTo>
                    <a:pt x="382" y="298"/>
                    <a:pt x="287" y="167"/>
                    <a:pt x="191" y="36"/>
                  </a:cubicBezTo>
                  <a:cubicBezTo>
                    <a:pt x="168" y="12"/>
                    <a:pt x="144"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5769704" y="2897674"/>
              <a:ext cx="60308" cy="110234"/>
            </a:xfrm>
            <a:custGeom>
              <a:avLst/>
              <a:gdLst/>
              <a:ahLst/>
              <a:cxnLst/>
              <a:rect l="l" t="t" r="r" b="b"/>
              <a:pathLst>
                <a:path w="1220" h="2230" extrusionOk="0">
                  <a:moveTo>
                    <a:pt x="1015" y="1"/>
                  </a:moveTo>
                  <a:cubicBezTo>
                    <a:pt x="791" y="1"/>
                    <a:pt x="580" y="152"/>
                    <a:pt x="429" y="304"/>
                  </a:cubicBezTo>
                  <a:cubicBezTo>
                    <a:pt x="263" y="482"/>
                    <a:pt x="143" y="696"/>
                    <a:pt x="96" y="923"/>
                  </a:cubicBezTo>
                  <a:cubicBezTo>
                    <a:pt x="1" y="1411"/>
                    <a:pt x="191" y="1911"/>
                    <a:pt x="584" y="2209"/>
                  </a:cubicBezTo>
                  <a:cubicBezTo>
                    <a:pt x="605" y="2223"/>
                    <a:pt x="625" y="2229"/>
                    <a:pt x="644" y="2229"/>
                  </a:cubicBezTo>
                  <a:cubicBezTo>
                    <a:pt x="734" y="2229"/>
                    <a:pt x="792" y="2087"/>
                    <a:pt x="703" y="2018"/>
                  </a:cubicBezTo>
                  <a:cubicBezTo>
                    <a:pt x="393" y="1780"/>
                    <a:pt x="239" y="1399"/>
                    <a:pt x="310" y="1018"/>
                  </a:cubicBezTo>
                  <a:cubicBezTo>
                    <a:pt x="334" y="839"/>
                    <a:pt x="417" y="673"/>
                    <a:pt x="524" y="530"/>
                  </a:cubicBezTo>
                  <a:cubicBezTo>
                    <a:pt x="626" y="417"/>
                    <a:pt x="824" y="218"/>
                    <a:pt x="996" y="218"/>
                  </a:cubicBezTo>
                  <a:cubicBezTo>
                    <a:pt x="1006" y="218"/>
                    <a:pt x="1015" y="219"/>
                    <a:pt x="1025" y="220"/>
                  </a:cubicBezTo>
                  <a:cubicBezTo>
                    <a:pt x="1032" y="221"/>
                    <a:pt x="1039" y="222"/>
                    <a:pt x="1046" y="222"/>
                  </a:cubicBezTo>
                  <a:cubicBezTo>
                    <a:pt x="1173" y="222"/>
                    <a:pt x="1219" y="28"/>
                    <a:pt x="1084" y="6"/>
                  </a:cubicBezTo>
                  <a:cubicBezTo>
                    <a:pt x="1061" y="3"/>
                    <a:pt x="1038" y="1"/>
                    <a:pt x="10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5784286" y="2917744"/>
              <a:ext cx="98074" cy="64954"/>
            </a:xfrm>
            <a:custGeom>
              <a:avLst/>
              <a:gdLst/>
              <a:ahLst/>
              <a:cxnLst/>
              <a:rect l="l" t="t" r="r" b="b"/>
              <a:pathLst>
                <a:path w="1984" h="1314" extrusionOk="0">
                  <a:moveTo>
                    <a:pt x="138" y="1"/>
                  </a:moveTo>
                  <a:cubicBezTo>
                    <a:pt x="73" y="1"/>
                    <a:pt x="1" y="61"/>
                    <a:pt x="15" y="148"/>
                  </a:cubicBezTo>
                  <a:cubicBezTo>
                    <a:pt x="51" y="314"/>
                    <a:pt x="122" y="469"/>
                    <a:pt x="229" y="600"/>
                  </a:cubicBezTo>
                  <a:cubicBezTo>
                    <a:pt x="349" y="755"/>
                    <a:pt x="503" y="898"/>
                    <a:pt x="670" y="1017"/>
                  </a:cubicBezTo>
                  <a:cubicBezTo>
                    <a:pt x="931" y="1213"/>
                    <a:pt x="1244" y="1314"/>
                    <a:pt x="1568" y="1314"/>
                  </a:cubicBezTo>
                  <a:cubicBezTo>
                    <a:pt x="1657" y="1314"/>
                    <a:pt x="1747" y="1306"/>
                    <a:pt x="1837" y="1291"/>
                  </a:cubicBezTo>
                  <a:cubicBezTo>
                    <a:pt x="1983" y="1268"/>
                    <a:pt x="1927" y="1074"/>
                    <a:pt x="1799" y="1074"/>
                  </a:cubicBezTo>
                  <a:cubicBezTo>
                    <a:pt x="1792" y="1074"/>
                    <a:pt x="1785" y="1075"/>
                    <a:pt x="1777" y="1076"/>
                  </a:cubicBezTo>
                  <a:cubicBezTo>
                    <a:pt x="1707" y="1088"/>
                    <a:pt x="1637" y="1094"/>
                    <a:pt x="1567" y="1094"/>
                  </a:cubicBezTo>
                  <a:cubicBezTo>
                    <a:pt x="1282" y="1094"/>
                    <a:pt x="1007" y="998"/>
                    <a:pt x="777" y="826"/>
                  </a:cubicBezTo>
                  <a:cubicBezTo>
                    <a:pt x="646" y="719"/>
                    <a:pt x="515" y="600"/>
                    <a:pt x="408" y="481"/>
                  </a:cubicBezTo>
                  <a:cubicBezTo>
                    <a:pt x="325" y="362"/>
                    <a:pt x="253" y="231"/>
                    <a:pt x="229" y="88"/>
                  </a:cubicBezTo>
                  <a:cubicBezTo>
                    <a:pt x="220" y="27"/>
                    <a:pt x="181" y="1"/>
                    <a:pt x="1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5837378" y="2977805"/>
              <a:ext cx="81959" cy="40238"/>
            </a:xfrm>
            <a:custGeom>
              <a:avLst/>
              <a:gdLst/>
              <a:ahLst/>
              <a:cxnLst/>
              <a:rect l="l" t="t" r="r" b="b"/>
              <a:pathLst>
                <a:path w="1658" h="814" extrusionOk="0">
                  <a:moveTo>
                    <a:pt x="1505" y="0"/>
                  </a:moveTo>
                  <a:cubicBezTo>
                    <a:pt x="1472" y="0"/>
                    <a:pt x="1439" y="15"/>
                    <a:pt x="1418" y="52"/>
                  </a:cubicBezTo>
                  <a:cubicBezTo>
                    <a:pt x="1156" y="480"/>
                    <a:pt x="620" y="576"/>
                    <a:pt x="156" y="588"/>
                  </a:cubicBezTo>
                  <a:cubicBezTo>
                    <a:pt x="1" y="588"/>
                    <a:pt x="1" y="814"/>
                    <a:pt x="156" y="814"/>
                  </a:cubicBezTo>
                  <a:cubicBezTo>
                    <a:pt x="703" y="790"/>
                    <a:pt x="1299" y="659"/>
                    <a:pt x="1608" y="171"/>
                  </a:cubicBezTo>
                  <a:cubicBezTo>
                    <a:pt x="1658" y="80"/>
                    <a:pt x="1581" y="0"/>
                    <a:pt x="15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5815034" y="3006229"/>
              <a:ext cx="14731" cy="11221"/>
            </a:xfrm>
            <a:custGeom>
              <a:avLst/>
              <a:gdLst/>
              <a:ahLst/>
              <a:cxnLst/>
              <a:rect l="l" t="t" r="r" b="b"/>
              <a:pathLst>
                <a:path w="298" h="227" extrusionOk="0">
                  <a:moveTo>
                    <a:pt x="143" y="1"/>
                  </a:moveTo>
                  <a:cubicBezTo>
                    <a:pt x="0" y="1"/>
                    <a:pt x="0" y="227"/>
                    <a:pt x="143" y="227"/>
                  </a:cubicBezTo>
                  <a:cubicBezTo>
                    <a:pt x="298" y="227"/>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5693626" y="2291134"/>
              <a:ext cx="739411" cy="766995"/>
            </a:xfrm>
            <a:custGeom>
              <a:avLst/>
              <a:gdLst/>
              <a:ahLst/>
              <a:cxnLst/>
              <a:rect l="l" t="t" r="r" b="b"/>
              <a:pathLst>
                <a:path w="14958" h="15516" extrusionOk="0">
                  <a:moveTo>
                    <a:pt x="6126" y="246"/>
                  </a:moveTo>
                  <a:lnTo>
                    <a:pt x="6126" y="246"/>
                  </a:lnTo>
                  <a:cubicBezTo>
                    <a:pt x="7153" y="697"/>
                    <a:pt x="8180" y="1170"/>
                    <a:pt x="9195" y="1644"/>
                  </a:cubicBezTo>
                  <a:cubicBezTo>
                    <a:pt x="9945" y="1989"/>
                    <a:pt x="10695" y="2346"/>
                    <a:pt x="11446" y="2715"/>
                  </a:cubicBezTo>
                  <a:cubicBezTo>
                    <a:pt x="12136" y="3072"/>
                    <a:pt x="12839" y="3453"/>
                    <a:pt x="13422" y="3977"/>
                  </a:cubicBezTo>
                  <a:cubicBezTo>
                    <a:pt x="14124" y="4644"/>
                    <a:pt x="14577" y="5525"/>
                    <a:pt x="14696" y="6489"/>
                  </a:cubicBezTo>
                  <a:cubicBezTo>
                    <a:pt x="14803" y="7251"/>
                    <a:pt x="14625" y="8049"/>
                    <a:pt x="14375" y="8775"/>
                  </a:cubicBezTo>
                  <a:cubicBezTo>
                    <a:pt x="14029" y="9764"/>
                    <a:pt x="13529" y="10704"/>
                    <a:pt x="12886" y="11538"/>
                  </a:cubicBezTo>
                  <a:cubicBezTo>
                    <a:pt x="12124" y="12562"/>
                    <a:pt x="11184" y="13562"/>
                    <a:pt x="10076" y="14217"/>
                  </a:cubicBezTo>
                  <a:cubicBezTo>
                    <a:pt x="9245" y="14723"/>
                    <a:pt x="8263" y="15003"/>
                    <a:pt x="7286" y="15003"/>
                  </a:cubicBezTo>
                  <a:cubicBezTo>
                    <a:pt x="6584" y="15003"/>
                    <a:pt x="5884" y="14858"/>
                    <a:pt x="5242" y="14550"/>
                  </a:cubicBezTo>
                  <a:cubicBezTo>
                    <a:pt x="5219" y="14538"/>
                    <a:pt x="5183" y="14526"/>
                    <a:pt x="5159" y="14502"/>
                  </a:cubicBezTo>
                  <a:cubicBezTo>
                    <a:pt x="5146" y="14494"/>
                    <a:pt x="5131" y="14490"/>
                    <a:pt x="5114" y="14490"/>
                  </a:cubicBezTo>
                  <a:cubicBezTo>
                    <a:pt x="5084" y="14490"/>
                    <a:pt x="5051" y="14503"/>
                    <a:pt x="5028" y="14526"/>
                  </a:cubicBezTo>
                  <a:cubicBezTo>
                    <a:pt x="4564" y="15056"/>
                    <a:pt x="3874" y="15291"/>
                    <a:pt x="3174" y="15291"/>
                  </a:cubicBezTo>
                  <a:cubicBezTo>
                    <a:pt x="2600" y="15291"/>
                    <a:pt x="2019" y="15132"/>
                    <a:pt x="1551" y="14848"/>
                  </a:cubicBezTo>
                  <a:cubicBezTo>
                    <a:pt x="1099" y="14586"/>
                    <a:pt x="706" y="14169"/>
                    <a:pt x="730" y="13621"/>
                  </a:cubicBezTo>
                  <a:cubicBezTo>
                    <a:pt x="754" y="13026"/>
                    <a:pt x="1159" y="12466"/>
                    <a:pt x="1766" y="12395"/>
                  </a:cubicBezTo>
                  <a:cubicBezTo>
                    <a:pt x="1838" y="12388"/>
                    <a:pt x="1909" y="12384"/>
                    <a:pt x="1979" y="12384"/>
                  </a:cubicBezTo>
                  <a:cubicBezTo>
                    <a:pt x="2142" y="12384"/>
                    <a:pt x="2302" y="12405"/>
                    <a:pt x="2468" y="12454"/>
                  </a:cubicBezTo>
                  <a:cubicBezTo>
                    <a:pt x="2540" y="12478"/>
                    <a:pt x="2623" y="12502"/>
                    <a:pt x="2706" y="12526"/>
                  </a:cubicBezTo>
                  <a:lnTo>
                    <a:pt x="2736" y="12536"/>
                  </a:lnTo>
                  <a:lnTo>
                    <a:pt x="2736" y="12536"/>
                  </a:lnTo>
                  <a:lnTo>
                    <a:pt x="2754" y="12550"/>
                  </a:lnTo>
                  <a:lnTo>
                    <a:pt x="2759" y="12543"/>
                  </a:lnTo>
                  <a:lnTo>
                    <a:pt x="2759" y="12543"/>
                  </a:lnTo>
                  <a:lnTo>
                    <a:pt x="2778" y="12550"/>
                  </a:lnTo>
                  <a:cubicBezTo>
                    <a:pt x="2762" y="12550"/>
                    <a:pt x="2773" y="12555"/>
                    <a:pt x="2778" y="12555"/>
                  </a:cubicBezTo>
                  <a:cubicBezTo>
                    <a:pt x="2780" y="12555"/>
                    <a:pt x="2782" y="12554"/>
                    <a:pt x="2778" y="12550"/>
                  </a:cubicBezTo>
                  <a:lnTo>
                    <a:pt x="2778" y="12550"/>
                  </a:lnTo>
                  <a:cubicBezTo>
                    <a:pt x="2794" y="12557"/>
                    <a:pt x="2810" y="12560"/>
                    <a:pt x="2826" y="12560"/>
                  </a:cubicBezTo>
                  <a:cubicBezTo>
                    <a:pt x="2918" y="12560"/>
                    <a:pt x="3000" y="12454"/>
                    <a:pt x="2909" y="12383"/>
                  </a:cubicBezTo>
                  <a:lnTo>
                    <a:pt x="270" y="10326"/>
                  </a:lnTo>
                  <a:lnTo>
                    <a:pt x="270" y="10326"/>
                  </a:lnTo>
                  <a:lnTo>
                    <a:pt x="2242" y="6930"/>
                  </a:lnTo>
                  <a:lnTo>
                    <a:pt x="5445" y="1429"/>
                  </a:lnTo>
                  <a:lnTo>
                    <a:pt x="6126" y="246"/>
                  </a:lnTo>
                  <a:close/>
                  <a:moveTo>
                    <a:pt x="6077" y="1"/>
                  </a:moveTo>
                  <a:cubicBezTo>
                    <a:pt x="6039" y="1"/>
                    <a:pt x="6004" y="16"/>
                    <a:pt x="5981" y="48"/>
                  </a:cubicBezTo>
                  <a:lnTo>
                    <a:pt x="3957" y="3525"/>
                  </a:lnTo>
                  <a:lnTo>
                    <a:pt x="766" y="9025"/>
                  </a:lnTo>
                  <a:lnTo>
                    <a:pt x="27" y="10288"/>
                  </a:lnTo>
                  <a:cubicBezTo>
                    <a:pt x="22" y="10297"/>
                    <a:pt x="18" y="10307"/>
                    <a:pt x="16" y="10316"/>
                  </a:cubicBezTo>
                  <a:lnTo>
                    <a:pt x="16" y="10316"/>
                  </a:lnTo>
                  <a:cubicBezTo>
                    <a:pt x="1" y="10352"/>
                    <a:pt x="7" y="10395"/>
                    <a:pt x="51" y="10430"/>
                  </a:cubicBezTo>
                  <a:lnTo>
                    <a:pt x="2298" y="12192"/>
                  </a:lnTo>
                  <a:lnTo>
                    <a:pt x="2298" y="12192"/>
                  </a:lnTo>
                  <a:cubicBezTo>
                    <a:pt x="2184" y="12175"/>
                    <a:pt x="2067" y="12167"/>
                    <a:pt x="1949" y="12167"/>
                  </a:cubicBezTo>
                  <a:cubicBezTo>
                    <a:pt x="1920" y="12167"/>
                    <a:pt x="1890" y="12168"/>
                    <a:pt x="1861" y="12169"/>
                  </a:cubicBezTo>
                  <a:cubicBezTo>
                    <a:pt x="1182" y="12204"/>
                    <a:pt x="718" y="12669"/>
                    <a:pt x="551" y="13312"/>
                  </a:cubicBezTo>
                  <a:cubicBezTo>
                    <a:pt x="194" y="14717"/>
                    <a:pt x="1909" y="15467"/>
                    <a:pt x="3040" y="15514"/>
                  </a:cubicBezTo>
                  <a:cubicBezTo>
                    <a:pt x="3075" y="15515"/>
                    <a:pt x="3111" y="15516"/>
                    <a:pt x="3146" y="15516"/>
                  </a:cubicBezTo>
                  <a:cubicBezTo>
                    <a:pt x="3874" y="15516"/>
                    <a:pt x="4619" y="15289"/>
                    <a:pt x="5131" y="14750"/>
                  </a:cubicBezTo>
                  <a:lnTo>
                    <a:pt x="5131" y="14750"/>
                  </a:lnTo>
                  <a:cubicBezTo>
                    <a:pt x="5498" y="14929"/>
                    <a:pt x="5894" y="15055"/>
                    <a:pt x="6290" y="15121"/>
                  </a:cubicBezTo>
                  <a:cubicBezTo>
                    <a:pt x="6632" y="15188"/>
                    <a:pt x="6979" y="15221"/>
                    <a:pt x="7325" y="15221"/>
                  </a:cubicBezTo>
                  <a:cubicBezTo>
                    <a:pt x="7967" y="15221"/>
                    <a:pt x="8608" y="15108"/>
                    <a:pt x="9219" y="14883"/>
                  </a:cubicBezTo>
                  <a:cubicBezTo>
                    <a:pt x="10457" y="14419"/>
                    <a:pt x="11481" y="13514"/>
                    <a:pt x="12362" y="12538"/>
                  </a:cubicBezTo>
                  <a:cubicBezTo>
                    <a:pt x="13136" y="11692"/>
                    <a:pt x="13767" y="10716"/>
                    <a:pt x="14255" y="9680"/>
                  </a:cubicBezTo>
                  <a:cubicBezTo>
                    <a:pt x="14636" y="8871"/>
                    <a:pt x="14875" y="8002"/>
                    <a:pt x="14934" y="7109"/>
                  </a:cubicBezTo>
                  <a:cubicBezTo>
                    <a:pt x="14958" y="6216"/>
                    <a:pt x="14720" y="5335"/>
                    <a:pt x="14232" y="4584"/>
                  </a:cubicBezTo>
                  <a:cubicBezTo>
                    <a:pt x="13720" y="3822"/>
                    <a:pt x="12946" y="3287"/>
                    <a:pt x="12160" y="2858"/>
                  </a:cubicBezTo>
                  <a:cubicBezTo>
                    <a:pt x="11493" y="2489"/>
                    <a:pt x="10791" y="2156"/>
                    <a:pt x="10100" y="1834"/>
                  </a:cubicBezTo>
                  <a:cubicBezTo>
                    <a:pt x="8814" y="1215"/>
                    <a:pt x="7517" y="632"/>
                    <a:pt x="6207" y="48"/>
                  </a:cubicBezTo>
                  <a:lnTo>
                    <a:pt x="6135" y="12"/>
                  </a:lnTo>
                  <a:cubicBezTo>
                    <a:pt x="6116" y="5"/>
                    <a:pt x="6096" y="1"/>
                    <a:pt x="607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5595502" y="2088657"/>
              <a:ext cx="661011" cy="874065"/>
            </a:xfrm>
            <a:custGeom>
              <a:avLst/>
              <a:gdLst/>
              <a:ahLst/>
              <a:cxnLst/>
              <a:rect l="l" t="t" r="r" b="b"/>
              <a:pathLst>
                <a:path w="13372" h="17682" extrusionOk="0">
                  <a:moveTo>
                    <a:pt x="0" y="13038"/>
                  </a:moveTo>
                  <a:cubicBezTo>
                    <a:pt x="1250" y="14765"/>
                    <a:pt x="2941" y="16146"/>
                    <a:pt x="4894" y="17003"/>
                  </a:cubicBezTo>
                  <a:cubicBezTo>
                    <a:pt x="4894" y="17003"/>
                    <a:pt x="6073" y="17682"/>
                    <a:pt x="6275" y="17003"/>
                  </a:cubicBezTo>
                  <a:cubicBezTo>
                    <a:pt x="6477" y="16324"/>
                    <a:pt x="3453" y="13800"/>
                    <a:pt x="3453" y="13800"/>
                  </a:cubicBezTo>
                  <a:cubicBezTo>
                    <a:pt x="3453" y="13800"/>
                    <a:pt x="5882" y="15872"/>
                    <a:pt x="6811" y="14741"/>
                  </a:cubicBezTo>
                  <a:cubicBezTo>
                    <a:pt x="7739" y="13598"/>
                    <a:pt x="4501" y="11621"/>
                    <a:pt x="4501" y="11621"/>
                  </a:cubicBezTo>
                  <a:cubicBezTo>
                    <a:pt x="4501" y="11621"/>
                    <a:pt x="7823" y="13764"/>
                    <a:pt x="8751" y="12467"/>
                  </a:cubicBezTo>
                  <a:cubicBezTo>
                    <a:pt x="9680" y="11169"/>
                    <a:pt x="6120" y="9026"/>
                    <a:pt x="6120" y="9026"/>
                  </a:cubicBezTo>
                  <a:cubicBezTo>
                    <a:pt x="6120" y="9026"/>
                    <a:pt x="9478" y="11538"/>
                    <a:pt x="10406" y="9681"/>
                  </a:cubicBezTo>
                  <a:cubicBezTo>
                    <a:pt x="11335" y="7811"/>
                    <a:pt x="7978" y="6442"/>
                    <a:pt x="7978" y="6442"/>
                  </a:cubicBezTo>
                  <a:cubicBezTo>
                    <a:pt x="7978" y="6442"/>
                    <a:pt x="11502" y="8264"/>
                    <a:pt x="12430" y="6716"/>
                  </a:cubicBezTo>
                  <a:cubicBezTo>
                    <a:pt x="13371" y="5180"/>
                    <a:pt x="11299" y="1537"/>
                    <a:pt x="7656" y="1"/>
                  </a:cubicBezTo>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5587493" y="2083022"/>
              <a:ext cx="643117" cy="866848"/>
            </a:xfrm>
            <a:custGeom>
              <a:avLst/>
              <a:gdLst/>
              <a:ahLst/>
              <a:cxnLst/>
              <a:rect l="l" t="t" r="r" b="b"/>
              <a:pathLst>
                <a:path w="13010" h="17536" extrusionOk="0">
                  <a:moveTo>
                    <a:pt x="7835" y="0"/>
                  </a:moveTo>
                  <a:cubicBezTo>
                    <a:pt x="7723" y="0"/>
                    <a:pt x="7642" y="156"/>
                    <a:pt x="7759" y="198"/>
                  </a:cubicBezTo>
                  <a:cubicBezTo>
                    <a:pt x="8913" y="698"/>
                    <a:pt x="9961" y="1413"/>
                    <a:pt x="10842" y="2317"/>
                  </a:cubicBezTo>
                  <a:cubicBezTo>
                    <a:pt x="11557" y="3044"/>
                    <a:pt x="12176" y="3925"/>
                    <a:pt x="12509" y="4901"/>
                  </a:cubicBezTo>
                  <a:cubicBezTo>
                    <a:pt x="12723" y="5532"/>
                    <a:pt x="12866" y="6413"/>
                    <a:pt x="12366" y="6949"/>
                  </a:cubicBezTo>
                  <a:cubicBezTo>
                    <a:pt x="12077" y="7250"/>
                    <a:pt x="11667" y="7349"/>
                    <a:pt x="11242" y="7349"/>
                  </a:cubicBezTo>
                  <a:cubicBezTo>
                    <a:pt x="10810" y="7349"/>
                    <a:pt x="10363" y="7247"/>
                    <a:pt x="10009" y="7151"/>
                  </a:cubicBezTo>
                  <a:cubicBezTo>
                    <a:pt x="9581" y="7039"/>
                    <a:pt x="9165" y="6893"/>
                    <a:pt x="8760" y="6718"/>
                  </a:cubicBezTo>
                  <a:lnTo>
                    <a:pt x="8760" y="6718"/>
                  </a:lnTo>
                  <a:cubicBezTo>
                    <a:pt x="8564" y="6615"/>
                    <a:pt x="8365" y="6521"/>
                    <a:pt x="8163" y="6437"/>
                  </a:cubicBezTo>
                  <a:cubicBezTo>
                    <a:pt x="8150" y="6432"/>
                    <a:pt x="8138" y="6429"/>
                    <a:pt x="8126" y="6429"/>
                  </a:cubicBezTo>
                  <a:cubicBezTo>
                    <a:pt x="8028" y="6429"/>
                    <a:pt x="7974" y="6586"/>
                    <a:pt x="8080" y="6639"/>
                  </a:cubicBezTo>
                  <a:cubicBezTo>
                    <a:pt x="8089" y="6644"/>
                    <a:pt x="8098" y="6649"/>
                    <a:pt x="8107" y="6654"/>
                  </a:cubicBezTo>
                  <a:lnTo>
                    <a:pt x="8107" y="6654"/>
                  </a:lnTo>
                  <a:lnTo>
                    <a:pt x="8105" y="6660"/>
                  </a:lnTo>
                  <a:lnTo>
                    <a:pt x="8105" y="6660"/>
                  </a:lnTo>
                  <a:cubicBezTo>
                    <a:pt x="8103" y="6656"/>
                    <a:pt x="8097" y="6653"/>
                    <a:pt x="8096" y="6653"/>
                  </a:cubicBezTo>
                  <a:cubicBezTo>
                    <a:pt x="8095" y="6653"/>
                    <a:pt x="8096" y="6655"/>
                    <a:pt x="8104" y="6663"/>
                  </a:cubicBezTo>
                  <a:cubicBezTo>
                    <a:pt x="8127" y="6675"/>
                    <a:pt x="8150" y="6686"/>
                    <a:pt x="8173" y="6687"/>
                  </a:cubicBezTo>
                  <a:lnTo>
                    <a:pt x="8173" y="6687"/>
                  </a:lnTo>
                  <a:cubicBezTo>
                    <a:pt x="8285" y="6744"/>
                    <a:pt x="8398" y="6798"/>
                    <a:pt x="8513" y="6849"/>
                  </a:cubicBezTo>
                  <a:lnTo>
                    <a:pt x="8513" y="6849"/>
                  </a:lnTo>
                  <a:cubicBezTo>
                    <a:pt x="8753" y="6971"/>
                    <a:pt x="8976" y="7110"/>
                    <a:pt x="9199" y="7259"/>
                  </a:cubicBezTo>
                  <a:cubicBezTo>
                    <a:pt x="9771" y="7628"/>
                    <a:pt x="10402" y="8152"/>
                    <a:pt x="10580" y="8830"/>
                  </a:cubicBezTo>
                  <a:cubicBezTo>
                    <a:pt x="10747" y="9521"/>
                    <a:pt x="10330" y="10247"/>
                    <a:pt x="9628" y="10354"/>
                  </a:cubicBezTo>
                  <a:cubicBezTo>
                    <a:pt x="9536" y="10368"/>
                    <a:pt x="9444" y="10375"/>
                    <a:pt x="9351" y="10375"/>
                  </a:cubicBezTo>
                  <a:cubicBezTo>
                    <a:pt x="8735" y="10375"/>
                    <a:pt x="8108" y="10088"/>
                    <a:pt x="7580" y="9818"/>
                  </a:cubicBezTo>
                  <a:cubicBezTo>
                    <a:pt x="7436" y="9748"/>
                    <a:pt x="7294" y="9673"/>
                    <a:pt x="7155" y="9593"/>
                  </a:cubicBezTo>
                  <a:lnTo>
                    <a:pt x="7155" y="9593"/>
                  </a:lnTo>
                  <a:cubicBezTo>
                    <a:pt x="6887" y="9399"/>
                    <a:pt x="6610" y="9216"/>
                    <a:pt x="6330" y="9044"/>
                  </a:cubicBezTo>
                  <a:cubicBezTo>
                    <a:pt x="6307" y="9030"/>
                    <a:pt x="6286" y="9024"/>
                    <a:pt x="6266" y="9024"/>
                  </a:cubicBezTo>
                  <a:cubicBezTo>
                    <a:pt x="6172" y="9024"/>
                    <a:pt x="6122" y="9166"/>
                    <a:pt x="6211" y="9235"/>
                  </a:cubicBezTo>
                  <a:cubicBezTo>
                    <a:pt x="6212" y="9236"/>
                    <a:pt x="6214" y="9237"/>
                    <a:pt x="6216" y="9239"/>
                  </a:cubicBezTo>
                  <a:lnTo>
                    <a:pt x="6216" y="9239"/>
                  </a:lnTo>
                  <a:lnTo>
                    <a:pt x="6211" y="9247"/>
                  </a:lnTo>
                  <a:cubicBezTo>
                    <a:pt x="6244" y="9266"/>
                    <a:pt x="6278" y="9286"/>
                    <a:pt x="6311" y="9306"/>
                  </a:cubicBezTo>
                  <a:lnTo>
                    <a:pt x="6311" y="9306"/>
                  </a:lnTo>
                  <a:cubicBezTo>
                    <a:pt x="6483" y="9427"/>
                    <a:pt x="6656" y="9542"/>
                    <a:pt x="6832" y="9650"/>
                  </a:cubicBezTo>
                  <a:lnTo>
                    <a:pt x="6832" y="9650"/>
                  </a:lnTo>
                  <a:cubicBezTo>
                    <a:pt x="6980" y="9755"/>
                    <a:pt x="7125" y="9863"/>
                    <a:pt x="7270" y="9973"/>
                  </a:cubicBezTo>
                  <a:cubicBezTo>
                    <a:pt x="7830" y="10402"/>
                    <a:pt x="8437" y="10902"/>
                    <a:pt x="8782" y="11545"/>
                  </a:cubicBezTo>
                  <a:cubicBezTo>
                    <a:pt x="8937" y="11783"/>
                    <a:pt x="8973" y="12069"/>
                    <a:pt x="8902" y="12343"/>
                  </a:cubicBezTo>
                  <a:cubicBezTo>
                    <a:pt x="8794" y="12616"/>
                    <a:pt x="8544" y="12819"/>
                    <a:pt x="8259" y="12866"/>
                  </a:cubicBezTo>
                  <a:cubicBezTo>
                    <a:pt x="8140" y="12890"/>
                    <a:pt x="8020" y="12901"/>
                    <a:pt x="7898" y="12901"/>
                  </a:cubicBezTo>
                  <a:cubicBezTo>
                    <a:pt x="7285" y="12901"/>
                    <a:pt x="6642" y="12631"/>
                    <a:pt x="6115" y="12402"/>
                  </a:cubicBezTo>
                  <a:cubicBezTo>
                    <a:pt x="5721" y="12219"/>
                    <a:pt x="5342" y="12021"/>
                    <a:pt x="4973" y="11801"/>
                  </a:cubicBezTo>
                  <a:lnTo>
                    <a:pt x="4973" y="11801"/>
                  </a:lnTo>
                  <a:cubicBezTo>
                    <a:pt x="4886" y="11742"/>
                    <a:pt x="4798" y="11685"/>
                    <a:pt x="4711" y="11628"/>
                  </a:cubicBezTo>
                  <a:cubicBezTo>
                    <a:pt x="4690" y="11617"/>
                    <a:pt x="4671" y="11612"/>
                    <a:pt x="4653" y="11612"/>
                  </a:cubicBezTo>
                  <a:cubicBezTo>
                    <a:pt x="4552" y="11612"/>
                    <a:pt x="4491" y="11758"/>
                    <a:pt x="4591" y="11819"/>
                  </a:cubicBezTo>
                  <a:cubicBezTo>
                    <a:pt x="4593" y="11820"/>
                    <a:pt x="4595" y="11821"/>
                    <a:pt x="4597" y="11822"/>
                  </a:cubicBezTo>
                  <a:lnTo>
                    <a:pt x="4597" y="11822"/>
                  </a:lnTo>
                  <a:lnTo>
                    <a:pt x="4591" y="11831"/>
                  </a:lnTo>
                  <a:cubicBezTo>
                    <a:pt x="4889" y="12009"/>
                    <a:pt x="5163" y="12212"/>
                    <a:pt x="5437" y="12414"/>
                  </a:cubicBezTo>
                  <a:cubicBezTo>
                    <a:pt x="5925" y="12783"/>
                    <a:pt x="6425" y="13212"/>
                    <a:pt x="6770" y="13724"/>
                  </a:cubicBezTo>
                  <a:cubicBezTo>
                    <a:pt x="7056" y="14152"/>
                    <a:pt x="7163" y="14724"/>
                    <a:pt x="6604" y="14998"/>
                  </a:cubicBezTo>
                  <a:cubicBezTo>
                    <a:pt x="6466" y="15063"/>
                    <a:pt x="6318" y="15091"/>
                    <a:pt x="6166" y="15091"/>
                  </a:cubicBezTo>
                  <a:cubicBezTo>
                    <a:pt x="5712" y="15091"/>
                    <a:pt x="5219" y="14846"/>
                    <a:pt x="4853" y="14640"/>
                  </a:cubicBezTo>
                  <a:cubicBezTo>
                    <a:pt x="4525" y="14462"/>
                    <a:pt x="4212" y="14262"/>
                    <a:pt x="3913" y="14034"/>
                  </a:cubicBezTo>
                  <a:lnTo>
                    <a:pt x="3913" y="14034"/>
                  </a:lnTo>
                  <a:cubicBezTo>
                    <a:pt x="3834" y="13966"/>
                    <a:pt x="3755" y="13898"/>
                    <a:pt x="3675" y="13831"/>
                  </a:cubicBezTo>
                  <a:cubicBezTo>
                    <a:pt x="3653" y="13814"/>
                    <a:pt x="3630" y="13807"/>
                    <a:pt x="3607" y="13807"/>
                  </a:cubicBezTo>
                  <a:cubicBezTo>
                    <a:pt x="3516" y="13807"/>
                    <a:pt x="3434" y="13921"/>
                    <a:pt x="3520" y="13997"/>
                  </a:cubicBezTo>
                  <a:cubicBezTo>
                    <a:pt x="3520" y="13997"/>
                    <a:pt x="3520" y="13997"/>
                    <a:pt x="3520" y="13997"/>
                  </a:cubicBezTo>
                  <a:lnTo>
                    <a:pt x="3520" y="13997"/>
                  </a:lnTo>
                  <a:cubicBezTo>
                    <a:pt x="3529" y="14005"/>
                    <a:pt x="3539" y="14013"/>
                    <a:pt x="3548" y="14021"/>
                  </a:cubicBezTo>
                  <a:lnTo>
                    <a:pt x="3548" y="14021"/>
                  </a:lnTo>
                  <a:cubicBezTo>
                    <a:pt x="3871" y="14288"/>
                    <a:pt x="4172" y="14565"/>
                    <a:pt x="4484" y="14843"/>
                  </a:cubicBezTo>
                  <a:cubicBezTo>
                    <a:pt x="5032" y="15319"/>
                    <a:pt x="5544" y="15843"/>
                    <a:pt x="6008" y="16414"/>
                  </a:cubicBezTo>
                  <a:cubicBezTo>
                    <a:pt x="6127" y="16569"/>
                    <a:pt x="6318" y="16795"/>
                    <a:pt x="6342" y="17010"/>
                  </a:cubicBezTo>
                  <a:cubicBezTo>
                    <a:pt x="6356" y="17233"/>
                    <a:pt x="6181" y="17297"/>
                    <a:pt x="5989" y="17297"/>
                  </a:cubicBezTo>
                  <a:cubicBezTo>
                    <a:pt x="5853" y="17297"/>
                    <a:pt x="5709" y="17265"/>
                    <a:pt x="5615" y="17236"/>
                  </a:cubicBezTo>
                  <a:cubicBezTo>
                    <a:pt x="5330" y="17129"/>
                    <a:pt x="5056" y="17010"/>
                    <a:pt x="4782" y="16867"/>
                  </a:cubicBezTo>
                  <a:cubicBezTo>
                    <a:pt x="2984" y="15998"/>
                    <a:pt x="1424" y="14700"/>
                    <a:pt x="258" y="13093"/>
                  </a:cubicBezTo>
                  <a:cubicBezTo>
                    <a:pt x="233" y="13057"/>
                    <a:pt x="198" y="13043"/>
                    <a:pt x="163" y="13043"/>
                  </a:cubicBezTo>
                  <a:cubicBezTo>
                    <a:pt x="80" y="13043"/>
                    <a:pt x="0" y="13124"/>
                    <a:pt x="67" y="13200"/>
                  </a:cubicBezTo>
                  <a:lnTo>
                    <a:pt x="67" y="13212"/>
                  </a:lnTo>
                  <a:cubicBezTo>
                    <a:pt x="817" y="14259"/>
                    <a:pt x="1746" y="15176"/>
                    <a:pt x="2794" y="15950"/>
                  </a:cubicBezTo>
                  <a:cubicBezTo>
                    <a:pt x="3317" y="16331"/>
                    <a:pt x="3877" y="16664"/>
                    <a:pt x="4449" y="16950"/>
                  </a:cubicBezTo>
                  <a:cubicBezTo>
                    <a:pt x="4770" y="17129"/>
                    <a:pt x="5103" y="17284"/>
                    <a:pt x="5437" y="17415"/>
                  </a:cubicBezTo>
                  <a:cubicBezTo>
                    <a:pt x="5598" y="17477"/>
                    <a:pt x="5798" y="17535"/>
                    <a:pt x="5986" y="17535"/>
                  </a:cubicBezTo>
                  <a:cubicBezTo>
                    <a:pt x="6160" y="17535"/>
                    <a:pt x="6323" y="17486"/>
                    <a:pt x="6437" y="17343"/>
                  </a:cubicBezTo>
                  <a:cubicBezTo>
                    <a:pt x="6616" y="17141"/>
                    <a:pt x="6568" y="16903"/>
                    <a:pt x="6449" y="16676"/>
                  </a:cubicBezTo>
                  <a:cubicBezTo>
                    <a:pt x="6282" y="16391"/>
                    <a:pt x="6080" y="16117"/>
                    <a:pt x="5854" y="15879"/>
                  </a:cubicBezTo>
                  <a:cubicBezTo>
                    <a:pt x="5580" y="15581"/>
                    <a:pt x="5282" y="15283"/>
                    <a:pt x="4984" y="14998"/>
                  </a:cubicBezTo>
                  <a:cubicBezTo>
                    <a:pt x="4952" y="14967"/>
                    <a:pt x="4919" y="14937"/>
                    <a:pt x="4887" y="14906"/>
                  </a:cubicBezTo>
                  <a:lnTo>
                    <a:pt x="4887" y="14906"/>
                  </a:lnTo>
                  <a:cubicBezTo>
                    <a:pt x="5275" y="15115"/>
                    <a:pt x="5719" y="15301"/>
                    <a:pt x="6152" y="15301"/>
                  </a:cubicBezTo>
                  <a:cubicBezTo>
                    <a:pt x="6280" y="15301"/>
                    <a:pt x="6407" y="15285"/>
                    <a:pt x="6532" y="15248"/>
                  </a:cubicBezTo>
                  <a:cubicBezTo>
                    <a:pt x="7092" y="15105"/>
                    <a:pt x="7378" y="14498"/>
                    <a:pt x="7151" y="13974"/>
                  </a:cubicBezTo>
                  <a:cubicBezTo>
                    <a:pt x="6934" y="13420"/>
                    <a:pt x="6459" y="12965"/>
                    <a:pt x="6007" y="12582"/>
                  </a:cubicBezTo>
                  <a:lnTo>
                    <a:pt x="6007" y="12582"/>
                  </a:lnTo>
                  <a:cubicBezTo>
                    <a:pt x="6591" y="12849"/>
                    <a:pt x="7261" y="13109"/>
                    <a:pt x="7919" y="13109"/>
                  </a:cubicBezTo>
                  <a:cubicBezTo>
                    <a:pt x="8013" y="13109"/>
                    <a:pt x="8106" y="13104"/>
                    <a:pt x="8199" y="13093"/>
                  </a:cubicBezTo>
                  <a:cubicBezTo>
                    <a:pt x="8842" y="12997"/>
                    <a:pt x="9306" y="12450"/>
                    <a:pt x="9128" y="11795"/>
                  </a:cubicBezTo>
                  <a:cubicBezTo>
                    <a:pt x="8953" y="11178"/>
                    <a:pt x="8450" y="10668"/>
                    <a:pt x="7964" y="10241"/>
                  </a:cubicBezTo>
                  <a:lnTo>
                    <a:pt x="7964" y="10241"/>
                  </a:lnTo>
                  <a:cubicBezTo>
                    <a:pt x="8403" y="10434"/>
                    <a:pt x="8874" y="10581"/>
                    <a:pt x="9346" y="10581"/>
                  </a:cubicBezTo>
                  <a:cubicBezTo>
                    <a:pt x="9424" y="10581"/>
                    <a:pt x="9502" y="10577"/>
                    <a:pt x="9580" y="10568"/>
                  </a:cubicBezTo>
                  <a:cubicBezTo>
                    <a:pt x="10318" y="10485"/>
                    <a:pt x="10878" y="9842"/>
                    <a:pt x="10830" y="9080"/>
                  </a:cubicBezTo>
                  <a:cubicBezTo>
                    <a:pt x="10807" y="8308"/>
                    <a:pt x="10214" y="7702"/>
                    <a:pt x="9632" y="7274"/>
                  </a:cubicBezTo>
                  <a:lnTo>
                    <a:pt x="9632" y="7274"/>
                  </a:lnTo>
                  <a:cubicBezTo>
                    <a:pt x="9666" y="7285"/>
                    <a:pt x="9701" y="7295"/>
                    <a:pt x="9735" y="7306"/>
                  </a:cubicBezTo>
                  <a:cubicBezTo>
                    <a:pt x="10178" y="7436"/>
                    <a:pt x="10718" y="7573"/>
                    <a:pt x="11236" y="7573"/>
                  </a:cubicBezTo>
                  <a:cubicBezTo>
                    <a:pt x="11622" y="7573"/>
                    <a:pt x="11996" y="7496"/>
                    <a:pt x="12307" y="7282"/>
                  </a:cubicBezTo>
                  <a:cubicBezTo>
                    <a:pt x="12962" y="6842"/>
                    <a:pt x="13009" y="5973"/>
                    <a:pt x="12854" y="5270"/>
                  </a:cubicBezTo>
                  <a:cubicBezTo>
                    <a:pt x="12628" y="4270"/>
                    <a:pt x="12057" y="3365"/>
                    <a:pt x="11402" y="2591"/>
                  </a:cubicBezTo>
                  <a:cubicBezTo>
                    <a:pt x="10437" y="1472"/>
                    <a:pt x="9235" y="591"/>
                    <a:pt x="7878" y="8"/>
                  </a:cubicBezTo>
                  <a:cubicBezTo>
                    <a:pt x="7863" y="2"/>
                    <a:pt x="7849" y="0"/>
                    <a:pt x="78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5498316" y="2142193"/>
              <a:ext cx="655178" cy="188733"/>
            </a:xfrm>
            <a:custGeom>
              <a:avLst/>
              <a:gdLst/>
              <a:ahLst/>
              <a:cxnLst/>
              <a:rect l="l" t="t" r="r" b="b"/>
              <a:pathLst>
                <a:path w="13254" h="3818" extrusionOk="0">
                  <a:moveTo>
                    <a:pt x="5547" y="1"/>
                  </a:moveTo>
                  <a:cubicBezTo>
                    <a:pt x="4399" y="1"/>
                    <a:pt x="3259" y="254"/>
                    <a:pt x="2240" y="823"/>
                  </a:cubicBezTo>
                  <a:cubicBezTo>
                    <a:pt x="1335" y="1311"/>
                    <a:pt x="585" y="2025"/>
                    <a:pt x="49" y="2906"/>
                  </a:cubicBezTo>
                  <a:cubicBezTo>
                    <a:pt x="1" y="2995"/>
                    <a:pt x="73" y="3073"/>
                    <a:pt x="147" y="3073"/>
                  </a:cubicBezTo>
                  <a:cubicBezTo>
                    <a:pt x="182" y="3073"/>
                    <a:pt x="217" y="3056"/>
                    <a:pt x="240" y="3014"/>
                  </a:cubicBezTo>
                  <a:cubicBezTo>
                    <a:pt x="1169" y="1466"/>
                    <a:pt x="2871" y="489"/>
                    <a:pt x="4645" y="275"/>
                  </a:cubicBezTo>
                  <a:cubicBezTo>
                    <a:pt x="4944" y="238"/>
                    <a:pt x="5242" y="221"/>
                    <a:pt x="5540" y="221"/>
                  </a:cubicBezTo>
                  <a:cubicBezTo>
                    <a:pt x="7263" y="221"/>
                    <a:pt x="8956" y="812"/>
                    <a:pt x="10408" y="1716"/>
                  </a:cubicBezTo>
                  <a:cubicBezTo>
                    <a:pt x="11348" y="2311"/>
                    <a:pt x="12218" y="3002"/>
                    <a:pt x="13015" y="3787"/>
                  </a:cubicBezTo>
                  <a:cubicBezTo>
                    <a:pt x="13036" y="3808"/>
                    <a:pt x="13060" y="3817"/>
                    <a:pt x="13085" y="3817"/>
                  </a:cubicBezTo>
                  <a:cubicBezTo>
                    <a:pt x="13170" y="3817"/>
                    <a:pt x="13254" y="3704"/>
                    <a:pt x="13170" y="3621"/>
                  </a:cubicBezTo>
                  <a:cubicBezTo>
                    <a:pt x="11694" y="2192"/>
                    <a:pt x="9979" y="954"/>
                    <a:pt x="7991" y="370"/>
                  </a:cubicBezTo>
                  <a:cubicBezTo>
                    <a:pt x="7200" y="132"/>
                    <a:pt x="6371" y="1"/>
                    <a:pt x="554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5693181" y="2207494"/>
              <a:ext cx="451072" cy="180033"/>
            </a:xfrm>
            <a:custGeom>
              <a:avLst/>
              <a:gdLst/>
              <a:ahLst/>
              <a:cxnLst/>
              <a:rect l="l" t="t" r="r" b="b"/>
              <a:pathLst>
                <a:path w="9125" h="3642" extrusionOk="0">
                  <a:moveTo>
                    <a:pt x="334" y="0"/>
                  </a:moveTo>
                  <a:cubicBezTo>
                    <a:pt x="275" y="0"/>
                    <a:pt x="215" y="1"/>
                    <a:pt x="156" y="2"/>
                  </a:cubicBezTo>
                  <a:cubicBezTo>
                    <a:pt x="1" y="2"/>
                    <a:pt x="1" y="228"/>
                    <a:pt x="156" y="228"/>
                  </a:cubicBezTo>
                  <a:cubicBezTo>
                    <a:pt x="230" y="226"/>
                    <a:pt x="305" y="225"/>
                    <a:pt x="380" y="225"/>
                  </a:cubicBezTo>
                  <a:cubicBezTo>
                    <a:pt x="2822" y="225"/>
                    <a:pt x="5148" y="1160"/>
                    <a:pt x="7204" y="2443"/>
                  </a:cubicBezTo>
                  <a:cubicBezTo>
                    <a:pt x="7787" y="2812"/>
                    <a:pt x="8359" y="3205"/>
                    <a:pt x="8919" y="3621"/>
                  </a:cubicBezTo>
                  <a:cubicBezTo>
                    <a:pt x="8937" y="3636"/>
                    <a:pt x="8956" y="3642"/>
                    <a:pt x="8974" y="3642"/>
                  </a:cubicBezTo>
                  <a:cubicBezTo>
                    <a:pt x="9060" y="3642"/>
                    <a:pt x="9124" y="3500"/>
                    <a:pt x="9026" y="3431"/>
                  </a:cubicBezTo>
                  <a:cubicBezTo>
                    <a:pt x="7014" y="1943"/>
                    <a:pt x="4787" y="657"/>
                    <a:pt x="2299" y="180"/>
                  </a:cubicBezTo>
                  <a:cubicBezTo>
                    <a:pt x="1655" y="60"/>
                    <a:pt x="991" y="0"/>
                    <a:pt x="3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5544289" y="2290541"/>
              <a:ext cx="483549" cy="219579"/>
            </a:xfrm>
            <a:custGeom>
              <a:avLst/>
              <a:gdLst/>
              <a:ahLst/>
              <a:cxnLst/>
              <a:rect l="l" t="t" r="r" b="b"/>
              <a:pathLst>
                <a:path w="9782" h="4442" extrusionOk="0">
                  <a:moveTo>
                    <a:pt x="143" y="1"/>
                  </a:moveTo>
                  <a:cubicBezTo>
                    <a:pt x="0" y="1"/>
                    <a:pt x="0" y="215"/>
                    <a:pt x="143" y="227"/>
                  </a:cubicBezTo>
                  <a:cubicBezTo>
                    <a:pt x="2882" y="370"/>
                    <a:pt x="5227" y="1929"/>
                    <a:pt x="7513" y="3299"/>
                  </a:cubicBezTo>
                  <a:cubicBezTo>
                    <a:pt x="8180" y="3692"/>
                    <a:pt x="8847" y="4084"/>
                    <a:pt x="9549" y="4430"/>
                  </a:cubicBezTo>
                  <a:cubicBezTo>
                    <a:pt x="9567" y="4438"/>
                    <a:pt x="9584" y="4441"/>
                    <a:pt x="9600" y="4441"/>
                  </a:cubicBezTo>
                  <a:cubicBezTo>
                    <a:pt x="9707" y="4441"/>
                    <a:pt x="9782" y="4291"/>
                    <a:pt x="9668" y="4239"/>
                  </a:cubicBezTo>
                  <a:cubicBezTo>
                    <a:pt x="7192" y="3013"/>
                    <a:pt x="5001" y="1227"/>
                    <a:pt x="2334" y="405"/>
                  </a:cubicBezTo>
                  <a:cubicBezTo>
                    <a:pt x="1632" y="179"/>
                    <a:pt x="893" y="48"/>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5765008" y="2294347"/>
              <a:ext cx="166192" cy="77065"/>
            </a:xfrm>
            <a:custGeom>
              <a:avLst/>
              <a:gdLst/>
              <a:ahLst/>
              <a:cxnLst/>
              <a:rect l="l" t="t" r="r" b="b"/>
              <a:pathLst>
                <a:path w="3362" h="1559" extrusionOk="0">
                  <a:moveTo>
                    <a:pt x="144" y="0"/>
                  </a:moveTo>
                  <a:cubicBezTo>
                    <a:pt x="38" y="0"/>
                    <a:pt x="1" y="189"/>
                    <a:pt x="119" y="221"/>
                  </a:cubicBezTo>
                  <a:cubicBezTo>
                    <a:pt x="1167" y="555"/>
                    <a:pt x="2179" y="995"/>
                    <a:pt x="3144" y="1543"/>
                  </a:cubicBezTo>
                  <a:cubicBezTo>
                    <a:pt x="3164" y="1554"/>
                    <a:pt x="3183" y="1559"/>
                    <a:pt x="3201" y="1559"/>
                  </a:cubicBezTo>
                  <a:cubicBezTo>
                    <a:pt x="3302" y="1559"/>
                    <a:pt x="3362" y="1413"/>
                    <a:pt x="3251" y="1352"/>
                  </a:cubicBezTo>
                  <a:cubicBezTo>
                    <a:pt x="2274" y="793"/>
                    <a:pt x="1250" y="352"/>
                    <a:pt x="179" y="7"/>
                  </a:cubicBezTo>
                  <a:cubicBezTo>
                    <a:pt x="167" y="2"/>
                    <a:pt x="155" y="0"/>
                    <a:pt x="1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5676720" y="2272893"/>
              <a:ext cx="14780" cy="11221"/>
            </a:xfrm>
            <a:custGeom>
              <a:avLst/>
              <a:gdLst/>
              <a:ahLst/>
              <a:cxnLst/>
              <a:rect l="l" t="t" r="r" b="b"/>
              <a:pathLst>
                <a:path w="299" h="227" extrusionOk="0">
                  <a:moveTo>
                    <a:pt x="143" y="0"/>
                  </a:moveTo>
                  <a:cubicBezTo>
                    <a:pt x="0" y="0"/>
                    <a:pt x="0" y="227"/>
                    <a:pt x="143" y="227"/>
                  </a:cubicBezTo>
                  <a:cubicBezTo>
                    <a:pt x="298" y="227"/>
                    <a:pt x="298"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5585467" y="2233100"/>
              <a:ext cx="43599" cy="21454"/>
            </a:xfrm>
            <a:custGeom>
              <a:avLst/>
              <a:gdLst/>
              <a:ahLst/>
              <a:cxnLst/>
              <a:rect l="l" t="t" r="r" b="b"/>
              <a:pathLst>
                <a:path w="882" h="434" extrusionOk="0">
                  <a:moveTo>
                    <a:pt x="765" y="0"/>
                  </a:moveTo>
                  <a:cubicBezTo>
                    <a:pt x="753" y="0"/>
                    <a:pt x="740" y="3"/>
                    <a:pt x="727" y="8"/>
                  </a:cubicBezTo>
                  <a:cubicBezTo>
                    <a:pt x="501" y="43"/>
                    <a:pt x="275" y="115"/>
                    <a:pt x="72" y="234"/>
                  </a:cubicBezTo>
                  <a:cubicBezTo>
                    <a:pt x="25" y="258"/>
                    <a:pt x="1" y="329"/>
                    <a:pt x="37" y="377"/>
                  </a:cubicBezTo>
                  <a:cubicBezTo>
                    <a:pt x="63" y="412"/>
                    <a:pt x="102" y="434"/>
                    <a:pt x="139" y="434"/>
                  </a:cubicBezTo>
                  <a:cubicBezTo>
                    <a:pt x="153" y="434"/>
                    <a:pt x="167" y="431"/>
                    <a:pt x="180" y="424"/>
                  </a:cubicBezTo>
                  <a:lnTo>
                    <a:pt x="191" y="413"/>
                  </a:lnTo>
                  <a:cubicBezTo>
                    <a:pt x="239" y="389"/>
                    <a:pt x="299" y="365"/>
                    <a:pt x="334" y="341"/>
                  </a:cubicBezTo>
                  <a:lnTo>
                    <a:pt x="358" y="341"/>
                  </a:lnTo>
                  <a:lnTo>
                    <a:pt x="394" y="329"/>
                  </a:lnTo>
                  <a:lnTo>
                    <a:pt x="477" y="293"/>
                  </a:lnTo>
                  <a:cubicBezTo>
                    <a:pt x="572" y="258"/>
                    <a:pt x="680" y="234"/>
                    <a:pt x="787" y="222"/>
                  </a:cubicBezTo>
                  <a:cubicBezTo>
                    <a:pt x="846" y="198"/>
                    <a:pt x="882" y="139"/>
                    <a:pt x="870" y="79"/>
                  </a:cubicBezTo>
                  <a:cubicBezTo>
                    <a:pt x="851" y="32"/>
                    <a:pt x="811" y="0"/>
                    <a:pt x="7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5478691" y="2328703"/>
              <a:ext cx="398377" cy="434907"/>
            </a:xfrm>
            <a:custGeom>
              <a:avLst/>
              <a:gdLst/>
              <a:ahLst/>
              <a:cxnLst/>
              <a:rect l="l" t="t" r="r" b="b"/>
              <a:pathLst>
                <a:path w="8059" h="8798" extrusionOk="0">
                  <a:moveTo>
                    <a:pt x="137" y="1"/>
                  </a:moveTo>
                  <a:cubicBezTo>
                    <a:pt x="69" y="1"/>
                    <a:pt x="1" y="54"/>
                    <a:pt x="30" y="134"/>
                  </a:cubicBezTo>
                  <a:cubicBezTo>
                    <a:pt x="1185" y="2991"/>
                    <a:pt x="3268" y="5348"/>
                    <a:pt x="5673" y="7230"/>
                  </a:cubicBezTo>
                  <a:cubicBezTo>
                    <a:pt x="6376" y="7777"/>
                    <a:pt x="7102" y="8289"/>
                    <a:pt x="7852" y="8777"/>
                  </a:cubicBezTo>
                  <a:cubicBezTo>
                    <a:pt x="7872" y="8791"/>
                    <a:pt x="7891" y="8797"/>
                    <a:pt x="7909" y="8797"/>
                  </a:cubicBezTo>
                  <a:cubicBezTo>
                    <a:pt x="8000" y="8797"/>
                    <a:pt x="8059" y="8647"/>
                    <a:pt x="7959" y="8587"/>
                  </a:cubicBezTo>
                  <a:cubicBezTo>
                    <a:pt x="5411" y="6932"/>
                    <a:pt x="3030" y="4908"/>
                    <a:pt x="1399" y="2312"/>
                  </a:cubicBezTo>
                  <a:cubicBezTo>
                    <a:pt x="946" y="1598"/>
                    <a:pt x="565" y="848"/>
                    <a:pt x="244" y="74"/>
                  </a:cubicBezTo>
                  <a:cubicBezTo>
                    <a:pt x="225" y="23"/>
                    <a:pt x="181" y="1"/>
                    <a:pt x="13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5441864" y="2346598"/>
              <a:ext cx="131836" cy="343704"/>
            </a:xfrm>
            <a:custGeom>
              <a:avLst/>
              <a:gdLst/>
              <a:ahLst/>
              <a:cxnLst/>
              <a:rect l="l" t="t" r="r" b="b"/>
              <a:pathLst>
                <a:path w="2667" h="6953" extrusionOk="0">
                  <a:moveTo>
                    <a:pt x="111" y="1"/>
                  </a:moveTo>
                  <a:cubicBezTo>
                    <a:pt x="57" y="1"/>
                    <a:pt x="7" y="39"/>
                    <a:pt x="13" y="117"/>
                  </a:cubicBezTo>
                  <a:lnTo>
                    <a:pt x="1" y="117"/>
                  </a:lnTo>
                  <a:cubicBezTo>
                    <a:pt x="203" y="2546"/>
                    <a:pt x="1037" y="4891"/>
                    <a:pt x="2418" y="6903"/>
                  </a:cubicBezTo>
                  <a:cubicBezTo>
                    <a:pt x="2442" y="6939"/>
                    <a:pt x="2476" y="6953"/>
                    <a:pt x="2510" y="6953"/>
                  </a:cubicBezTo>
                  <a:cubicBezTo>
                    <a:pt x="2590" y="6953"/>
                    <a:pt x="2667" y="6872"/>
                    <a:pt x="2608" y="6796"/>
                  </a:cubicBezTo>
                  <a:cubicBezTo>
                    <a:pt x="1239" y="4808"/>
                    <a:pt x="418" y="2510"/>
                    <a:pt x="227" y="117"/>
                  </a:cubicBezTo>
                  <a:cubicBezTo>
                    <a:pt x="221" y="39"/>
                    <a:pt x="164" y="1"/>
                    <a:pt x="1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5544190" y="2529301"/>
              <a:ext cx="181566" cy="199015"/>
            </a:xfrm>
            <a:custGeom>
              <a:avLst/>
              <a:gdLst/>
              <a:ahLst/>
              <a:cxnLst/>
              <a:rect l="l" t="t" r="r" b="b"/>
              <a:pathLst>
                <a:path w="3673" h="4026" extrusionOk="0">
                  <a:moveTo>
                    <a:pt x="158" y="1"/>
                  </a:moveTo>
                  <a:cubicBezTo>
                    <a:pt x="83" y="1"/>
                    <a:pt x="0" y="80"/>
                    <a:pt x="50" y="171"/>
                  </a:cubicBezTo>
                  <a:cubicBezTo>
                    <a:pt x="860" y="1707"/>
                    <a:pt x="2027" y="3029"/>
                    <a:pt x="3467" y="4005"/>
                  </a:cubicBezTo>
                  <a:cubicBezTo>
                    <a:pt x="3488" y="4019"/>
                    <a:pt x="3508" y="4026"/>
                    <a:pt x="3527" y="4026"/>
                  </a:cubicBezTo>
                  <a:cubicBezTo>
                    <a:pt x="3617" y="4026"/>
                    <a:pt x="3673" y="3883"/>
                    <a:pt x="3574" y="3815"/>
                  </a:cubicBezTo>
                  <a:cubicBezTo>
                    <a:pt x="2169" y="2850"/>
                    <a:pt x="1026" y="1564"/>
                    <a:pt x="241" y="52"/>
                  </a:cubicBezTo>
                  <a:cubicBezTo>
                    <a:pt x="222" y="16"/>
                    <a:pt x="191" y="1"/>
                    <a:pt x="1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5502518" y="2481252"/>
              <a:ext cx="14731" cy="11221"/>
            </a:xfrm>
            <a:custGeom>
              <a:avLst/>
              <a:gdLst/>
              <a:ahLst/>
              <a:cxnLst/>
              <a:rect l="l" t="t" r="r" b="b"/>
              <a:pathLst>
                <a:path w="298" h="227" extrusionOk="0">
                  <a:moveTo>
                    <a:pt x="155" y="0"/>
                  </a:moveTo>
                  <a:cubicBezTo>
                    <a:pt x="0" y="0"/>
                    <a:pt x="0" y="226"/>
                    <a:pt x="155" y="226"/>
                  </a:cubicBezTo>
                  <a:cubicBezTo>
                    <a:pt x="298" y="226"/>
                    <a:pt x="298" y="0"/>
                    <a:pt x="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5679587" y="2753133"/>
              <a:ext cx="73605" cy="62483"/>
            </a:xfrm>
            <a:custGeom>
              <a:avLst/>
              <a:gdLst/>
              <a:ahLst/>
              <a:cxnLst/>
              <a:rect l="l" t="t" r="r" b="b"/>
              <a:pathLst>
                <a:path w="1489" h="1264" extrusionOk="0">
                  <a:moveTo>
                    <a:pt x="154" y="0"/>
                  </a:moveTo>
                  <a:cubicBezTo>
                    <a:pt x="73" y="0"/>
                    <a:pt x="1" y="110"/>
                    <a:pt x="73" y="191"/>
                  </a:cubicBezTo>
                  <a:cubicBezTo>
                    <a:pt x="431" y="584"/>
                    <a:pt x="823" y="942"/>
                    <a:pt x="1264" y="1239"/>
                  </a:cubicBezTo>
                  <a:cubicBezTo>
                    <a:pt x="1287" y="1256"/>
                    <a:pt x="1310" y="1263"/>
                    <a:pt x="1331" y="1263"/>
                  </a:cubicBezTo>
                  <a:cubicBezTo>
                    <a:pt x="1429" y="1263"/>
                    <a:pt x="1489" y="1108"/>
                    <a:pt x="1371" y="1049"/>
                  </a:cubicBezTo>
                  <a:cubicBezTo>
                    <a:pt x="954" y="751"/>
                    <a:pt x="573" y="418"/>
                    <a:pt x="228" y="37"/>
                  </a:cubicBezTo>
                  <a:cubicBezTo>
                    <a:pt x="205" y="11"/>
                    <a:pt x="179" y="0"/>
                    <a:pt x="1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5554917" y="2362268"/>
              <a:ext cx="263277" cy="252205"/>
            </a:xfrm>
            <a:custGeom>
              <a:avLst/>
              <a:gdLst/>
              <a:ahLst/>
              <a:cxnLst/>
              <a:rect l="l" t="t" r="r" b="b"/>
              <a:pathLst>
                <a:path w="5326" h="5102" extrusionOk="0">
                  <a:moveTo>
                    <a:pt x="158" y="0"/>
                  </a:moveTo>
                  <a:cubicBezTo>
                    <a:pt x="78" y="0"/>
                    <a:pt x="1" y="82"/>
                    <a:pt x="59" y="157"/>
                  </a:cubicBezTo>
                  <a:cubicBezTo>
                    <a:pt x="1381" y="2133"/>
                    <a:pt x="3107" y="3812"/>
                    <a:pt x="5108" y="5086"/>
                  </a:cubicBezTo>
                  <a:cubicBezTo>
                    <a:pt x="5126" y="5097"/>
                    <a:pt x="5144" y="5102"/>
                    <a:pt x="5161" y="5102"/>
                  </a:cubicBezTo>
                  <a:cubicBezTo>
                    <a:pt x="5257" y="5102"/>
                    <a:pt x="5326" y="4956"/>
                    <a:pt x="5215" y="4896"/>
                  </a:cubicBezTo>
                  <a:cubicBezTo>
                    <a:pt x="3250" y="3634"/>
                    <a:pt x="1560" y="1979"/>
                    <a:pt x="250" y="50"/>
                  </a:cubicBezTo>
                  <a:cubicBezTo>
                    <a:pt x="225" y="15"/>
                    <a:pt x="191" y="0"/>
                    <a:pt x="1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5644341" y="2390296"/>
              <a:ext cx="304405" cy="247805"/>
            </a:xfrm>
            <a:custGeom>
              <a:avLst/>
              <a:gdLst/>
              <a:ahLst/>
              <a:cxnLst/>
              <a:rect l="l" t="t" r="r" b="b"/>
              <a:pathLst>
                <a:path w="6158" h="5013" extrusionOk="0">
                  <a:moveTo>
                    <a:pt x="170" y="1"/>
                  </a:moveTo>
                  <a:cubicBezTo>
                    <a:pt x="76" y="1"/>
                    <a:pt x="0" y="111"/>
                    <a:pt x="84" y="185"/>
                  </a:cubicBezTo>
                  <a:lnTo>
                    <a:pt x="96" y="185"/>
                  </a:lnTo>
                  <a:lnTo>
                    <a:pt x="5918" y="4984"/>
                  </a:lnTo>
                  <a:cubicBezTo>
                    <a:pt x="5941" y="5004"/>
                    <a:pt x="5965" y="5012"/>
                    <a:pt x="5989" y="5012"/>
                  </a:cubicBezTo>
                  <a:cubicBezTo>
                    <a:pt x="6079" y="5012"/>
                    <a:pt x="6157" y="4894"/>
                    <a:pt x="6073" y="4829"/>
                  </a:cubicBezTo>
                  <a:lnTo>
                    <a:pt x="251" y="31"/>
                  </a:lnTo>
                  <a:cubicBezTo>
                    <a:pt x="224" y="10"/>
                    <a:pt x="196" y="1"/>
                    <a:pt x="17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5784435" y="2434736"/>
              <a:ext cx="91401" cy="74198"/>
            </a:xfrm>
            <a:custGeom>
              <a:avLst/>
              <a:gdLst/>
              <a:ahLst/>
              <a:cxnLst/>
              <a:rect l="l" t="t" r="r" b="b"/>
              <a:pathLst>
                <a:path w="1849" h="1501" extrusionOk="0">
                  <a:moveTo>
                    <a:pt x="182" y="1"/>
                  </a:moveTo>
                  <a:cubicBezTo>
                    <a:pt x="88" y="1"/>
                    <a:pt x="0" y="115"/>
                    <a:pt x="95" y="191"/>
                  </a:cubicBezTo>
                  <a:lnTo>
                    <a:pt x="1608" y="1477"/>
                  </a:lnTo>
                  <a:cubicBezTo>
                    <a:pt x="1629" y="1494"/>
                    <a:pt x="1652" y="1501"/>
                    <a:pt x="1675" y="1501"/>
                  </a:cubicBezTo>
                  <a:cubicBezTo>
                    <a:pt x="1766" y="1501"/>
                    <a:pt x="1848" y="1387"/>
                    <a:pt x="1762" y="1310"/>
                  </a:cubicBezTo>
                  <a:lnTo>
                    <a:pt x="250" y="24"/>
                  </a:lnTo>
                  <a:cubicBezTo>
                    <a:pt x="229" y="8"/>
                    <a:pt x="205" y="1"/>
                    <a:pt x="18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5710829" y="2380014"/>
              <a:ext cx="14780" cy="11221"/>
            </a:xfrm>
            <a:custGeom>
              <a:avLst/>
              <a:gdLst/>
              <a:ahLst/>
              <a:cxnLst/>
              <a:rect l="l" t="t" r="r" b="b"/>
              <a:pathLst>
                <a:path w="299" h="227" extrusionOk="0">
                  <a:moveTo>
                    <a:pt x="144" y="0"/>
                  </a:moveTo>
                  <a:cubicBezTo>
                    <a:pt x="1" y="0"/>
                    <a:pt x="1" y="227"/>
                    <a:pt x="144" y="227"/>
                  </a:cubicBezTo>
                  <a:cubicBezTo>
                    <a:pt x="299" y="227"/>
                    <a:pt x="299" y="0"/>
                    <a:pt x="1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5693132" y="2085148"/>
              <a:ext cx="213202" cy="24963"/>
            </a:xfrm>
            <a:custGeom>
              <a:avLst/>
              <a:gdLst/>
              <a:ahLst/>
              <a:cxnLst/>
              <a:rect l="l" t="t" r="r" b="b"/>
              <a:pathLst>
                <a:path w="4313" h="505" extrusionOk="0">
                  <a:moveTo>
                    <a:pt x="2157" y="0"/>
                  </a:moveTo>
                  <a:cubicBezTo>
                    <a:pt x="1475" y="0"/>
                    <a:pt x="794" y="96"/>
                    <a:pt x="133" y="286"/>
                  </a:cubicBezTo>
                  <a:cubicBezTo>
                    <a:pt x="1" y="319"/>
                    <a:pt x="41" y="504"/>
                    <a:pt x="161" y="504"/>
                  </a:cubicBezTo>
                  <a:cubicBezTo>
                    <a:pt x="171" y="504"/>
                    <a:pt x="181" y="503"/>
                    <a:pt x="192" y="500"/>
                  </a:cubicBezTo>
                  <a:cubicBezTo>
                    <a:pt x="835" y="316"/>
                    <a:pt x="1496" y="224"/>
                    <a:pt x="2157" y="224"/>
                  </a:cubicBezTo>
                  <a:cubicBezTo>
                    <a:pt x="2818" y="224"/>
                    <a:pt x="3478" y="316"/>
                    <a:pt x="4121" y="500"/>
                  </a:cubicBezTo>
                  <a:cubicBezTo>
                    <a:pt x="4132" y="503"/>
                    <a:pt x="4143" y="504"/>
                    <a:pt x="4153" y="504"/>
                  </a:cubicBezTo>
                  <a:cubicBezTo>
                    <a:pt x="4272" y="504"/>
                    <a:pt x="4313" y="319"/>
                    <a:pt x="4181" y="286"/>
                  </a:cubicBezTo>
                  <a:cubicBezTo>
                    <a:pt x="3520" y="96"/>
                    <a:pt x="2838" y="0"/>
                    <a:pt x="21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5973368" y="2143973"/>
              <a:ext cx="14731" cy="11271"/>
            </a:xfrm>
            <a:custGeom>
              <a:avLst/>
              <a:gdLst/>
              <a:ahLst/>
              <a:cxnLst/>
              <a:rect l="l" t="t" r="r" b="b"/>
              <a:pathLst>
                <a:path w="298" h="228" extrusionOk="0">
                  <a:moveTo>
                    <a:pt x="143" y="1"/>
                  </a:moveTo>
                  <a:cubicBezTo>
                    <a:pt x="0" y="1"/>
                    <a:pt x="0" y="227"/>
                    <a:pt x="143" y="227"/>
                  </a:cubicBezTo>
                  <a:cubicBezTo>
                    <a:pt x="298" y="227"/>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6095616" y="2224943"/>
              <a:ext cx="33911" cy="28275"/>
            </a:xfrm>
            <a:custGeom>
              <a:avLst/>
              <a:gdLst/>
              <a:ahLst/>
              <a:cxnLst/>
              <a:rect l="l" t="t" r="r" b="b"/>
              <a:pathLst>
                <a:path w="686" h="572" extrusionOk="0">
                  <a:moveTo>
                    <a:pt x="168" y="0"/>
                  </a:moveTo>
                  <a:cubicBezTo>
                    <a:pt x="79" y="0"/>
                    <a:pt x="1" y="113"/>
                    <a:pt x="75" y="197"/>
                  </a:cubicBezTo>
                  <a:lnTo>
                    <a:pt x="456" y="542"/>
                  </a:lnTo>
                  <a:cubicBezTo>
                    <a:pt x="480" y="563"/>
                    <a:pt x="505" y="572"/>
                    <a:pt x="529" y="572"/>
                  </a:cubicBezTo>
                  <a:cubicBezTo>
                    <a:pt x="614" y="572"/>
                    <a:pt x="685" y="459"/>
                    <a:pt x="611" y="375"/>
                  </a:cubicBezTo>
                  <a:lnTo>
                    <a:pt x="242" y="30"/>
                  </a:lnTo>
                  <a:cubicBezTo>
                    <a:pt x="218" y="9"/>
                    <a:pt x="193" y="0"/>
                    <a:pt x="1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5337115" y="2364443"/>
              <a:ext cx="93329" cy="526061"/>
            </a:xfrm>
            <a:custGeom>
              <a:avLst/>
              <a:gdLst/>
              <a:ahLst/>
              <a:cxnLst/>
              <a:rect l="l" t="t" r="r" b="b"/>
              <a:pathLst>
                <a:path w="1888" h="10642" extrusionOk="0">
                  <a:moveTo>
                    <a:pt x="1160" y="0"/>
                  </a:moveTo>
                  <a:cubicBezTo>
                    <a:pt x="1114" y="0"/>
                    <a:pt x="1068" y="24"/>
                    <a:pt x="1048" y="77"/>
                  </a:cubicBezTo>
                  <a:lnTo>
                    <a:pt x="1048" y="65"/>
                  </a:lnTo>
                  <a:cubicBezTo>
                    <a:pt x="96" y="2744"/>
                    <a:pt x="0" y="5649"/>
                    <a:pt x="786" y="8376"/>
                  </a:cubicBezTo>
                  <a:cubicBezTo>
                    <a:pt x="1013" y="9138"/>
                    <a:pt x="1298" y="9876"/>
                    <a:pt x="1655" y="10590"/>
                  </a:cubicBezTo>
                  <a:cubicBezTo>
                    <a:pt x="1674" y="10627"/>
                    <a:pt x="1704" y="10642"/>
                    <a:pt x="1736" y="10642"/>
                  </a:cubicBezTo>
                  <a:cubicBezTo>
                    <a:pt x="1808" y="10642"/>
                    <a:pt x="1887" y="10562"/>
                    <a:pt x="1846" y="10471"/>
                  </a:cubicBezTo>
                  <a:cubicBezTo>
                    <a:pt x="608" y="7959"/>
                    <a:pt x="203" y="5126"/>
                    <a:pt x="667" y="2363"/>
                  </a:cubicBezTo>
                  <a:cubicBezTo>
                    <a:pt x="798" y="1601"/>
                    <a:pt x="1001" y="863"/>
                    <a:pt x="1263" y="137"/>
                  </a:cubicBezTo>
                  <a:cubicBezTo>
                    <a:pt x="1291" y="52"/>
                    <a:pt x="1226" y="0"/>
                    <a:pt x="11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5418334" y="2555995"/>
              <a:ext cx="259619" cy="963687"/>
            </a:xfrm>
            <a:custGeom>
              <a:avLst/>
              <a:gdLst/>
              <a:ahLst/>
              <a:cxnLst/>
              <a:rect l="l" t="t" r="r" b="b"/>
              <a:pathLst>
                <a:path w="5252" h="19495" extrusionOk="0">
                  <a:moveTo>
                    <a:pt x="173" y="0"/>
                  </a:moveTo>
                  <a:cubicBezTo>
                    <a:pt x="117" y="0"/>
                    <a:pt x="60" y="36"/>
                    <a:pt x="60" y="108"/>
                  </a:cubicBezTo>
                  <a:cubicBezTo>
                    <a:pt x="1" y="2870"/>
                    <a:pt x="1525" y="5263"/>
                    <a:pt x="2739" y="7632"/>
                  </a:cubicBezTo>
                  <a:cubicBezTo>
                    <a:pt x="3953" y="9990"/>
                    <a:pt x="4906" y="12585"/>
                    <a:pt x="4763" y="15276"/>
                  </a:cubicBezTo>
                  <a:cubicBezTo>
                    <a:pt x="4704" y="16705"/>
                    <a:pt x="4287" y="18098"/>
                    <a:pt x="3537" y="19324"/>
                  </a:cubicBezTo>
                  <a:cubicBezTo>
                    <a:pt x="3487" y="19415"/>
                    <a:pt x="3564" y="19495"/>
                    <a:pt x="3640" y="19495"/>
                  </a:cubicBezTo>
                  <a:cubicBezTo>
                    <a:pt x="3673" y="19495"/>
                    <a:pt x="3705" y="19479"/>
                    <a:pt x="3727" y="19443"/>
                  </a:cubicBezTo>
                  <a:cubicBezTo>
                    <a:pt x="5096" y="17264"/>
                    <a:pt x="5251" y="14562"/>
                    <a:pt x="4692" y="12097"/>
                  </a:cubicBezTo>
                  <a:cubicBezTo>
                    <a:pt x="4382" y="10799"/>
                    <a:pt x="3930" y="9537"/>
                    <a:pt x="3346" y="8347"/>
                  </a:cubicBezTo>
                  <a:cubicBezTo>
                    <a:pt x="2751" y="7085"/>
                    <a:pt x="2048" y="5894"/>
                    <a:pt x="1441" y="4632"/>
                  </a:cubicBezTo>
                  <a:cubicBezTo>
                    <a:pt x="774" y="3215"/>
                    <a:pt x="251" y="1691"/>
                    <a:pt x="286" y="108"/>
                  </a:cubicBezTo>
                  <a:cubicBezTo>
                    <a:pt x="286" y="36"/>
                    <a:pt x="230" y="0"/>
                    <a:pt x="1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777712" y="3042216"/>
              <a:ext cx="158036" cy="826215"/>
            </a:xfrm>
            <a:custGeom>
              <a:avLst/>
              <a:gdLst/>
              <a:ahLst/>
              <a:cxnLst/>
              <a:rect l="l" t="t" r="r" b="b"/>
              <a:pathLst>
                <a:path w="3197" h="16714" extrusionOk="0">
                  <a:moveTo>
                    <a:pt x="2723" y="0"/>
                  </a:moveTo>
                  <a:cubicBezTo>
                    <a:pt x="2658" y="0"/>
                    <a:pt x="2587" y="56"/>
                    <a:pt x="2601" y="142"/>
                  </a:cubicBezTo>
                  <a:cubicBezTo>
                    <a:pt x="3196" y="4476"/>
                    <a:pt x="2434" y="8809"/>
                    <a:pt x="1124" y="12953"/>
                  </a:cubicBezTo>
                  <a:cubicBezTo>
                    <a:pt x="743" y="14155"/>
                    <a:pt x="351" y="15358"/>
                    <a:pt x="29" y="16572"/>
                  </a:cubicBezTo>
                  <a:cubicBezTo>
                    <a:pt x="0" y="16658"/>
                    <a:pt x="66" y="16714"/>
                    <a:pt x="134" y="16714"/>
                  </a:cubicBezTo>
                  <a:cubicBezTo>
                    <a:pt x="179" y="16714"/>
                    <a:pt x="224" y="16689"/>
                    <a:pt x="243" y="16632"/>
                  </a:cubicBezTo>
                  <a:cubicBezTo>
                    <a:pt x="815" y="14465"/>
                    <a:pt x="1601" y="12358"/>
                    <a:pt x="2136" y="10167"/>
                  </a:cubicBezTo>
                  <a:cubicBezTo>
                    <a:pt x="2672" y="8071"/>
                    <a:pt x="2970" y="5928"/>
                    <a:pt x="3029" y="3761"/>
                  </a:cubicBezTo>
                  <a:cubicBezTo>
                    <a:pt x="3053" y="2535"/>
                    <a:pt x="2982" y="1297"/>
                    <a:pt x="2815" y="82"/>
                  </a:cubicBezTo>
                  <a:cubicBezTo>
                    <a:pt x="2806" y="25"/>
                    <a:pt x="2766" y="0"/>
                    <a:pt x="27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6129626" y="3023431"/>
              <a:ext cx="48493" cy="273510"/>
            </a:xfrm>
            <a:custGeom>
              <a:avLst/>
              <a:gdLst/>
              <a:ahLst/>
              <a:cxnLst/>
              <a:rect l="l" t="t" r="r" b="b"/>
              <a:pathLst>
                <a:path w="981" h="5533" extrusionOk="0">
                  <a:moveTo>
                    <a:pt x="109" y="1"/>
                  </a:moveTo>
                  <a:cubicBezTo>
                    <a:pt x="54" y="1"/>
                    <a:pt x="0" y="40"/>
                    <a:pt x="6" y="117"/>
                  </a:cubicBezTo>
                  <a:cubicBezTo>
                    <a:pt x="101" y="1903"/>
                    <a:pt x="340" y="3689"/>
                    <a:pt x="744" y="5451"/>
                  </a:cubicBezTo>
                  <a:cubicBezTo>
                    <a:pt x="759" y="5508"/>
                    <a:pt x="802" y="5533"/>
                    <a:pt x="846" y="5533"/>
                  </a:cubicBezTo>
                  <a:cubicBezTo>
                    <a:pt x="912" y="5533"/>
                    <a:pt x="980" y="5477"/>
                    <a:pt x="959" y="5391"/>
                  </a:cubicBezTo>
                  <a:cubicBezTo>
                    <a:pt x="566" y="3653"/>
                    <a:pt x="316" y="1891"/>
                    <a:pt x="221" y="117"/>
                  </a:cubicBezTo>
                  <a:cubicBezTo>
                    <a:pt x="221" y="40"/>
                    <a:pt x="164" y="1"/>
                    <a:pt x="10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6081626" y="3090413"/>
              <a:ext cx="33713" cy="180083"/>
            </a:xfrm>
            <a:custGeom>
              <a:avLst/>
              <a:gdLst/>
              <a:ahLst/>
              <a:cxnLst/>
              <a:rect l="l" t="t" r="r" b="b"/>
              <a:pathLst>
                <a:path w="682" h="3643" extrusionOk="0">
                  <a:moveTo>
                    <a:pt x="115" y="0"/>
                  </a:moveTo>
                  <a:cubicBezTo>
                    <a:pt x="60" y="0"/>
                    <a:pt x="7" y="36"/>
                    <a:pt x="13" y="107"/>
                  </a:cubicBezTo>
                  <a:lnTo>
                    <a:pt x="1" y="107"/>
                  </a:lnTo>
                  <a:cubicBezTo>
                    <a:pt x="72" y="1274"/>
                    <a:pt x="227" y="2417"/>
                    <a:pt x="453" y="3560"/>
                  </a:cubicBezTo>
                  <a:cubicBezTo>
                    <a:pt x="463" y="3617"/>
                    <a:pt x="503" y="3642"/>
                    <a:pt x="546" y="3642"/>
                  </a:cubicBezTo>
                  <a:cubicBezTo>
                    <a:pt x="610" y="3642"/>
                    <a:pt x="682" y="3586"/>
                    <a:pt x="668" y="3501"/>
                  </a:cubicBezTo>
                  <a:cubicBezTo>
                    <a:pt x="441" y="2381"/>
                    <a:pt x="299" y="1250"/>
                    <a:pt x="227" y="107"/>
                  </a:cubicBezTo>
                  <a:cubicBezTo>
                    <a:pt x="227" y="36"/>
                    <a:pt x="171" y="0"/>
                    <a:pt x="1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6105206" y="3317012"/>
              <a:ext cx="14731" cy="11221"/>
            </a:xfrm>
            <a:custGeom>
              <a:avLst/>
              <a:gdLst/>
              <a:ahLst/>
              <a:cxnLst/>
              <a:rect l="l" t="t" r="r" b="b"/>
              <a:pathLst>
                <a:path w="298" h="227" extrusionOk="0">
                  <a:moveTo>
                    <a:pt x="155" y="0"/>
                  </a:moveTo>
                  <a:cubicBezTo>
                    <a:pt x="0" y="0"/>
                    <a:pt x="0" y="226"/>
                    <a:pt x="155" y="226"/>
                  </a:cubicBezTo>
                  <a:cubicBezTo>
                    <a:pt x="298" y="226"/>
                    <a:pt x="298" y="0"/>
                    <a:pt x="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6006587" y="3038607"/>
              <a:ext cx="32131" cy="615682"/>
            </a:xfrm>
            <a:custGeom>
              <a:avLst/>
              <a:gdLst/>
              <a:ahLst/>
              <a:cxnLst/>
              <a:rect l="l" t="t" r="r" b="b"/>
              <a:pathLst>
                <a:path w="650" h="12455" extrusionOk="0">
                  <a:moveTo>
                    <a:pt x="242" y="0"/>
                  </a:moveTo>
                  <a:cubicBezTo>
                    <a:pt x="185" y="0"/>
                    <a:pt x="132" y="36"/>
                    <a:pt x="138" y="108"/>
                  </a:cubicBezTo>
                  <a:cubicBezTo>
                    <a:pt x="400" y="3275"/>
                    <a:pt x="424" y="6454"/>
                    <a:pt x="233" y="9633"/>
                  </a:cubicBezTo>
                  <a:cubicBezTo>
                    <a:pt x="173" y="10537"/>
                    <a:pt x="102" y="11442"/>
                    <a:pt x="7" y="12347"/>
                  </a:cubicBezTo>
                  <a:cubicBezTo>
                    <a:pt x="1" y="12419"/>
                    <a:pt x="54" y="12454"/>
                    <a:pt x="111" y="12454"/>
                  </a:cubicBezTo>
                  <a:cubicBezTo>
                    <a:pt x="168" y="12454"/>
                    <a:pt x="227" y="12419"/>
                    <a:pt x="233" y="12347"/>
                  </a:cubicBezTo>
                  <a:cubicBezTo>
                    <a:pt x="554" y="9180"/>
                    <a:pt x="650" y="6001"/>
                    <a:pt x="531" y="2822"/>
                  </a:cubicBezTo>
                  <a:cubicBezTo>
                    <a:pt x="495" y="1917"/>
                    <a:pt x="435" y="1012"/>
                    <a:pt x="364" y="108"/>
                  </a:cubicBezTo>
                  <a:cubicBezTo>
                    <a:pt x="358" y="36"/>
                    <a:pt x="298" y="0"/>
                    <a:pt x="24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947564" y="3217653"/>
              <a:ext cx="37025" cy="276476"/>
            </a:xfrm>
            <a:custGeom>
              <a:avLst/>
              <a:gdLst/>
              <a:ahLst/>
              <a:cxnLst/>
              <a:rect l="l" t="t" r="r" b="b"/>
              <a:pathLst>
                <a:path w="749" h="5593" extrusionOk="0">
                  <a:moveTo>
                    <a:pt x="600" y="1"/>
                  </a:moveTo>
                  <a:cubicBezTo>
                    <a:pt x="543" y="1"/>
                    <a:pt x="486" y="40"/>
                    <a:pt x="486" y="117"/>
                  </a:cubicBezTo>
                  <a:cubicBezTo>
                    <a:pt x="522" y="1903"/>
                    <a:pt x="367" y="3689"/>
                    <a:pt x="22" y="5451"/>
                  </a:cubicBezTo>
                  <a:cubicBezTo>
                    <a:pt x="1" y="5537"/>
                    <a:pt x="69" y="5592"/>
                    <a:pt x="135" y="5592"/>
                  </a:cubicBezTo>
                  <a:cubicBezTo>
                    <a:pt x="179" y="5592"/>
                    <a:pt x="222" y="5568"/>
                    <a:pt x="236" y="5511"/>
                  </a:cubicBezTo>
                  <a:cubicBezTo>
                    <a:pt x="582" y="3737"/>
                    <a:pt x="748" y="1927"/>
                    <a:pt x="713" y="117"/>
                  </a:cubicBezTo>
                  <a:cubicBezTo>
                    <a:pt x="713" y="40"/>
                    <a:pt x="656" y="1"/>
                    <a:pt x="6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5963926" y="3127487"/>
              <a:ext cx="14780" cy="11221"/>
            </a:xfrm>
            <a:custGeom>
              <a:avLst/>
              <a:gdLst/>
              <a:ahLst/>
              <a:cxnLst/>
              <a:rect l="l" t="t" r="r" b="b"/>
              <a:pathLst>
                <a:path w="299" h="227" extrusionOk="0">
                  <a:moveTo>
                    <a:pt x="155" y="0"/>
                  </a:moveTo>
                  <a:cubicBezTo>
                    <a:pt x="1" y="0"/>
                    <a:pt x="1" y="227"/>
                    <a:pt x="155" y="227"/>
                  </a:cubicBezTo>
                  <a:cubicBezTo>
                    <a:pt x="298" y="227"/>
                    <a:pt x="298" y="0"/>
                    <a:pt x="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5879149" y="3561309"/>
              <a:ext cx="63175" cy="636888"/>
            </a:xfrm>
            <a:custGeom>
              <a:avLst/>
              <a:gdLst/>
              <a:ahLst/>
              <a:cxnLst/>
              <a:rect l="l" t="t" r="r" b="b"/>
              <a:pathLst>
                <a:path w="1278" h="12884" extrusionOk="0">
                  <a:moveTo>
                    <a:pt x="1141" y="1"/>
                  </a:moveTo>
                  <a:cubicBezTo>
                    <a:pt x="1098" y="1"/>
                    <a:pt x="1058" y="25"/>
                    <a:pt x="1049" y="83"/>
                  </a:cubicBezTo>
                  <a:cubicBezTo>
                    <a:pt x="668" y="1726"/>
                    <a:pt x="299" y="3369"/>
                    <a:pt x="251" y="5047"/>
                  </a:cubicBezTo>
                  <a:cubicBezTo>
                    <a:pt x="204" y="6726"/>
                    <a:pt x="525" y="8393"/>
                    <a:pt x="501" y="10072"/>
                  </a:cubicBezTo>
                  <a:cubicBezTo>
                    <a:pt x="501" y="10989"/>
                    <a:pt x="346" y="11894"/>
                    <a:pt x="37" y="12751"/>
                  </a:cubicBezTo>
                  <a:cubicBezTo>
                    <a:pt x="1" y="12830"/>
                    <a:pt x="66" y="12884"/>
                    <a:pt x="136" y="12884"/>
                  </a:cubicBezTo>
                  <a:cubicBezTo>
                    <a:pt x="181" y="12884"/>
                    <a:pt x="228" y="12862"/>
                    <a:pt x="251" y="12810"/>
                  </a:cubicBezTo>
                  <a:cubicBezTo>
                    <a:pt x="823" y="11298"/>
                    <a:pt x="763" y="9667"/>
                    <a:pt x="632" y="8084"/>
                  </a:cubicBezTo>
                  <a:cubicBezTo>
                    <a:pt x="561" y="7226"/>
                    <a:pt x="477" y="6381"/>
                    <a:pt x="465" y="5524"/>
                  </a:cubicBezTo>
                  <a:cubicBezTo>
                    <a:pt x="465" y="4666"/>
                    <a:pt x="537" y="3809"/>
                    <a:pt x="680" y="2964"/>
                  </a:cubicBezTo>
                  <a:cubicBezTo>
                    <a:pt x="835" y="2023"/>
                    <a:pt x="1049" y="1083"/>
                    <a:pt x="1263" y="142"/>
                  </a:cubicBezTo>
                  <a:cubicBezTo>
                    <a:pt x="1277" y="56"/>
                    <a:pt x="1206" y="1"/>
                    <a:pt x="114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5845633" y="3789145"/>
              <a:ext cx="21355" cy="165253"/>
            </a:xfrm>
            <a:custGeom>
              <a:avLst/>
              <a:gdLst/>
              <a:ahLst/>
              <a:cxnLst/>
              <a:rect l="l" t="t" r="r" b="b"/>
              <a:pathLst>
                <a:path w="432" h="3343" extrusionOk="0">
                  <a:moveTo>
                    <a:pt x="218" y="1"/>
                  </a:moveTo>
                  <a:cubicBezTo>
                    <a:pt x="161" y="1"/>
                    <a:pt x="102" y="40"/>
                    <a:pt x="96" y="117"/>
                  </a:cubicBezTo>
                  <a:cubicBezTo>
                    <a:pt x="0" y="1165"/>
                    <a:pt x="36" y="2224"/>
                    <a:pt x="203" y="3260"/>
                  </a:cubicBezTo>
                  <a:cubicBezTo>
                    <a:pt x="212" y="3317"/>
                    <a:pt x="252" y="3342"/>
                    <a:pt x="295" y="3342"/>
                  </a:cubicBezTo>
                  <a:cubicBezTo>
                    <a:pt x="360" y="3342"/>
                    <a:pt x="431" y="3286"/>
                    <a:pt x="417" y="3201"/>
                  </a:cubicBezTo>
                  <a:cubicBezTo>
                    <a:pt x="251" y="2177"/>
                    <a:pt x="227" y="1141"/>
                    <a:pt x="322" y="117"/>
                  </a:cubicBezTo>
                  <a:cubicBezTo>
                    <a:pt x="328" y="40"/>
                    <a:pt x="274" y="1"/>
                    <a:pt x="2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5943313" y="3764873"/>
              <a:ext cx="31142" cy="230108"/>
            </a:xfrm>
            <a:custGeom>
              <a:avLst/>
              <a:gdLst/>
              <a:ahLst/>
              <a:cxnLst/>
              <a:rect l="l" t="t" r="r" b="b"/>
              <a:pathLst>
                <a:path w="630" h="4655" extrusionOk="0">
                  <a:moveTo>
                    <a:pt x="264" y="1"/>
                  </a:moveTo>
                  <a:cubicBezTo>
                    <a:pt x="209" y="1"/>
                    <a:pt x="150" y="36"/>
                    <a:pt x="144" y="108"/>
                  </a:cubicBezTo>
                  <a:cubicBezTo>
                    <a:pt x="1" y="1596"/>
                    <a:pt x="84" y="3096"/>
                    <a:pt x="394" y="4573"/>
                  </a:cubicBezTo>
                  <a:cubicBezTo>
                    <a:pt x="408" y="4630"/>
                    <a:pt x="451" y="4655"/>
                    <a:pt x="495" y="4655"/>
                  </a:cubicBezTo>
                  <a:cubicBezTo>
                    <a:pt x="561" y="4655"/>
                    <a:pt x="630" y="4599"/>
                    <a:pt x="608" y="4513"/>
                  </a:cubicBezTo>
                  <a:cubicBezTo>
                    <a:pt x="310" y="3061"/>
                    <a:pt x="227" y="1584"/>
                    <a:pt x="358" y="108"/>
                  </a:cubicBezTo>
                  <a:cubicBezTo>
                    <a:pt x="370" y="36"/>
                    <a:pt x="319" y="1"/>
                    <a:pt x="2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6010739" y="3817420"/>
              <a:ext cx="22690" cy="220617"/>
            </a:xfrm>
            <a:custGeom>
              <a:avLst/>
              <a:gdLst/>
              <a:ahLst/>
              <a:cxnLst/>
              <a:rect l="l" t="t" r="r" b="b"/>
              <a:pathLst>
                <a:path w="459" h="4463" extrusionOk="0">
                  <a:moveTo>
                    <a:pt x="322" y="0"/>
                  </a:moveTo>
                  <a:cubicBezTo>
                    <a:pt x="265" y="0"/>
                    <a:pt x="209" y="39"/>
                    <a:pt x="209" y="116"/>
                  </a:cubicBezTo>
                  <a:cubicBezTo>
                    <a:pt x="232" y="1533"/>
                    <a:pt x="161" y="2950"/>
                    <a:pt x="6" y="4355"/>
                  </a:cubicBezTo>
                  <a:cubicBezTo>
                    <a:pt x="0" y="4427"/>
                    <a:pt x="51" y="4462"/>
                    <a:pt x="106" y="4462"/>
                  </a:cubicBezTo>
                  <a:cubicBezTo>
                    <a:pt x="161" y="4462"/>
                    <a:pt x="220" y="4427"/>
                    <a:pt x="232" y="4355"/>
                  </a:cubicBezTo>
                  <a:cubicBezTo>
                    <a:pt x="387" y="2950"/>
                    <a:pt x="459" y="1533"/>
                    <a:pt x="435" y="116"/>
                  </a:cubicBezTo>
                  <a:cubicBezTo>
                    <a:pt x="435" y="39"/>
                    <a:pt x="378" y="0"/>
                    <a:pt x="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6016918" y="3747226"/>
              <a:ext cx="14731" cy="11221"/>
            </a:xfrm>
            <a:custGeom>
              <a:avLst/>
              <a:gdLst/>
              <a:ahLst/>
              <a:cxnLst/>
              <a:rect l="l" t="t" r="r" b="b"/>
              <a:pathLst>
                <a:path w="298" h="227" extrusionOk="0">
                  <a:moveTo>
                    <a:pt x="155" y="1"/>
                  </a:moveTo>
                  <a:cubicBezTo>
                    <a:pt x="0" y="1"/>
                    <a:pt x="0" y="227"/>
                    <a:pt x="155" y="227"/>
                  </a:cubicBezTo>
                  <a:cubicBezTo>
                    <a:pt x="298" y="227"/>
                    <a:pt x="298" y="1"/>
                    <a:pt x="1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5500145" y="3186757"/>
              <a:ext cx="246075" cy="871693"/>
            </a:xfrm>
            <a:custGeom>
              <a:avLst/>
              <a:gdLst/>
              <a:ahLst/>
              <a:cxnLst/>
              <a:rect l="l" t="t" r="r" b="b"/>
              <a:pathLst>
                <a:path w="4978" h="17634" extrusionOk="0">
                  <a:moveTo>
                    <a:pt x="4591" y="0"/>
                  </a:moveTo>
                  <a:cubicBezTo>
                    <a:pt x="4524" y="0"/>
                    <a:pt x="4451" y="60"/>
                    <a:pt x="4465" y="147"/>
                  </a:cubicBezTo>
                  <a:cubicBezTo>
                    <a:pt x="4977" y="2516"/>
                    <a:pt x="4322" y="4933"/>
                    <a:pt x="3441" y="7124"/>
                  </a:cubicBezTo>
                  <a:cubicBezTo>
                    <a:pt x="2548" y="9326"/>
                    <a:pt x="1429" y="11410"/>
                    <a:pt x="703" y="13660"/>
                  </a:cubicBezTo>
                  <a:cubicBezTo>
                    <a:pt x="274" y="14910"/>
                    <a:pt x="36" y="16208"/>
                    <a:pt x="1" y="17518"/>
                  </a:cubicBezTo>
                  <a:cubicBezTo>
                    <a:pt x="1" y="17595"/>
                    <a:pt x="54" y="17634"/>
                    <a:pt x="108" y="17634"/>
                  </a:cubicBezTo>
                  <a:cubicBezTo>
                    <a:pt x="161" y="17634"/>
                    <a:pt x="215" y="17595"/>
                    <a:pt x="215" y="17518"/>
                  </a:cubicBezTo>
                  <a:cubicBezTo>
                    <a:pt x="274" y="15101"/>
                    <a:pt x="1167" y="12827"/>
                    <a:pt x="2132" y="10648"/>
                  </a:cubicBezTo>
                  <a:cubicBezTo>
                    <a:pt x="3096" y="8493"/>
                    <a:pt x="4168" y="6338"/>
                    <a:pt x="4644" y="4016"/>
                  </a:cubicBezTo>
                  <a:cubicBezTo>
                    <a:pt x="4918" y="2718"/>
                    <a:pt x="4942" y="1385"/>
                    <a:pt x="4692" y="87"/>
                  </a:cubicBezTo>
                  <a:cubicBezTo>
                    <a:pt x="4677" y="26"/>
                    <a:pt x="4635" y="0"/>
                    <a:pt x="45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5435388" y="3778912"/>
              <a:ext cx="75632" cy="410290"/>
            </a:xfrm>
            <a:custGeom>
              <a:avLst/>
              <a:gdLst/>
              <a:ahLst/>
              <a:cxnLst/>
              <a:rect l="l" t="t" r="r" b="b"/>
              <a:pathLst>
                <a:path w="1530" h="8300" extrusionOk="0">
                  <a:moveTo>
                    <a:pt x="1394" y="1"/>
                  </a:moveTo>
                  <a:cubicBezTo>
                    <a:pt x="1350" y="1"/>
                    <a:pt x="1305" y="23"/>
                    <a:pt x="1287" y="74"/>
                  </a:cubicBezTo>
                  <a:cubicBezTo>
                    <a:pt x="251" y="2658"/>
                    <a:pt x="1" y="5491"/>
                    <a:pt x="572" y="8218"/>
                  </a:cubicBezTo>
                  <a:cubicBezTo>
                    <a:pt x="582" y="8275"/>
                    <a:pt x="622" y="8300"/>
                    <a:pt x="665" y="8300"/>
                  </a:cubicBezTo>
                  <a:cubicBezTo>
                    <a:pt x="729" y="8300"/>
                    <a:pt x="801" y="8244"/>
                    <a:pt x="787" y="8158"/>
                  </a:cubicBezTo>
                  <a:cubicBezTo>
                    <a:pt x="227" y="5467"/>
                    <a:pt x="477" y="2681"/>
                    <a:pt x="1501" y="133"/>
                  </a:cubicBezTo>
                  <a:cubicBezTo>
                    <a:pt x="1530" y="54"/>
                    <a:pt x="1462" y="1"/>
                    <a:pt x="13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5485414" y="4252231"/>
              <a:ext cx="14780" cy="11221"/>
            </a:xfrm>
            <a:custGeom>
              <a:avLst/>
              <a:gdLst/>
              <a:ahLst/>
              <a:cxnLst/>
              <a:rect l="l" t="t" r="r" b="b"/>
              <a:pathLst>
                <a:path w="299" h="227" extrusionOk="0">
                  <a:moveTo>
                    <a:pt x="144" y="0"/>
                  </a:moveTo>
                  <a:cubicBezTo>
                    <a:pt x="1" y="0"/>
                    <a:pt x="1" y="226"/>
                    <a:pt x="144" y="226"/>
                  </a:cubicBezTo>
                  <a:cubicBezTo>
                    <a:pt x="299" y="226"/>
                    <a:pt x="299" y="0"/>
                    <a:pt x="1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534056" y="3631306"/>
              <a:ext cx="31489" cy="58825"/>
            </a:xfrm>
            <a:custGeom>
              <a:avLst/>
              <a:gdLst/>
              <a:ahLst/>
              <a:cxnLst/>
              <a:rect l="l" t="t" r="r" b="b"/>
              <a:pathLst>
                <a:path w="637" h="1190" extrusionOk="0">
                  <a:moveTo>
                    <a:pt x="518" y="0"/>
                  </a:moveTo>
                  <a:cubicBezTo>
                    <a:pt x="480" y="0"/>
                    <a:pt x="446" y="16"/>
                    <a:pt x="422" y="48"/>
                  </a:cubicBezTo>
                  <a:cubicBezTo>
                    <a:pt x="267" y="369"/>
                    <a:pt x="136" y="702"/>
                    <a:pt x="29" y="1048"/>
                  </a:cubicBezTo>
                  <a:cubicBezTo>
                    <a:pt x="0" y="1133"/>
                    <a:pt x="70" y="1189"/>
                    <a:pt x="139" y="1189"/>
                  </a:cubicBezTo>
                  <a:cubicBezTo>
                    <a:pt x="184" y="1189"/>
                    <a:pt x="229" y="1164"/>
                    <a:pt x="243" y="1107"/>
                  </a:cubicBezTo>
                  <a:cubicBezTo>
                    <a:pt x="350" y="786"/>
                    <a:pt x="469" y="464"/>
                    <a:pt x="612" y="167"/>
                  </a:cubicBezTo>
                  <a:cubicBezTo>
                    <a:pt x="636" y="107"/>
                    <a:pt x="624" y="48"/>
                    <a:pt x="577" y="12"/>
                  </a:cubicBezTo>
                  <a:cubicBezTo>
                    <a:pt x="557" y="4"/>
                    <a:pt x="537" y="0"/>
                    <a:pt x="5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5562530" y="3763588"/>
              <a:ext cx="94466" cy="366048"/>
            </a:xfrm>
            <a:custGeom>
              <a:avLst/>
              <a:gdLst/>
              <a:ahLst/>
              <a:cxnLst/>
              <a:rect l="l" t="t" r="r" b="b"/>
              <a:pathLst>
                <a:path w="1911" h="7405" extrusionOk="0">
                  <a:moveTo>
                    <a:pt x="1774" y="1"/>
                  </a:moveTo>
                  <a:cubicBezTo>
                    <a:pt x="1730" y="1"/>
                    <a:pt x="1686" y="23"/>
                    <a:pt x="1667" y="74"/>
                  </a:cubicBezTo>
                  <a:cubicBezTo>
                    <a:pt x="858" y="2420"/>
                    <a:pt x="298" y="4837"/>
                    <a:pt x="12" y="7301"/>
                  </a:cubicBezTo>
                  <a:cubicBezTo>
                    <a:pt x="1" y="7371"/>
                    <a:pt x="49" y="7404"/>
                    <a:pt x="104" y="7404"/>
                  </a:cubicBezTo>
                  <a:cubicBezTo>
                    <a:pt x="162" y="7404"/>
                    <a:pt x="227" y="7368"/>
                    <a:pt x="239" y="7301"/>
                  </a:cubicBezTo>
                  <a:cubicBezTo>
                    <a:pt x="524" y="4861"/>
                    <a:pt x="1084" y="2456"/>
                    <a:pt x="1882" y="134"/>
                  </a:cubicBezTo>
                  <a:cubicBezTo>
                    <a:pt x="1911" y="54"/>
                    <a:pt x="1843" y="1"/>
                    <a:pt x="17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5635592" y="3857758"/>
              <a:ext cx="82799" cy="188091"/>
            </a:xfrm>
            <a:custGeom>
              <a:avLst/>
              <a:gdLst/>
              <a:ahLst/>
              <a:cxnLst/>
              <a:rect l="l" t="t" r="r" b="b"/>
              <a:pathLst>
                <a:path w="1675" h="3805" extrusionOk="0">
                  <a:moveTo>
                    <a:pt x="1540" y="1"/>
                  </a:moveTo>
                  <a:cubicBezTo>
                    <a:pt x="1494" y="1"/>
                    <a:pt x="1449" y="27"/>
                    <a:pt x="1440" y="86"/>
                  </a:cubicBezTo>
                  <a:cubicBezTo>
                    <a:pt x="1166" y="1336"/>
                    <a:pt x="701" y="2527"/>
                    <a:pt x="58" y="3634"/>
                  </a:cubicBezTo>
                  <a:cubicBezTo>
                    <a:pt x="1" y="3725"/>
                    <a:pt x="81" y="3805"/>
                    <a:pt x="159" y="3805"/>
                  </a:cubicBezTo>
                  <a:cubicBezTo>
                    <a:pt x="193" y="3805"/>
                    <a:pt x="227" y="3790"/>
                    <a:pt x="249" y="3753"/>
                  </a:cubicBezTo>
                  <a:cubicBezTo>
                    <a:pt x="904" y="2634"/>
                    <a:pt x="1380" y="1408"/>
                    <a:pt x="1654" y="146"/>
                  </a:cubicBezTo>
                  <a:cubicBezTo>
                    <a:pt x="1675" y="55"/>
                    <a:pt x="1605" y="1"/>
                    <a:pt x="15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5732629" y="3770756"/>
              <a:ext cx="14780" cy="11271"/>
            </a:xfrm>
            <a:custGeom>
              <a:avLst/>
              <a:gdLst/>
              <a:ahLst/>
              <a:cxnLst/>
              <a:rect l="l" t="t" r="r" b="b"/>
              <a:pathLst>
                <a:path w="299" h="228" extrusionOk="0">
                  <a:moveTo>
                    <a:pt x="143" y="1"/>
                  </a:moveTo>
                  <a:cubicBezTo>
                    <a:pt x="0" y="1"/>
                    <a:pt x="0" y="227"/>
                    <a:pt x="143" y="227"/>
                  </a:cubicBezTo>
                  <a:cubicBezTo>
                    <a:pt x="298" y="227"/>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5753094" y="3112163"/>
              <a:ext cx="62582" cy="495462"/>
            </a:xfrm>
            <a:custGeom>
              <a:avLst/>
              <a:gdLst/>
              <a:ahLst/>
              <a:cxnLst/>
              <a:rect l="l" t="t" r="r" b="b"/>
              <a:pathLst>
                <a:path w="1266" h="10023" extrusionOk="0">
                  <a:moveTo>
                    <a:pt x="1018" y="1"/>
                  </a:moveTo>
                  <a:cubicBezTo>
                    <a:pt x="965" y="1"/>
                    <a:pt x="914" y="36"/>
                    <a:pt x="920" y="108"/>
                  </a:cubicBezTo>
                  <a:cubicBezTo>
                    <a:pt x="1146" y="2668"/>
                    <a:pt x="1003" y="5239"/>
                    <a:pt x="515" y="7752"/>
                  </a:cubicBezTo>
                  <a:cubicBezTo>
                    <a:pt x="384" y="8478"/>
                    <a:pt x="206" y="9180"/>
                    <a:pt x="15" y="9895"/>
                  </a:cubicBezTo>
                  <a:cubicBezTo>
                    <a:pt x="1" y="9974"/>
                    <a:pt x="64" y="10023"/>
                    <a:pt x="128" y="10023"/>
                  </a:cubicBezTo>
                  <a:cubicBezTo>
                    <a:pt x="169" y="10023"/>
                    <a:pt x="211" y="10002"/>
                    <a:pt x="229" y="9954"/>
                  </a:cubicBezTo>
                  <a:cubicBezTo>
                    <a:pt x="920" y="7454"/>
                    <a:pt x="1265" y="4882"/>
                    <a:pt x="1241" y="2299"/>
                  </a:cubicBezTo>
                  <a:cubicBezTo>
                    <a:pt x="1241" y="1572"/>
                    <a:pt x="1206" y="834"/>
                    <a:pt x="1134" y="108"/>
                  </a:cubicBezTo>
                  <a:cubicBezTo>
                    <a:pt x="1128" y="36"/>
                    <a:pt x="1072" y="1"/>
                    <a:pt x="10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679637" y="3638820"/>
              <a:ext cx="23036" cy="49729"/>
            </a:xfrm>
            <a:custGeom>
              <a:avLst/>
              <a:gdLst/>
              <a:ahLst/>
              <a:cxnLst/>
              <a:rect l="l" t="t" r="r" b="b"/>
              <a:pathLst>
                <a:path w="466" h="1006" extrusionOk="0">
                  <a:moveTo>
                    <a:pt x="347" y="1"/>
                  </a:moveTo>
                  <a:cubicBezTo>
                    <a:pt x="296" y="1"/>
                    <a:pt x="248" y="34"/>
                    <a:pt x="227" y="86"/>
                  </a:cubicBezTo>
                  <a:cubicBezTo>
                    <a:pt x="132" y="336"/>
                    <a:pt x="60" y="598"/>
                    <a:pt x="13" y="860"/>
                  </a:cubicBezTo>
                  <a:cubicBezTo>
                    <a:pt x="1" y="920"/>
                    <a:pt x="25" y="979"/>
                    <a:pt x="84" y="1003"/>
                  </a:cubicBezTo>
                  <a:cubicBezTo>
                    <a:pt x="92" y="1004"/>
                    <a:pt x="100" y="1005"/>
                    <a:pt x="107" y="1005"/>
                  </a:cubicBezTo>
                  <a:cubicBezTo>
                    <a:pt x="159" y="1005"/>
                    <a:pt x="206" y="971"/>
                    <a:pt x="227" y="920"/>
                  </a:cubicBezTo>
                  <a:cubicBezTo>
                    <a:pt x="275" y="658"/>
                    <a:pt x="346" y="396"/>
                    <a:pt x="441" y="134"/>
                  </a:cubicBezTo>
                  <a:cubicBezTo>
                    <a:pt x="465" y="74"/>
                    <a:pt x="430" y="15"/>
                    <a:pt x="370" y="3"/>
                  </a:cubicBezTo>
                  <a:cubicBezTo>
                    <a:pt x="362" y="1"/>
                    <a:pt x="355" y="1"/>
                    <a:pt x="34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5806531" y="3523641"/>
              <a:ext cx="36086" cy="98222"/>
            </a:xfrm>
            <a:custGeom>
              <a:avLst/>
              <a:gdLst/>
              <a:ahLst/>
              <a:cxnLst/>
              <a:rect l="l" t="t" r="r" b="b"/>
              <a:pathLst>
                <a:path w="730" h="1987" extrusionOk="0">
                  <a:moveTo>
                    <a:pt x="595" y="1"/>
                  </a:moveTo>
                  <a:cubicBezTo>
                    <a:pt x="551" y="1"/>
                    <a:pt x="508" y="25"/>
                    <a:pt x="494" y="83"/>
                  </a:cubicBezTo>
                  <a:lnTo>
                    <a:pt x="29" y="1845"/>
                  </a:lnTo>
                  <a:cubicBezTo>
                    <a:pt x="1" y="1930"/>
                    <a:pt x="71" y="1986"/>
                    <a:pt x="139" y="1986"/>
                  </a:cubicBezTo>
                  <a:cubicBezTo>
                    <a:pt x="185" y="1986"/>
                    <a:pt x="229" y="1961"/>
                    <a:pt x="244" y="1904"/>
                  </a:cubicBezTo>
                  <a:lnTo>
                    <a:pt x="708" y="142"/>
                  </a:lnTo>
                  <a:cubicBezTo>
                    <a:pt x="730" y="56"/>
                    <a:pt x="661" y="1"/>
                    <a:pt x="59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5835054" y="3453546"/>
              <a:ext cx="14731" cy="11221"/>
            </a:xfrm>
            <a:custGeom>
              <a:avLst/>
              <a:gdLst/>
              <a:ahLst/>
              <a:cxnLst/>
              <a:rect l="l" t="t" r="r" b="b"/>
              <a:pathLst>
                <a:path w="298" h="227" extrusionOk="0">
                  <a:moveTo>
                    <a:pt x="143" y="0"/>
                  </a:moveTo>
                  <a:cubicBezTo>
                    <a:pt x="0" y="0"/>
                    <a:pt x="0" y="227"/>
                    <a:pt x="143" y="227"/>
                  </a:cubicBezTo>
                  <a:cubicBezTo>
                    <a:pt x="298" y="227"/>
                    <a:pt x="298"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5842568" y="3124521"/>
              <a:ext cx="20762" cy="135346"/>
            </a:xfrm>
            <a:custGeom>
              <a:avLst/>
              <a:gdLst/>
              <a:ahLst/>
              <a:cxnLst/>
              <a:rect l="l" t="t" r="r" b="b"/>
              <a:pathLst>
                <a:path w="420" h="2738" extrusionOk="0">
                  <a:moveTo>
                    <a:pt x="313" y="1"/>
                  </a:moveTo>
                  <a:cubicBezTo>
                    <a:pt x="259" y="1"/>
                    <a:pt x="205" y="36"/>
                    <a:pt x="205" y="108"/>
                  </a:cubicBezTo>
                  <a:cubicBezTo>
                    <a:pt x="205" y="941"/>
                    <a:pt x="146" y="1775"/>
                    <a:pt x="15" y="2596"/>
                  </a:cubicBezTo>
                  <a:cubicBezTo>
                    <a:pt x="1" y="2682"/>
                    <a:pt x="72" y="2738"/>
                    <a:pt x="137" y="2738"/>
                  </a:cubicBezTo>
                  <a:cubicBezTo>
                    <a:pt x="180" y="2738"/>
                    <a:pt x="220" y="2713"/>
                    <a:pt x="229" y="2656"/>
                  </a:cubicBezTo>
                  <a:cubicBezTo>
                    <a:pt x="360" y="1811"/>
                    <a:pt x="420" y="965"/>
                    <a:pt x="420" y="108"/>
                  </a:cubicBezTo>
                  <a:cubicBezTo>
                    <a:pt x="420" y="36"/>
                    <a:pt x="366" y="1"/>
                    <a:pt x="3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5586406" y="2815912"/>
              <a:ext cx="142020" cy="333323"/>
            </a:xfrm>
            <a:custGeom>
              <a:avLst/>
              <a:gdLst/>
              <a:ahLst/>
              <a:cxnLst/>
              <a:rect l="l" t="t" r="r" b="b"/>
              <a:pathLst>
                <a:path w="2873" h="6743" extrusionOk="0">
                  <a:moveTo>
                    <a:pt x="147" y="1"/>
                  </a:moveTo>
                  <a:cubicBezTo>
                    <a:pt x="74" y="1"/>
                    <a:pt x="0" y="81"/>
                    <a:pt x="41" y="172"/>
                  </a:cubicBezTo>
                  <a:lnTo>
                    <a:pt x="41" y="160"/>
                  </a:lnTo>
                  <a:cubicBezTo>
                    <a:pt x="1220" y="2184"/>
                    <a:pt x="2101" y="4374"/>
                    <a:pt x="2637" y="6660"/>
                  </a:cubicBezTo>
                  <a:cubicBezTo>
                    <a:pt x="2651" y="6718"/>
                    <a:pt x="2694" y="6742"/>
                    <a:pt x="2738" y="6742"/>
                  </a:cubicBezTo>
                  <a:cubicBezTo>
                    <a:pt x="2804" y="6742"/>
                    <a:pt x="2873" y="6687"/>
                    <a:pt x="2851" y="6601"/>
                  </a:cubicBezTo>
                  <a:cubicBezTo>
                    <a:pt x="2304" y="4303"/>
                    <a:pt x="1423" y="2100"/>
                    <a:pt x="232" y="53"/>
                  </a:cubicBezTo>
                  <a:cubicBezTo>
                    <a:pt x="210" y="16"/>
                    <a:pt x="178" y="1"/>
                    <a:pt x="14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675534" y="2867570"/>
              <a:ext cx="25952" cy="41128"/>
            </a:xfrm>
            <a:custGeom>
              <a:avLst/>
              <a:gdLst/>
              <a:ahLst/>
              <a:cxnLst/>
              <a:rect l="l" t="t" r="r" b="b"/>
              <a:pathLst>
                <a:path w="525" h="832" extrusionOk="0">
                  <a:moveTo>
                    <a:pt x="140" y="0"/>
                  </a:moveTo>
                  <a:cubicBezTo>
                    <a:pt x="70" y="0"/>
                    <a:pt x="1" y="59"/>
                    <a:pt x="36" y="151"/>
                  </a:cubicBezTo>
                  <a:cubicBezTo>
                    <a:pt x="120" y="353"/>
                    <a:pt x="203" y="555"/>
                    <a:pt x="286" y="746"/>
                  </a:cubicBezTo>
                  <a:cubicBezTo>
                    <a:pt x="297" y="798"/>
                    <a:pt x="343" y="831"/>
                    <a:pt x="394" y="831"/>
                  </a:cubicBezTo>
                  <a:cubicBezTo>
                    <a:pt x="402" y="831"/>
                    <a:pt x="410" y="831"/>
                    <a:pt x="417" y="829"/>
                  </a:cubicBezTo>
                  <a:cubicBezTo>
                    <a:pt x="477" y="805"/>
                    <a:pt x="524" y="746"/>
                    <a:pt x="501" y="686"/>
                  </a:cubicBezTo>
                  <a:cubicBezTo>
                    <a:pt x="417" y="484"/>
                    <a:pt x="334" y="293"/>
                    <a:pt x="251" y="91"/>
                  </a:cubicBezTo>
                  <a:cubicBezTo>
                    <a:pt x="236" y="28"/>
                    <a:pt x="188" y="0"/>
                    <a:pt x="1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5749683" y="3076275"/>
              <a:ext cx="14780" cy="11221"/>
            </a:xfrm>
            <a:custGeom>
              <a:avLst/>
              <a:gdLst/>
              <a:ahLst/>
              <a:cxnLst/>
              <a:rect l="l" t="t" r="r" b="b"/>
              <a:pathLst>
                <a:path w="299" h="227" extrusionOk="0">
                  <a:moveTo>
                    <a:pt x="144" y="0"/>
                  </a:moveTo>
                  <a:cubicBezTo>
                    <a:pt x="1" y="0"/>
                    <a:pt x="1" y="227"/>
                    <a:pt x="144" y="227"/>
                  </a:cubicBezTo>
                  <a:cubicBezTo>
                    <a:pt x="298" y="227"/>
                    <a:pt x="298" y="0"/>
                    <a:pt x="1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5443643" y="2928520"/>
              <a:ext cx="14780" cy="11271"/>
            </a:xfrm>
            <a:custGeom>
              <a:avLst/>
              <a:gdLst/>
              <a:ahLst/>
              <a:cxnLst/>
              <a:rect l="l" t="t" r="r" b="b"/>
              <a:pathLst>
                <a:path w="299" h="228" extrusionOk="0">
                  <a:moveTo>
                    <a:pt x="143" y="1"/>
                  </a:moveTo>
                  <a:cubicBezTo>
                    <a:pt x="1" y="1"/>
                    <a:pt x="1" y="227"/>
                    <a:pt x="143" y="227"/>
                  </a:cubicBezTo>
                  <a:cubicBezTo>
                    <a:pt x="298" y="227"/>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5460203" y="3016362"/>
              <a:ext cx="92389" cy="384486"/>
            </a:xfrm>
            <a:custGeom>
              <a:avLst/>
              <a:gdLst/>
              <a:ahLst/>
              <a:cxnLst/>
              <a:rect l="l" t="t" r="r" b="b"/>
              <a:pathLst>
                <a:path w="1869" h="7778" extrusionOk="0">
                  <a:moveTo>
                    <a:pt x="763" y="1"/>
                  </a:moveTo>
                  <a:cubicBezTo>
                    <a:pt x="691" y="1"/>
                    <a:pt x="612" y="86"/>
                    <a:pt x="654" y="177"/>
                  </a:cubicBezTo>
                  <a:cubicBezTo>
                    <a:pt x="1523" y="2022"/>
                    <a:pt x="1606" y="4153"/>
                    <a:pt x="868" y="6070"/>
                  </a:cubicBezTo>
                  <a:cubicBezTo>
                    <a:pt x="666" y="6618"/>
                    <a:pt x="392" y="7130"/>
                    <a:pt x="58" y="7618"/>
                  </a:cubicBezTo>
                  <a:cubicBezTo>
                    <a:pt x="1" y="7700"/>
                    <a:pt x="74" y="7777"/>
                    <a:pt x="152" y="7777"/>
                  </a:cubicBezTo>
                  <a:cubicBezTo>
                    <a:pt x="187" y="7777"/>
                    <a:pt x="223" y="7762"/>
                    <a:pt x="249" y="7725"/>
                  </a:cubicBezTo>
                  <a:cubicBezTo>
                    <a:pt x="1440" y="5975"/>
                    <a:pt x="1868" y="3808"/>
                    <a:pt x="1428" y="1748"/>
                  </a:cubicBezTo>
                  <a:cubicBezTo>
                    <a:pt x="1297" y="1165"/>
                    <a:pt x="1106" y="593"/>
                    <a:pt x="844" y="58"/>
                  </a:cubicBezTo>
                  <a:cubicBezTo>
                    <a:pt x="826" y="17"/>
                    <a:pt x="795" y="1"/>
                    <a:pt x="76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5423030" y="3436491"/>
              <a:ext cx="14780" cy="11221"/>
            </a:xfrm>
            <a:custGeom>
              <a:avLst/>
              <a:gdLst/>
              <a:ahLst/>
              <a:cxnLst/>
              <a:rect l="l" t="t" r="r" b="b"/>
              <a:pathLst>
                <a:path w="299" h="227" extrusionOk="0">
                  <a:moveTo>
                    <a:pt x="156" y="0"/>
                  </a:moveTo>
                  <a:cubicBezTo>
                    <a:pt x="1" y="0"/>
                    <a:pt x="1" y="226"/>
                    <a:pt x="156" y="226"/>
                  </a:cubicBezTo>
                  <a:cubicBezTo>
                    <a:pt x="298" y="226"/>
                    <a:pt x="298" y="0"/>
                    <a:pt x="1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5320654" y="3479251"/>
              <a:ext cx="85469" cy="235892"/>
            </a:xfrm>
            <a:custGeom>
              <a:avLst/>
              <a:gdLst/>
              <a:ahLst/>
              <a:cxnLst/>
              <a:rect l="l" t="t" r="r" b="b"/>
              <a:pathLst>
                <a:path w="1729" h="4772" extrusionOk="0">
                  <a:moveTo>
                    <a:pt x="1576" y="0"/>
                  </a:moveTo>
                  <a:cubicBezTo>
                    <a:pt x="1543" y="0"/>
                    <a:pt x="1510" y="16"/>
                    <a:pt x="1488" y="52"/>
                  </a:cubicBezTo>
                  <a:cubicBezTo>
                    <a:pt x="762" y="1481"/>
                    <a:pt x="0" y="3016"/>
                    <a:pt x="214" y="4660"/>
                  </a:cubicBezTo>
                  <a:cubicBezTo>
                    <a:pt x="227" y="4732"/>
                    <a:pt x="291" y="4771"/>
                    <a:pt x="349" y="4771"/>
                  </a:cubicBezTo>
                  <a:cubicBezTo>
                    <a:pt x="404" y="4771"/>
                    <a:pt x="452" y="4735"/>
                    <a:pt x="441" y="4660"/>
                  </a:cubicBezTo>
                  <a:cubicBezTo>
                    <a:pt x="238" y="3052"/>
                    <a:pt x="976" y="1564"/>
                    <a:pt x="1679" y="171"/>
                  </a:cubicBezTo>
                  <a:cubicBezTo>
                    <a:pt x="1729" y="80"/>
                    <a:pt x="1652" y="0"/>
                    <a:pt x="15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5399005" y="3239354"/>
              <a:ext cx="196296" cy="357348"/>
            </a:xfrm>
            <a:custGeom>
              <a:avLst/>
              <a:gdLst/>
              <a:ahLst/>
              <a:cxnLst/>
              <a:rect l="l" t="t" r="r" b="b"/>
              <a:pathLst>
                <a:path w="3971" h="7229" extrusionOk="0">
                  <a:moveTo>
                    <a:pt x="3831" y="1"/>
                  </a:moveTo>
                  <a:cubicBezTo>
                    <a:pt x="3787" y="1"/>
                    <a:pt x="3747" y="26"/>
                    <a:pt x="3737" y="83"/>
                  </a:cubicBezTo>
                  <a:cubicBezTo>
                    <a:pt x="3487" y="1702"/>
                    <a:pt x="2809" y="3214"/>
                    <a:pt x="1796" y="4500"/>
                  </a:cubicBezTo>
                  <a:cubicBezTo>
                    <a:pt x="1487" y="4893"/>
                    <a:pt x="1142" y="5274"/>
                    <a:pt x="832" y="5667"/>
                  </a:cubicBezTo>
                  <a:cubicBezTo>
                    <a:pt x="475" y="6095"/>
                    <a:pt x="213" y="6572"/>
                    <a:pt x="22" y="7096"/>
                  </a:cubicBezTo>
                  <a:cubicBezTo>
                    <a:pt x="1" y="7175"/>
                    <a:pt x="72" y="7228"/>
                    <a:pt x="138" y="7228"/>
                  </a:cubicBezTo>
                  <a:cubicBezTo>
                    <a:pt x="181" y="7228"/>
                    <a:pt x="223" y="7206"/>
                    <a:pt x="237" y="7155"/>
                  </a:cubicBezTo>
                  <a:cubicBezTo>
                    <a:pt x="558" y="6155"/>
                    <a:pt x="1344" y="5429"/>
                    <a:pt x="1975" y="4631"/>
                  </a:cubicBezTo>
                  <a:cubicBezTo>
                    <a:pt x="3011" y="3333"/>
                    <a:pt x="3690" y="1785"/>
                    <a:pt x="3963" y="142"/>
                  </a:cubicBezTo>
                  <a:cubicBezTo>
                    <a:pt x="3971" y="57"/>
                    <a:pt x="3896" y="1"/>
                    <a:pt x="38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5550715" y="3407672"/>
              <a:ext cx="43303" cy="77708"/>
            </a:xfrm>
            <a:custGeom>
              <a:avLst/>
              <a:gdLst/>
              <a:ahLst/>
              <a:cxnLst/>
              <a:rect l="l" t="t" r="r" b="b"/>
              <a:pathLst>
                <a:path w="876" h="1572" extrusionOk="0">
                  <a:moveTo>
                    <a:pt x="744" y="0"/>
                  </a:moveTo>
                  <a:cubicBezTo>
                    <a:pt x="699" y="0"/>
                    <a:pt x="652" y="25"/>
                    <a:pt x="632" y="83"/>
                  </a:cubicBezTo>
                  <a:cubicBezTo>
                    <a:pt x="502" y="535"/>
                    <a:pt x="299" y="988"/>
                    <a:pt x="49" y="1405"/>
                  </a:cubicBezTo>
                  <a:cubicBezTo>
                    <a:pt x="1" y="1493"/>
                    <a:pt x="73" y="1571"/>
                    <a:pt x="150" y="1571"/>
                  </a:cubicBezTo>
                  <a:cubicBezTo>
                    <a:pt x="187" y="1571"/>
                    <a:pt x="225" y="1554"/>
                    <a:pt x="251" y="1512"/>
                  </a:cubicBezTo>
                  <a:cubicBezTo>
                    <a:pt x="502" y="1083"/>
                    <a:pt x="704" y="619"/>
                    <a:pt x="847" y="131"/>
                  </a:cubicBezTo>
                  <a:cubicBezTo>
                    <a:pt x="875" y="53"/>
                    <a:pt x="811" y="0"/>
                    <a:pt x="7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5580079" y="3101486"/>
              <a:ext cx="20762" cy="81959"/>
            </a:xfrm>
            <a:custGeom>
              <a:avLst/>
              <a:gdLst/>
              <a:ahLst/>
              <a:cxnLst/>
              <a:rect l="l" t="t" r="r" b="b"/>
              <a:pathLst>
                <a:path w="420" h="1658" extrusionOk="0">
                  <a:moveTo>
                    <a:pt x="129" y="0"/>
                  </a:moveTo>
                  <a:cubicBezTo>
                    <a:pt x="65" y="0"/>
                    <a:pt x="0" y="54"/>
                    <a:pt x="15" y="133"/>
                  </a:cubicBezTo>
                  <a:cubicBezTo>
                    <a:pt x="134" y="598"/>
                    <a:pt x="193" y="1074"/>
                    <a:pt x="193" y="1550"/>
                  </a:cubicBezTo>
                  <a:cubicBezTo>
                    <a:pt x="193" y="1622"/>
                    <a:pt x="250" y="1657"/>
                    <a:pt x="306" y="1657"/>
                  </a:cubicBezTo>
                  <a:cubicBezTo>
                    <a:pt x="363" y="1657"/>
                    <a:pt x="419" y="1622"/>
                    <a:pt x="419" y="1550"/>
                  </a:cubicBezTo>
                  <a:cubicBezTo>
                    <a:pt x="419" y="1050"/>
                    <a:pt x="348" y="562"/>
                    <a:pt x="229" y="74"/>
                  </a:cubicBezTo>
                  <a:cubicBezTo>
                    <a:pt x="210" y="23"/>
                    <a:pt x="170" y="0"/>
                    <a:pt x="1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5443050" y="3026694"/>
              <a:ext cx="32428" cy="63867"/>
            </a:xfrm>
            <a:custGeom>
              <a:avLst/>
              <a:gdLst/>
              <a:ahLst/>
              <a:cxnLst/>
              <a:rect l="l" t="t" r="r" b="b"/>
              <a:pathLst>
                <a:path w="656" h="1292" extrusionOk="0">
                  <a:moveTo>
                    <a:pt x="125" y="0"/>
                  </a:moveTo>
                  <a:cubicBezTo>
                    <a:pt x="116" y="0"/>
                    <a:pt x="106" y="1"/>
                    <a:pt x="96" y="3"/>
                  </a:cubicBezTo>
                  <a:cubicBezTo>
                    <a:pt x="36" y="15"/>
                    <a:pt x="1" y="75"/>
                    <a:pt x="24" y="134"/>
                  </a:cubicBezTo>
                  <a:cubicBezTo>
                    <a:pt x="155" y="491"/>
                    <a:pt x="286" y="849"/>
                    <a:pt x="429" y="1206"/>
                  </a:cubicBezTo>
                  <a:cubicBezTo>
                    <a:pt x="440" y="1258"/>
                    <a:pt x="486" y="1291"/>
                    <a:pt x="537" y="1291"/>
                  </a:cubicBezTo>
                  <a:cubicBezTo>
                    <a:pt x="545" y="1291"/>
                    <a:pt x="552" y="1291"/>
                    <a:pt x="560" y="1289"/>
                  </a:cubicBezTo>
                  <a:cubicBezTo>
                    <a:pt x="620" y="1265"/>
                    <a:pt x="655" y="1206"/>
                    <a:pt x="644" y="1146"/>
                  </a:cubicBezTo>
                  <a:cubicBezTo>
                    <a:pt x="501" y="789"/>
                    <a:pt x="370" y="432"/>
                    <a:pt x="239" y="75"/>
                  </a:cubicBezTo>
                  <a:cubicBezTo>
                    <a:pt x="219" y="25"/>
                    <a:pt x="174" y="0"/>
                    <a:pt x="1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5431285" y="2507748"/>
              <a:ext cx="14187" cy="11221"/>
            </a:xfrm>
            <a:custGeom>
              <a:avLst/>
              <a:gdLst/>
              <a:ahLst/>
              <a:cxnLst/>
              <a:rect l="l" t="t" r="r" b="b"/>
              <a:pathLst>
                <a:path w="287" h="227" extrusionOk="0">
                  <a:moveTo>
                    <a:pt x="143" y="0"/>
                  </a:moveTo>
                  <a:cubicBezTo>
                    <a:pt x="0" y="0"/>
                    <a:pt x="0" y="226"/>
                    <a:pt x="143" y="226"/>
                  </a:cubicBezTo>
                  <a:cubicBezTo>
                    <a:pt x="286" y="226"/>
                    <a:pt x="286"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5908611" y="4278678"/>
              <a:ext cx="324327" cy="326699"/>
            </a:xfrm>
            <a:custGeom>
              <a:avLst/>
              <a:gdLst/>
              <a:ahLst/>
              <a:cxnLst/>
              <a:rect l="l" t="t" r="r" b="b"/>
              <a:pathLst>
                <a:path w="6561" h="6609" extrusionOk="0">
                  <a:moveTo>
                    <a:pt x="6561" y="4847"/>
                  </a:moveTo>
                  <a:cubicBezTo>
                    <a:pt x="5037" y="2954"/>
                    <a:pt x="3227" y="1311"/>
                    <a:pt x="1191" y="1"/>
                  </a:cubicBezTo>
                  <a:lnTo>
                    <a:pt x="0" y="2811"/>
                  </a:lnTo>
                  <a:lnTo>
                    <a:pt x="3822" y="6609"/>
                  </a:ln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5"/>
            <p:cNvSpPr/>
            <p:nvPr/>
          </p:nvSpPr>
          <p:spPr>
            <a:xfrm>
              <a:off x="5902728" y="4272943"/>
              <a:ext cx="337723" cy="337772"/>
            </a:xfrm>
            <a:custGeom>
              <a:avLst/>
              <a:gdLst/>
              <a:ahLst/>
              <a:cxnLst/>
              <a:rect l="l" t="t" r="r" b="b"/>
              <a:pathLst>
                <a:path w="6832" h="6833" extrusionOk="0">
                  <a:moveTo>
                    <a:pt x="1347" y="275"/>
                  </a:moveTo>
                  <a:lnTo>
                    <a:pt x="1347" y="275"/>
                  </a:lnTo>
                  <a:cubicBezTo>
                    <a:pt x="3305" y="1548"/>
                    <a:pt x="5040" y="3121"/>
                    <a:pt x="6521" y="4938"/>
                  </a:cubicBezTo>
                  <a:lnTo>
                    <a:pt x="6521" y="4938"/>
                  </a:lnTo>
                  <a:lnTo>
                    <a:pt x="4227" y="6403"/>
                  </a:lnTo>
                  <a:lnTo>
                    <a:pt x="3953" y="6583"/>
                  </a:lnTo>
                  <a:lnTo>
                    <a:pt x="3953" y="6583"/>
                  </a:lnTo>
                  <a:lnTo>
                    <a:pt x="667" y="3320"/>
                  </a:lnTo>
                  <a:lnTo>
                    <a:pt x="242" y="2894"/>
                  </a:lnTo>
                  <a:lnTo>
                    <a:pt x="242" y="2894"/>
                  </a:lnTo>
                  <a:lnTo>
                    <a:pt x="1347" y="275"/>
                  </a:lnTo>
                  <a:close/>
                  <a:moveTo>
                    <a:pt x="1322" y="0"/>
                  </a:moveTo>
                  <a:cubicBezTo>
                    <a:pt x="1280" y="0"/>
                    <a:pt x="1241" y="22"/>
                    <a:pt x="1215" y="57"/>
                  </a:cubicBezTo>
                  <a:lnTo>
                    <a:pt x="24" y="2867"/>
                  </a:lnTo>
                  <a:cubicBezTo>
                    <a:pt x="0" y="2915"/>
                    <a:pt x="12" y="2962"/>
                    <a:pt x="48" y="2998"/>
                  </a:cubicBezTo>
                  <a:lnTo>
                    <a:pt x="3394" y="6332"/>
                  </a:lnTo>
                  <a:lnTo>
                    <a:pt x="3870" y="6796"/>
                  </a:lnTo>
                  <a:cubicBezTo>
                    <a:pt x="3893" y="6819"/>
                    <a:pt x="3921" y="6832"/>
                    <a:pt x="3951" y="6832"/>
                  </a:cubicBezTo>
                  <a:cubicBezTo>
                    <a:pt x="3967" y="6832"/>
                    <a:pt x="3984" y="6829"/>
                    <a:pt x="4001" y="6820"/>
                  </a:cubicBezTo>
                  <a:lnTo>
                    <a:pt x="6394" y="5284"/>
                  </a:lnTo>
                  <a:lnTo>
                    <a:pt x="6751" y="5058"/>
                  </a:lnTo>
                  <a:cubicBezTo>
                    <a:pt x="6832" y="5010"/>
                    <a:pt x="6803" y="4901"/>
                    <a:pt x="6740" y="4862"/>
                  </a:cubicBezTo>
                  <a:lnTo>
                    <a:pt x="6740" y="4862"/>
                  </a:lnTo>
                  <a:cubicBezTo>
                    <a:pt x="5209" y="2970"/>
                    <a:pt x="3395" y="1336"/>
                    <a:pt x="1370" y="10"/>
                  </a:cubicBezTo>
                  <a:cubicBezTo>
                    <a:pt x="1354" y="3"/>
                    <a:pt x="1338" y="0"/>
                    <a:pt x="1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6075151" y="1677278"/>
              <a:ext cx="376132" cy="294914"/>
            </a:xfrm>
            <a:custGeom>
              <a:avLst/>
              <a:gdLst/>
              <a:ahLst/>
              <a:cxnLst/>
              <a:rect l="l" t="t" r="r" b="b"/>
              <a:pathLst>
                <a:path w="7609" h="5966" extrusionOk="0">
                  <a:moveTo>
                    <a:pt x="7609" y="1346"/>
                  </a:moveTo>
                  <a:cubicBezTo>
                    <a:pt x="5466" y="3060"/>
                    <a:pt x="3180" y="4608"/>
                    <a:pt x="799" y="5965"/>
                  </a:cubicBezTo>
                  <a:lnTo>
                    <a:pt x="1" y="3239"/>
                  </a:lnTo>
                  <a:lnTo>
                    <a:pt x="5073" y="0"/>
                  </a:ln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6068675" y="1671692"/>
              <a:ext cx="388589" cy="305888"/>
            </a:xfrm>
            <a:custGeom>
              <a:avLst/>
              <a:gdLst/>
              <a:ahLst/>
              <a:cxnLst/>
              <a:rect l="l" t="t" r="r" b="b"/>
              <a:pathLst>
                <a:path w="7861" h="6188" extrusionOk="0">
                  <a:moveTo>
                    <a:pt x="5203" y="240"/>
                  </a:moveTo>
                  <a:lnTo>
                    <a:pt x="7524" y="1482"/>
                  </a:lnTo>
                  <a:lnTo>
                    <a:pt x="7524" y="1482"/>
                  </a:lnTo>
                  <a:cubicBezTo>
                    <a:pt x="5469" y="3123"/>
                    <a:pt x="3283" y="4599"/>
                    <a:pt x="998" y="5910"/>
                  </a:cubicBezTo>
                  <a:lnTo>
                    <a:pt x="998" y="5910"/>
                  </a:lnTo>
                  <a:lnTo>
                    <a:pt x="259" y="3385"/>
                  </a:lnTo>
                  <a:lnTo>
                    <a:pt x="259" y="3385"/>
                  </a:lnTo>
                  <a:lnTo>
                    <a:pt x="4632" y="602"/>
                  </a:lnTo>
                  <a:lnTo>
                    <a:pt x="5203" y="240"/>
                  </a:lnTo>
                  <a:close/>
                  <a:moveTo>
                    <a:pt x="5198" y="0"/>
                  </a:moveTo>
                  <a:cubicBezTo>
                    <a:pt x="5180" y="0"/>
                    <a:pt x="5162" y="6"/>
                    <a:pt x="5144" y="18"/>
                  </a:cubicBezTo>
                  <a:lnTo>
                    <a:pt x="692" y="2852"/>
                  </a:lnTo>
                  <a:lnTo>
                    <a:pt x="72" y="3245"/>
                  </a:lnTo>
                  <a:cubicBezTo>
                    <a:pt x="25" y="3269"/>
                    <a:pt x="1" y="3316"/>
                    <a:pt x="13" y="3364"/>
                  </a:cubicBezTo>
                  <a:lnTo>
                    <a:pt x="822" y="6102"/>
                  </a:lnTo>
                  <a:cubicBezTo>
                    <a:pt x="840" y="6154"/>
                    <a:pt x="883" y="6188"/>
                    <a:pt x="933" y="6188"/>
                  </a:cubicBezTo>
                  <a:cubicBezTo>
                    <a:pt x="951" y="6188"/>
                    <a:pt x="970" y="6183"/>
                    <a:pt x="989" y="6174"/>
                  </a:cubicBezTo>
                  <a:cubicBezTo>
                    <a:pt x="3362" y="4828"/>
                    <a:pt x="5630" y="3283"/>
                    <a:pt x="7757" y="1574"/>
                  </a:cubicBezTo>
                  <a:lnTo>
                    <a:pt x="7757" y="1574"/>
                  </a:lnTo>
                  <a:cubicBezTo>
                    <a:pt x="7792" y="1565"/>
                    <a:pt x="7820" y="1540"/>
                    <a:pt x="7835" y="1509"/>
                  </a:cubicBezTo>
                  <a:lnTo>
                    <a:pt x="7835" y="1509"/>
                  </a:lnTo>
                  <a:cubicBezTo>
                    <a:pt x="7860" y="1477"/>
                    <a:pt x="7856" y="1440"/>
                    <a:pt x="7836" y="1410"/>
                  </a:cubicBezTo>
                  <a:lnTo>
                    <a:pt x="7836" y="1410"/>
                  </a:lnTo>
                  <a:cubicBezTo>
                    <a:pt x="7826" y="1392"/>
                    <a:pt x="7811" y="1376"/>
                    <a:pt x="7788" y="1364"/>
                  </a:cubicBezTo>
                  <a:lnTo>
                    <a:pt x="5252" y="18"/>
                  </a:lnTo>
                  <a:cubicBezTo>
                    <a:pt x="5234" y="6"/>
                    <a:pt x="5216" y="0"/>
                    <a:pt x="519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16"/>
          <p:cNvSpPr txBox="1">
            <a:spLocks noGrp="1"/>
          </p:cNvSpPr>
          <p:nvPr>
            <p:ph type="title"/>
          </p:nvPr>
        </p:nvSpPr>
        <p:spPr>
          <a:xfrm>
            <a:off x="720000" y="164025"/>
            <a:ext cx="7704000" cy="5727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
              <a:t>AIM </a:t>
            </a:r>
            <a:r>
              <a:rPr lang="en">
                <a:solidFill>
                  <a:schemeClr val="accent1"/>
                </a:solidFill>
              </a:rPr>
              <a:t>and METHODS</a:t>
            </a:r>
            <a:endParaRPr/>
          </a:p>
        </p:txBody>
      </p:sp>
      <p:sp>
        <p:nvSpPr>
          <p:cNvPr id="1199" name="Google Shape;1199;p16"/>
          <p:cNvSpPr/>
          <p:nvPr/>
        </p:nvSpPr>
        <p:spPr>
          <a:xfrm>
            <a:off x="3267625" y="1580650"/>
            <a:ext cx="2563200" cy="2563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16"/>
          <p:cNvGrpSpPr/>
          <p:nvPr/>
        </p:nvGrpSpPr>
        <p:grpSpPr>
          <a:xfrm flipH="1">
            <a:off x="3649222" y="2061091"/>
            <a:ext cx="1845556" cy="1602323"/>
            <a:chOff x="3016868" y="2734936"/>
            <a:chExt cx="2212366" cy="1920790"/>
          </a:xfrm>
        </p:grpSpPr>
        <p:sp>
          <p:nvSpPr>
            <p:cNvPr id="1201" name="Google Shape;1201;p16"/>
            <p:cNvSpPr/>
            <p:nvPr/>
          </p:nvSpPr>
          <p:spPr>
            <a:xfrm>
              <a:off x="3016868" y="3464352"/>
              <a:ext cx="2212366" cy="1188044"/>
            </a:xfrm>
            <a:custGeom>
              <a:avLst/>
              <a:gdLst/>
              <a:ahLst/>
              <a:cxnLst/>
              <a:rect l="l" t="t" r="r" b="b"/>
              <a:pathLst>
                <a:path w="104320" h="56020" extrusionOk="0">
                  <a:moveTo>
                    <a:pt x="89787" y="1"/>
                  </a:moveTo>
                  <a:lnTo>
                    <a:pt x="5526" y="9270"/>
                  </a:lnTo>
                  <a:lnTo>
                    <a:pt x="1258" y="13774"/>
                  </a:lnTo>
                  <a:cubicBezTo>
                    <a:pt x="1" y="15109"/>
                    <a:pt x="708" y="17309"/>
                    <a:pt x="2514" y="17675"/>
                  </a:cubicBezTo>
                  <a:cubicBezTo>
                    <a:pt x="10370" y="19168"/>
                    <a:pt x="26761" y="23384"/>
                    <a:pt x="32626" y="32862"/>
                  </a:cubicBezTo>
                  <a:cubicBezTo>
                    <a:pt x="33621" y="35140"/>
                    <a:pt x="35585" y="36842"/>
                    <a:pt x="37968" y="37549"/>
                  </a:cubicBezTo>
                  <a:cubicBezTo>
                    <a:pt x="38745" y="37783"/>
                    <a:pt x="39447" y="37870"/>
                    <a:pt x="40112" y="37870"/>
                  </a:cubicBezTo>
                  <a:cubicBezTo>
                    <a:pt x="41983" y="37870"/>
                    <a:pt x="43566" y="37187"/>
                    <a:pt x="45713" y="37187"/>
                  </a:cubicBezTo>
                  <a:cubicBezTo>
                    <a:pt x="46819" y="37187"/>
                    <a:pt x="48073" y="37368"/>
                    <a:pt x="49594" y="37916"/>
                  </a:cubicBezTo>
                  <a:cubicBezTo>
                    <a:pt x="54726" y="39775"/>
                    <a:pt x="61586" y="43100"/>
                    <a:pt x="74757" y="55145"/>
                  </a:cubicBezTo>
                  <a:cubicBezTo>
                    <a:pt x="75392" y="55737"/>
                    <a:pt x="76186" y="56019"/>
                    <a:pt x="76972" y="56019"/>
                  </a:cubicBezTo>
                  <a:cubicBezTo>
                    <a:pt x="78099" y="56019"/>
                    <a:pt x="79209" y="55439"/>
                    <a:pt x="79811" y="54360"/>
                  </a:cubicBezTo>
                  <a:lnTo>
                    <a:pt x="103429" y="12543"/>
                  </a:lnTo>
                  <a:cubicBezTo>
                    <a:pt x="104319" y="10946"/>
                    <a:pt x="103822" y="8956"/>
                    <a:pt x="102303" y="7987"/>
                  </a:cubicBezTo>
                  <a:lnTo>
                    <a:pt x="89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6"/>
            <p:cNvSpPr/>
            <p:nvPr/>
          </p:nvSpPr>
          <p:spPr>
            <a:xfrm>
              <a:off x="3022976" y="3461213"/>
              <a:ext cx="2203480" cy="1194512"/>
            </a:xfrm>
            <a:custGeom>
              <a:avLst/>
              <a:gdLst/>
              <a:ahLst/>
              <a:cxnLst/>
              <a:rect l="l" t="t" r="r" b="b"/>
              <a:pathLst>
                <a:path w="103901" h="56325" extrusionOk="0">
                  <a:moveTo>
                    <a:pt x="89467" y="307"/>
                  </a:moveTo>
                  <a:cubicBezTo>
                    <a:pt x="89394" y="312"/>
                    <a:pt x="89509" y="340"/>
                    <a:pt x="89604" y="411"/>
                  </a:cubicBezTo>
                  <a:cubicBezTo>
                    <a:pt x="89787" y="542"/>
                    <a:pt x="90023" y="673"/>
                    <a:pt x="90232" y="804"/>
                  </a:cubicBezTo>
                  <a:lnTo>
                    <a:pt x="95652" y="4260"/>
                  </a:lnTo>
                  <a:lnTo>
                    <a:pt x="101125" y="7742"/>
                  </a:lnTo>
                  <a:cubicBezTo>
                    <a:pt x="101570" y="7978"/>
                    <a:pt x="101963" y="8266"/>
                    <a:pt x="102355" y="8580"/>
                  </a:cubicBezTo>
                  <a:cubicBezTo>
                    <a:pt x="103481" y="9628"/>
                    <a:pt x="103743" y="11277"/>
                    <a:pt x="103010" y="12613"/>
                  </a:cubicBezTo>
                  <a:cubicBezTo>
                    <a:pt x="102015" y="14446"/>
                    <a:pt x="100941" y="16252"/>
                    <a:pt x="99920" y="18059"/>
                  </a:cubicBezTo>
                  <a:lnTo>
                    <a:pt x="93348" y="29711"/>
                  </a:lnTo>
                  <a:lnTo>
                    <a:pt x="85964" y="42751"/>
                  </a:lnTo>
                  <a:lnTo>
                    <a:pt x="80570" y="52360"/>
                  </a:lnTo>
                  <a:cubicBezTo>
                    <a:pt x="80203" y="53015"/>
                    <a:pt x="79811" y="53670"/>
                    <a:pt x="79444" y="54324"/>
                  </a:cubicBezTo>
                  <a:cubicBezTo>
                    <a:pt x="79025" y="55110"/>
                    <a:pt x="78318" y="55686"/>
                    <a:pt x="77454" y="55921"/>
                  </a:cubicBezTo>
                  <a:cubicBezTo>
                    <a:pt x="77210" y="55983"/>
                    <a:pt x="76958" y="56013"/>
                    <a:pt x="76707" y="56013"/>
                  </a:cubicBezTo>
                  <a:cubicBezTo>
                    <a:pt x="76097" y="56013"/>
                    <a:pt x="75486" y="55836"/>
                    <a:pt x="74967" y="55503"/>
                  </a:cubicBezTo>
                  <a:cubicBezTo>
                    <a:pt x="74521" y="55162"/>
                    <a:pt x="74076" y="54796"/>
                    <a:pt x="73684" y="54377"/>
                  </a:cubicBezTo>
                  <a:cubicBezTo>
                    <a:pt x="73212" y="53931"/>
                    <a:pt x="72715" y="53513"/>
                    <a:pt x="72243" y="53067"/>
                  </a:cubicBezTo>
                  <a:cubicBezTo>
                    <a:pt x="67216" y="48616"/>
                    <a:pt x="61927" y="44243"/>
                    <a:pt x="56035" y="40970"/>
                  </a:cubicBezTo>
                  <a:cubicBezTo>
                    <a:pt x="54333" y="40001"/>
                    <a:pt x="52553" y="39137"/>
                    <a:pt x="50720" y="38430"/>
                  </a:cubicBezTo>
                  <a:cubicBezTo>
                    <a:pt x="49489" y="37907"/>
                    <a:pt x="48206" y="37514"/>
                    <a:pt x="46897" y="37278"/>
                  </a:cubicBezTo>
                  <a:cubicBezTo>
                    <a:pt x="46399" y="37217"/>
                    <a:pt x="45899" y="37188"/>
                    <a:pt x="45399" y="37188"/>
                  </a:cubicBezTo>
                  <a:cubicBezTo>
                    <a:pt x="44398" y="37188"/>
                    <a:pt x="43397" y="37304"/>
                    <a:pt x="42419" y="37514"/>
                  </a:cubicBezTo>
                  <a:cubicBezTo>
                    <a:pt x="41538" y="37684"/>
                    <a:pt x="40666" y="37818"/>
                    <a:pt x="39797" y="37818"/>
                  </a:cubicBezTo>
                  <a:cubicBezTo>
                    <a:pt x="39195" y="37818"/>
                    <a:pt x="38595" y="37753"/>
                    <a:pt x="37994" y="37592"/>
                  </a:cubicBezTo>
                  <a:cubicBezTo>
                    <a:pt x="36318" y="37147"/>
                    <a:pt x="34800" y="36205"/>
                    <a:pt x="33700" y="34896"/>
                  </a:cubicBezTo>
                  <a:cubicBezTo>
                    <a:pt x="33229" y="34293"/>
                    <a:pt x="32810" y="33665"/>
                    <a:pt x="32496" y="32984"/>
                  </a:cubicBezTo>
                  <a:cubicBezTo>
                    <a:pt x="31893" y="31753"/>
                    <a:pt x="30846" y="30627"/>
                    <a:pt x="29877" y="29659"/>
                  </a:cubicBezTo>
                  <a:cubicBezTo>
                    <a:pt x="25295" y="24998"/>
                    <a:pt x="18906" y="22275"/>
                    <a:pt x="12779" y="20311"/>
                  </a:cubicBezTo>
                  <a:cubicBezTo>
                    <a:pt x="9977" y="19421"/>
                    <a:pt x="7149" y="18661"/>
                    <a:pt x="4295" y="18059"/>
                  </a:cubicBezTo>
                  <a:cubicBezTo>
                    <a:pt x="3012" y="17797"/>
                    <a:pt x="1310" y="17771"/>
                    <a:pt x="682" y="16409"/>
                  </a:cubicBezTo>
                  <a:cubicBezTo>
                    <a:pt x="341" y="15624"/>
                    <a:pt x="498" y="14707"/>
                    <a:pt x="1074" y="14079"/>
                  </a:cubicBezTo>
                  <a:cubicBezTo>
                    <a:pt x="1231" y="13896"/>
                    <a:pt x="1388" y="13712"/>
                    <a:pt x="1572" y="13529"/>
                  </a:cubicBezTo>
                  <a:lnTo>
                    <a:pt x="5327" y="9566"/>
                  </a:lnTo>
                  <a:lnTo>
                    <a:pt x="5327" y="9566"/>
                  </a:lnTo>
                  <a:lnTo>
                    <a:pt x="8642" y="9209"/>
                  </a:lnTo>
                  <a:lnTo>
                    <a:pt x="17623" y="8214"/>
                  </a:lnTo>
                  <a:lnTo>
                    <a:pt x="30401" y="6826"/>
                  </a:lnTo>
                  <a:lnTo>
                    <a:pt x="45169" y="5176"/>
                  </a:lnTo>
                  <a:lnTo>
                    <a:pt x="60277" y="3527"/>
                  </a:lnTo>
                  <a:lnTo>
                    <a:pt x="73841" y="2034"/>
                  </a:lnTo>
                  <a:lnTo>
                    <a:pt x="84053" y="908"/>
                  </a:lnTo>
                  <a:lnTo>
                    <a:pt x="89211" y="358"/>
                  </a:lnTo>
                  <a:cubicBezTo>
                    <a:pt x="89305" y="335"/>
                    <a:pt x="89378" y="311"/>
                    <a:pt x="89467" y="307"/>
                  </a:cubicBezTo>
                  <a:close/>
                  <a:moveTo>
                    <a:pt x="89492" y="1"/>
                  </a:moveTo>
                  <a:cubicBezTo>
                    <a:pt x="89459" y="1"/>
                    <a:pt x="89427" y="7"/>
                    <a:pt x="89394" y="18"/>
                  </a:cubicBezTo>
                  <a:cubicBezTo>
                    <a:pt x="88870" y="18"/>
                    <a:pt x="88321" y="123"/>
                    <a:pt x="87797" y="175"/>
                  </a:cubicBezTo>
                  <a:lnTo>
                    <a:pt x="80151" y="1013"/>
                  </a:lnTo>
                  <a:lnTo>
                    <a:pt x="68132" y="2348"/>
                  </a:lnTo>
                  <a:lnTo>
                    <a:pt x="53469" y="3972"/>
                  </a:lnTo>
                  <a:lnTo>
                    <a:pt x="38073" y="5648"/>
                  </a:lnTo>
                  <a:lnTo>
                    <a:pt x="23855" y="7219"/>
                  </a:lnTo>
                  <a:lnTo>
                    <a:pt x="12543" y="8449"/>
                  </a:lnTo>
                  <a:lnTo>
                    <a:pt x="6075" y="9156"/>
                  </a:lnTo>
                  <a:lnTo>
                    <a:pt x="5238" y="9261"/>
                  </a:lnTo>
                  <a:cubicBezTo>
                    <a:pt x="5236" y="9261"/>
                    <a:pt x="5234" y="9262"/>
                    <a:pt x="5232" y="9262"/>
                  </a:cubicBezTo>
                  <a:lnTo>
                    <a:pt x="5232" y="9262"/>
                  </a:lnTo>
                  <a:cubicBezTo>
                    <a:pt x="5229" y="9262"/>
                    <a:pt x="5226" y="9262"/>
                    <a:pt x="5223" y="9262"/>
                  </a:cubicBezTo>
                  <a:cubicBezTo>
                    <a:pt x="5184" y="9262"/>
                    <a:pt x="5143" y="9277"/>
                    <a:pt x="5107" y="9313"/>
                  </a:cubicBezTo>
                  <a:lnTo>
                    <a:pt x="1179" y="13477"/>
                  </a:lnTo>
                  <a:cubicBezTo>
                    <a:pt x="472" y="14210"/>
                    <a:pt x="1" y="15022"/>
                    <a:pt x="236" y="16069"/>
                  </a:cubicBezTo>
                  <a:cubicBezTo>
                    <a:pt x="393" y="16697"/>
                    <a:pt x="760" y="17247"/>
                    <a:pt x="1310" y="17614"/>
                  </a:cubicBezTo>
                  <a:cubicBezTo>
                    <a:pt x="1860" y="17954"/>
                    <a:pt x="2514" y="18033"/>
                    <a:pt x="3117" y="18164"/>
                  </a:cubicBezTo>
                  <a:cubicBezTo>
                    <a:pt x="9244" y="19394"/>
                    <a:pt x="15371" y="21149"/>
                    <a:pt x="20974" y="23924"/>
                  </a:cubicBezTo>
                  <a:cubicBezTo>
                    <a:pt x="23986" y="25417"/>
                    <a:pt x="26866" y="27197"/>
                    <a:pt x="29301" y="29528"/>
                  </a:cubicBezTo>
                  <a:cubicBezTo>
                    <a:pt x="30375" y="30575"/>
                    <a:pt x="31474" y="31753"/>
                    <a:pt x="32181" y="33063"/>
                  </a:cubicBezTo>
                  <a:cubicBezTo>
                    <a:pt x="32496" y="33717"/>
                    <a:pt x="32862" y="34319"/>
                    <a:pt x="33281" y="34896"/>
                  </a:cubicBezTo>
                  <a:cubicBezTo>
                    <a:pt x="34907" y="36967"/>
                    <a:pt x="37405" y="38148"/>
                    <a:pt x="40001" y="38148"/>
                  </a:cubicBezTo>
                  <a:cubicBezTo>
                    <a:pt x="40456" y="38148"/>
                    <a:pt x="40915" y="38112"/>
                    <a:pt x="41372" y="38038"/>
                  </a:cubicBezTo>
                  <a:cubicBezTo>
                    <a:pt x="42724" y="37824"/>
                    <a:pt x="44055" y="37503"/>
                    <a:pt x="45442" y="37503"/>
                  </a:cubicBezTo>
                  <a:cubicBezTo>
                    <a:pt x="45586" y="37503"/>
                    <a:pt x="45731" y="37507"/>
                    <a:pt x="45876" y="37514"/>
                  </a:cubicBezTo>
                  <a:cubicBezTo>
                    <a:pt x="47394" y="37566"/>
                    <a:pt x="48861" y="38064"/>
                    <a:pt x="50275" y="38614"/>
                  </a:cubicBezTo>
                  <a:cubicBezTo>
                    <a:pt x="54752" y="40342"/>
                    <a:pt x="58863" y="42856"/>
                    <a:pt x="62712" y="45710"/>
                  </a:cubicBezTo>
                  <a:cubicBezTo>
                    <a:pt x="66064" y="48145"/>
                    <a:pt x="69232" y="50816"/>
                    <a:pt x="72296" y="53565"/>
                  </a:cubicBezTo>
                  <a:cubicBezTo>
                    <a:pt x="73599" y="54693"/>
                    <a:pt x="74854" y="56324"/>
                    <a:pt x="76704" y="56324"/>
                  </a:cubicBezTo>
                  <a:cubicBezTo>
                    <a:pt x="76787" y="56324"/>
                    <a:pt x="76871" y="56321"/>
                    <a:pt x="76957" y="56314"/>
                  </a:cubicBezTo>
                  <a:cubicBezTo>
                    <a:pt x="78109" y="56210"/>
                    <a:pt x="79130" y="55555"/>
                    <a:pt x="79706" y="54560"/>
                  </a:cubicBezTo>
                  <a:cubicBezTo>
                    <a:pt x="80779" y="52727"/>
                    <a:pt x="81774" y="50868"/>
                    <a:pt x="82822" y="49035"/>
                  </a:cubicBezTo>
                  <a:lnTo>
                    <a:pt x="89499" y="37200"/>
                  </a:lnTo>
                  <a:lnTo>
                    <a:pt x="96961" y="24003"/>
                  </a:lnTo>
                  <a:lnTo>
                    <a:pt x="102303" y="14550"/>
                  </a:lnTo>
                  <a:cubicBezTo>
                    <a:pt x="102643" y="13974"/>
                    <a:pt x="102958" y="13398"/>
                    <a:pt x="103298" y="12796"/>
                  </a:cubicBezTo>
                  <a:cubicBezTo>
                    <a:pt x="103822" y="11827"/>
                    <a:pt x="103900" y="10675"/>
                    <a:pt x="103508" y="9654"/>
                  </a:cubicBezTo>
                  <a:cubicBezTo>
                    <a:pt x="103141" y="8868"/>
                    <a:pt x="102539" y="8214"/>
                    <a:pt x="101779" y="7795"/>
                  </a:cubicBezTo>
                  <a:lnTo>
                    <a:pt x="90991" y="882"/>
                  </a:lnTo>
                  <a:cubicBezTo>
                    <a:pt x="90572" y="568"/>
                    <a:pt x="90101" y="280"/>
                    <a:pt x="89630" y="44"/>
                  </a:cubicBezTo>
                  <a:cubicBezTo>
                    <a:pt x="89584" y="14"/>
                    <a:pt x="89538" y="1"/>
                    <a:pt x="8949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3062233" y="3796877"/>
              <a:ext cx="230313" cy="65786"/>
            </a:xfrm>
            <a:custGeom>
              <a:avLst/>
              <a:gdLst/>
              <a:ahLst/>
              <a:cxnLst/>
              <a:rect l="l" t="t" r="r" b="b"/>
              <a:pathLst>
                <a:path w="10860" h="3102" extrusionOk="0">
                  <a:moveTo>
                    <a:pt x="251" y="0"/>
                  </a:moveTo>
                  <a:cubicBezTo>
                    <a:pt x="73" y="0"/>
                    <a:pt x="1" y="272"/>
                    <a:pt x="218" y="321"/>
                  </a:cubicBezTo>
                  <a:lnTo>
                    <a:pt x="8257" y="2468"/>
                  </a:lnTo>
                  <a:lnTo>
                    <a:pt x="10587" y="3096"/>
                  </a:lnTo>
                  <a:cubicBezTo>
                    <a:pt x="10603" y="3100"/>
                    <a:pt x="10618" y="3102"/>
                    <a:pt x="10633" y="3102"/>
                  </a:cubicBezTo>
                  <a:cubicBezTo>
                    <a:pt x="10807" y="3102"/>
                    <a:pt x="10859" y="2828"/>
                    <a:pt x="10666" y="2756"/>
                  </a:cubicBezTo>
                  <a:lnTo>
                    <a:pt x="2601" y="609"/>
                  </a:lnTo>
                  <a:lnTo>
                    <a:pt x="297" y="6"/>
                  </a:lnTo>
                  <a:cubicBezTo>
                    <a:pt x="281" y="2"/>
                    <a:pt x="265" y="0"/>
                    <a:pt x="2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6"/>
            <p:cNvSpPr/>
            <p:nvPr/>
          </p:nvSpPr>
          <p:spPr>
            <a:xfrm>
              <a:off x="3321186" y="3867522"/>
              <a:ext cx="9459" cy="6680"/>
            </a:xfrm>
            <a:custGeom>
              <a:avLst/>
              <a:gdLst/>
              <a:ahLst/>
              <a:cxnLst/>
              <a:rect l="l" t="t" r="r" b="b"/>
              <a:pathLst>
                <a:path w="446" h="315" extrusionOk="0">
                  <a:moveTo>
                    <a:pt x="236" y="1"/>
                  </a:moveTo>
                  <a:cubicBezTo>
                    <a:pt x="1" y="1"/>
                    <a:pt x="1" y="315"/>
                    <a:pt x="236" y="315"/>
                  </a:cubicBezTo>
                  <a:cubicBezTo>
                    <a:pt x="446" y="315"/>
                    <a:pt x="4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6"/>
            <p:cNvSpPr/>
            <p:nvPr/>
          </p:nvSpPr>
          <p:spPr>
            <a:xfrm>
              <a:off x="3588452" y="4010084"/>
              <a:ext cx="154157" cy="163383"/>
            </a:xfrm>
            <a:custGeom>
              <a:avLst/>
              <a:gdLst/>
              <a:ahLst/>
              <a:cxnLst/>
              <a:rect l="l" t="t" r="r" b="b"/>
              <a:pathLst>
                <a:path w="7269" h="7704" extrusionOk="0">
                  <a:moveTo>
                    <a:pt x="213" y="1"/>
                  </a:moveTo>
                  <a:cubicBezTo>
                    <a:pt x="79" y="1"/>
                    <a:pt x="0" y="210"/>
                    <a:pt x="151" y="296"/>
                  </a:cubicBezTo>
                  <a:cubicBezTo>
                    <a:pt x="3031" y="2077"/>
                    <a:pt x="5361" y="4617"/>
                    <a:pt x="6906" y="7628"/>
                  </a:cubicBezTo>
                  <a:cubicBezTo>
                    <a:pt x="6937" y="7681"/>
                    <a:pt x="6983" y="7704"/>
                    <a:pt x="7031" y="7704"/>
                  </a:cubicBezTo>
                  <a:cubicBezTo>
                    <a:pt x="7146" y="7704"/>
                    <a:pt x="7268" y="7574"/>
                    <a:pt x="7194" y="7444"/>
                  </a:cubicBezTo>
                  <a:cubicBezTo>
                    <a:pt x="5963" y="5062"/>
                    <a:pt x="4235" y="2967"/>
                    <a:pt x="2141" y="1317"/>
                  </a:cubicBezTo>
                  <a:cubicBezTo>
                    <a:pt x="1538" y="846"/>
                    <a:pt x="936" y="401"/>
                    <a:pt x="308" y="34"/>
                  </a:cubicBezTo>
                  <a:cubicBezTo>
                    <a:pt x="275" y="11"/>
                    <a:pt x="243" y="1"/>
                    <a:pt x="2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3687262" y="4061386"/>
              <a:ext cx="44218" cy="62117"/>
            </a:xfrm>
            <a:custGeom>
              <a:avLst/>
              <a:gdLst/>
              <a:ahLst/>
              <a:cxnLst/>
              <a:rect l="l" t="t" r="r" b="b"/>
              <a:pathLst>
                <a:path w="2085" h="2929" extrusionOk="0">
                  <a:moveTo>
                    <a:pt x="235" y="0"/>
                  </a:moveTo>
                  <a:cubicBezTo>
                    <a:pt x="120" y="0"/>
                    <a:pt x="0" y="123"/>
                    <a:pt x="74" y="234"/>
                  </a:cubicBezTo>
                  <a:lnTo>
                    <a:pt x="1723" y="2852"/>
                  </a:lnTo>
                  <a:cubicBezTo>
                    <a:pt x="1762" y="2907"/>
                    <a:pt x="1813" y="2929"/>
                    <a:pt x="1862" y="2929"/>
                  </a:cubicBezTo>
                  <a:cubicBezTo>
                    <a:pt x="1978" y="2929"/>
                    <a:pt x="2085" y="2805"/>
                    <a:pt x="2011" y="2695"/>
                  </a:cubicBezTo>
                  <a:lnTo>
                    <a:pt x="362" y="77"/>
                  </a:lnTo>
                  <a:cubicBezTo>
                    <a:pt x="331" y="22"/>
                    <a:pt x="283" y="0"/>
                    <a:pt x="2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3742128" y="4140748"/>
              <a:ext cx="9459" cy="7232"/>
            </a:xfrm>
            <a:custGeom>
              <a:avLst/>
              <a:gdLst/>
              <a:ahLst/>
              <a:cxnLst/>
              <a:rect l="l" t="t" r="r" b="b"/>
              <a:pathLst>
                <a:path w="446" h="341" extrusionOk="0">
                  <a:moveTo>
                    <a:pt x="236" y="0"/>
                  </a:moveTo>
                  <a:cubicBezTo>
                    <a:pt x="0" y="0"/>
                    <a:pt x="0" y="341"/>
                    <a:pt x="236" y="341"/>
                  </a:cubicBezTo>
                  <a:cubicBezTo>
                    <a:pt x="446" y="341"/>
                    <a:pt x="446" y="0"/>
                    <a:pt x="2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82205" y="4195698"/>
              <a:ext cx="269653" cy="107734"/>
            </a:xfrm>
            <a:custGeom>
              <a:avLst/>
              <a:gdLst/>
              <a:ahLst/>
              <a:cxnLst/>
              <a:rect l="l" t="t" r="r" b="b"/>
              <a:pathLst>
                <a:path w="12715" h="5080" extrusionOk="0">
                  <a:moveTo>
                    <a:pt x="259" y="0"/>
                  </a:moveTo>
                  <a:cubicBezTo>
                    <a:pt x="89" y="0"/>
                    <a:pt x="0" y="292"/>
                    <a:pt x="202" y="342"/>
                  </a:cubicBezTo>
                  <a:cubicBezTo>
                    <a:pt x="3553" y="1023"/>
                    <a:pt x="6800" y="2149"/>
                    <a:pt x="9864" y="3694"/>
                  </a:cubicBezTo>
                  <a:cubicBezTo>
                    <a:pt x="10728" y="4113"/>
                    <a:pt x="11592" y="4584"/>
                    <a:pt x="12404" y="5055"/>
                  </a:cubicBezTo>
                  <a:cubicBezTo>
                    <a:pt x="12433" y="5072"/>
                    <a:pt x="12462" y="5079"/>
                    <a:pt x="12489" y="5079"/>
                  </a:cubicBezTo>
                  <a:cubicBezTo>
                    <a:pt x="12629" y="5079"/>
                    <a:pt x="12714" y="4881"/>
                    <a:pt x="12561" y="4793"/>
                  </a:cubicBezTo>
                  <a:cubicBezTo>
                    <a:pt x="9602" y="3013"/>
                    <a:pt x="6433" y="1651"/>
                    <a:pt x="3134" y="709"/>
                  </a:cubicBezTo>
                  <a:cubicBezTo>
                    <a:pt x="2192" y="447"/>
                    <a:pt x="1249" y="211"/>
                    <a:pt x="280" y="2"/>
                  </a:cubicBezTo>
                  <a:cubicBezTo>
                    <a:pt x="273" y="1"/>
                    <a:pt x="266"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4102456" y="4252091"/>
              <a:ext cx="174898" cy="96070"/>
            </a:xfrm>
            <a:custGeom>
              <a:avLst/>
              <a:gdLst/>
              <a:ahLst/>
              <a:cxnLst/>
              <a:rect l="l" t="t" r="r" b="b"/>
              <a:pathLst>
                <a:path w="8247" h="4530" extrusionOk="0">
                  <a:moveTo>
                    <a:pt x="202" y="1"/>
                  </a:moveTo>
                  <a:cubicBezTo>
                    <a:pt x="43" y="1"/>
                    <a:pt x="1" y="258"/>
                    <a:pt x="187" y="328"/>
                  </a:cubicBezTo>
                  <a:lnTo>
                    <a:pt x="187" y="354"/>
                  </a:lnTo>
                  <a:cubicBezTo>
                    <a:pt x="2963" y="1270"/>
                    <a:pt x="5581" y="2684"/>
                    <a:pt x="7886" y="4491"/>
                  </a:cubicBezTo>
                  <a:cubicBezTo>
                    <a:pt x="7918" y="4518"/>
                    <a:pt x="7954" y="4529"/>
                    <a:pt x="7988" y="4529"/>
                  </a:cubicBezTo>
                  <a:cubicBezTo>
                    <a:pt x="8123" y="4529"/>
                    <a:pt x="8246" y="4359"/>
                    <a:pt x="8121" y="4255"/>
                  </a:cubicBezTo>
                  <a:cubicBezTo>
                    <a:pt x="5765" y="2396"/>
                    <a:pt x="3120" y="956"/>
                    <a:pt x="266" y="13"/>
                  </a:cubicBezTo>
                  <a:cubicBezTo>
                    <a:pt x="243" y="5"/>
                    <a:pt x="222" y="1"/>
                    <a:pt x="2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4305228" y="4367867"/>
              <a:ext cx="9459" cy="6680"/>
            </a:xfrm>
            <a:custGeom>
              <a:avLst/>
              <a:gdLst/>
              <a:ahLst/>
              <a:cxnLst/>
              <a:rect l="l" t="t" r="r" b="b"/>
              <a:pathLst>
                <a:path w="446" h="315" extrusionOk="0">
                  <a:moveTo>
                    <a:pt x="236" y="1"/>
                  </a:moveTo>
                  <a:cubicBezTo>
                    <a:pt x="0" y="1"/>
                    <a:pt x="0" y="315"/>
                    <a:pt x="236" y="315"/>
                  </a:cubicBezTo>
                  <a:cubicBezTo>
                    <a:pt x="446" y="315"/>
                    <a:pt x="4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4377973" y="4391536"/>
              <a:ext cx="22225" cy="18026"/>
            </a:xfrm>
            <a:custGeom>
              <a:avLst/>
              <a:gdLst/>
              <a:ahLst/>
              <a:cxnLst/>
              <a:rect l="l" t="t" r="r" b="b"/>
              <a:pathLst>
                <a:path w="1048" h="850" extrusionOk="0">
                  <a:moveTo>
                    <a:pt x="860" y="1"/>
                  </a:moveTo>
                  <a:cubicBezTo>
                    <a:pt x="842" y="1"/>
                    <a:pt x="825" y="4"/>
                    <a:pt x="812" y="11"/>
                  </a:cubicBezTo>
                  <a:lnTo>
                    <a:pt x="105" y="534"/>
                  </a:lnTo>
                  <a:cubicBezTo>
                    <a:pt x="27" y="587"/>
                    <a:pt x="1" y="692"/>
                    <a:pt x="53" y="770"/>
                  </a:cubicBezTo>
                  <a:cubicBezTo>
                    <a:pt x="70" y="821"/>
                    <a:pt x="120" y="850"/>
                    <a:pt x="174" y="850"/>
                  </a:cubicBezTo>
                  <a:cubicBezTo>
                    <a:pt x="203" y="850"/>
                    <a:pt x="235" y="841"/>
                    <a:pt x="262" y="822"/>
                  </a:cubicBezTo>
                  <a:lnTo>
                    <a:pt x="969" y="299"/>
                  </a:lnTo>
                  <a:cubicBezTo>
                    <a:pt x="996" y="273"/>
                    <a:pt x="1022" y="246"/>
                    <a:pt x="1048" y="220"/>
                  </a:cubicBezTo>
                  <a:cubicBezTo>
                    <a:pt x="1048" y="168"/>
                    <a:pt x="1048" y="115"/>
                    <a:pt x="1022" y="89"/>
                  </a:cubicBezTo>
                  <a:cubicBezTo>
                    <a:pt x="982" y="30"/>
                    <a:pt x="914" y="1"/>
                    <a:pt x="8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4389637" y="4404494"/>
              <a:ext cx="20020" cy="16372"/>
            </a:xfrm>
            <a:custGeom>
              <a:avLst/>
              <a:gdLst/>
              <a:ahLst/>
              <a:cxnLst/>
              <a:rect l="l" t="t" r="r" b="b"/>
              <a:pathLst>
                <a:path w="944" h="772" extrusionOk="0">
                  <a:moveTo>
                    <a:pt x="771" y="1"/>
                  </a:moveTo>
                  <a:cubicBezTo>
                    <a:pt x="740" y="1"/>
                    <a:pt x="709" y="10"/>
                    <a:pt x="681" y="28"/>
                  </a:cubicBezTo>
                  <a:lnTo>
                    <a:pt x="79" y="473"/>
                  </a:lnTo>
                  <a:cubicBezTo>
                    <a:pt x="53" y="499"/>
                    <a:pt x="27" y="526"/>
                    <a:pt x="0" y="552"/>
                  </a:cubicBezTo>
                  <a:cubicBezTo>
                    <a:pt x="0" y="604"/>
                    <a:pt x="0" y="657"/>
                    <a:pt x="27" y="683"/>
                  </a:cubicBezTo>
                  <a:cubicBezTo>
                    <a:pt x="46" y="742"/>
                    <a:pt x="110" y="771"/>
                    <a:pt x="174" y="771"/>
                  </a:cubicBezTo>
                  <a:cubicBezTo>
                    <a:pt x="195" y="771"/>
                    <a:pt x="216" y="768"/>
                    <a:pt x="236" y="761"/>
                  </a:cubicBezTo>
                  <a:lnTo>
                    <a:pt x="865" y="316"/>
                  </a:lnTo>
                  <a:cubicBezTo>
                    <a:pt x="891" y="290"/>
                    <a:pt x="917" y="264"/>
                    <a:pt x="917" y="211"/>
                  </a:cubicBezTo>
                  <a:cubicBezTo>
                    <a:pt x="943" y="159"/>
                    <a:pt x="943" y="133"/>
                    <a:pt x="917" y="81"/>
                  </a:cubicBezTo>
                  <a:cubicBezTo>
                    <a:pt x="883" y="30"/>
                    <a:pt x="827" y="1"/>
                    <a:pt x="7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4773507" y="4226217"/>
              <a:ext cx="135961" cy="239475"/>
            </a:xfrm>
            <a:custGeom>
              <a:avLst/>
              <a:gdLst/>
              <a:ahLst/>
              <a:cxnLst/>
              <a:rect l="l" t="t" r="r" b="b"/>
              <a:pathLst>
                <a:path w="6411" h="11292" extrusionOk="0">
                  <a:moveTo>
                    <a:pt x="6196" y="0"/>
                  </a:moveTo>
                  <a:cubicBezTo>
                    <a:pt x="6149" y="0"/>
                    <a:pt x="6101" y="25"/>
                    <a:pt x="6069" y="81"/>
                  </a:cubicBezTo>
                  <a:lnTo>
                    <a:pt x="6042" y="108"/>
                  </a:lnTo>
                  <a:cubicBezTo>
                    <a:pt x="4498" y="2935"/>
                    <a:pt x="2953" y="5763"/>
                    <a:pt x="1382" y="8617"/>
                  </a:cubicBezTo>
                  <a:lnTo>
                    <a:pt x="72" y="11053"/>
                  </a:lnTo>
                  <a:cubicBezTo>
                    <a:pt x="1" y="11178"/>
                    <a:pt x="113" y="11291"/>
                    <a:pt x="225" y="11291"/>
                  </a:cubicBezTo>
                  <a:cubicBezTo>
                    <a:pt x="276" y="11291"/>
                    <a:pt x="327" y="11267"/>
                    <a:pt x="360" y="11210"/>
                  </a:cubicBezTo>
                  <a:cubicBezTo>
                    <a:pt x="1905" y="8382"/>
                    <a:pt x="3450" y="5554"/>
                    <a:pt x="4995" y="2700"/>
                  </a:cubicBezTo>
                  <a:lnTo>
                    <a:pt x="6357" y="265"/>
                  </a:lnTo>
                  <a:cubicBezTo>
                    <a:pt x="6411" y="120"/>
                    <a:pt x="6303" y="0"/>
                    <a:pt x="61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4916642" y="4199601"/>
              <a:ext cx="9459" cy="7253"/>
            </a:xfrm>
            <a:custGeom>
              <a:avLst/>
              <a:gdLst/>
              <a:ahLst/>
              <a:cxnLst/>
              <a:rect l="l" t="t" r="r" b="b"/>
              <a:pathLst>
                <a:path w="446" h="342" extrusionOk="0">
                  <a:moveTo>
                    <a:pt x="210" y="1"/>
                  </a:moveTo>
                  <a:cubicBezTo>
                    <a:pt x="0" y="1"/>
                    <a:pt x="0" y="341"/>
                    <a:pt x="210" y="341"/>
                  </a:cubicBezTo>
                  <a:cubicBezTo>
                    <a:pt x="446" y="341"/>
                    <a:pt x="446" y="1"/>
                    <a:pt x="2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4820674" y="4238539"/>
              <a:ext cx="57006" cy="86527"/>
            </a:xfrm>
            <a:custGeom>
              <a:avLst/>
              <a:gdLst/>
              <a:ahLst/>
              <a:cxnLst/>
              <a:rect l="l" t="t" r="r" b="b"/>
              <a:pathLst>
                <a:path w="2688" h="4080" extrusionOk="0">
                  <a:moveTo>
                    <a:pt x="2471" y="0"/>
                  </a:moveTo>
                  <a:cubicBezTo>
                    <a:pt x="2427" y="0"/>
                    <a:pt x="2383" y="23"/>
                    <a:pt x="2352" y="76"/>
                  </a:cubicBezTo>
                  <a:lnTo>
                    <a:pt x="74" y="3821"/>
                  </a:lnTo>
                  <a:cubicBezTo>
                    <a:pt x="0" y="3950"/>
                    <a:pt x="122" y="4080"/>
                    <a:pt x="237" y="4080"/>
                  </a:cubicBezTo>
                  <a:cubicBezTo>
                    <a:pt x="285" y="4080"/>
                    <a:pt x="331" y="4058"/>
                    <a:pt x="362" y="4004"/>
                  </a:cubicBezTo>
                  <a:lnTo>
                    <a:pt x="2614" y="260"/>
                  </a:lnTo>
                  <a:cubicBezTo>
                    <a:pt x="2688" y="130"/>
                    <a:pt x="2579" y="0"/>
                    <a:pt x="24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4953714" y="4050401"/>
              <a:ext cx="19681" cy="39785"/>
            </a:xfrm>
            <a:custGeom>
              <a:avLst/>
              <a:gdLst/>
              <a:ahLst/>
              <a:cxnLst/>
              <a:rect l="l" t="t" r="r" b="b"/>
              <a:pathLst>
                <a:path w="928" h="1876" extrusionOk="0">
                  <a:moveTo>
                    <a:pt x="730" y="0"/>
                  </a:moveTo>
                  <a:cubicBezTo>
                    <a:pt x="660" y="0"/>
                    <a:pt x="589" y="38"/>
                    <a:pt x="557" y="123"/>
                  </a:cubicBezTo>
                  <a:cubicBezTo>
                    <a:pt x="400" y="621"/>
                    <a:pt x="216" y="1144"/>
                    <a:pt x="33" y="1668"/>
                  </a:cubicBezTo>
                  <a:cubicBezTo>
                    <a:pt x="1" y="1796"/>
                    <a:pt x="106" y="1876"/>
                    <a:pt x="211" y="1876"/>
                  </a:cubicBezTo>
                  <a:cubicBezTo>
                    <a:pt x="277" y="1876"/>
                    <a:pt x="343" y="1844"/>
                    <a:pt x="373" y="1773"/>
                  </a:cubicBezTo>
                  <a:lnTo>
                    <a:pt x="897" y="202"/>
                  </a:lnTo>
                  <a:cubicBezTo>
                    <a:pt x="928" y="78"/>
                    <a:pt x="831" y="0"/>
                    <a:pt x="73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4967181" y="4063168"/>
              <a:ext cx="15439" cy="31090"/>
            </a:xfrm>
            <a:custGeom>
              <a:avLst/>
              <a:gdLst/>
              <a:ahLst/>
              <a:cxnLst/>
              <a:rect l="l" t="t" r="r" b="b"/>
              <a:pathLst>
                <a:path w="728" h="1466" extrusionOk="0">
                  <a:moveTo>
                    <a:pt x="527" y="0"/>
                  </a:moveTo>
                  <a:cubicBezTo>
                    <a:pt x="458" y="0"/>
                    <a:pt x="388" y="38"/>
                    <a:pt x="367" y="124"/>
                  </a:cubicBezTo>
                  <a:cubicBezTo>
                    <a:pt x="262" y="490"/>
                    <a:pt x="157" y="883"/>
                    <a:pt x="26" y="1249"/>
                  </a:cubicBezTo>
                  <a:cubicBezTo>
                    <a:pt x="0" y="1328"/>
                    <a:pt x="53" y="1433"/>
                    <a:pt x="131" y="1459"/>
                  </a:cubicBezTo>
                  <a:cubicBezTo>
                    <a:pt x="150" y="1464"/>
                    <a:pt x="167" y="1466"/>
                    <a:pt x="184" y="1466"/>
                  </a:cubicBezTo>
                  <a:cubicBezTo>
                    <a:pt x="262" y="1466"/>
                    <a:pt x="319" y="1419"/>
                    <a:pt x="341" y="1354"/>
                  </a:cubicBezTo>
                  <a:cubicBezTo>
                    <a:pt x="472" y="961"/>
                    <a:pt x="576" y="595"/>
                    <a:pt x="681" y="202"/>
                  </a:cubicBezTo>
                  <a:cubicBezTo>
                    <a:pt x="727" y="78"/>
                    <a:pt x="628" y="0"/>
                    <a:pt x="52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145203" y="3663965"/>
              <a:ext cx="59105" cy="132017"/>
            </a:xfrm>
            <a:custGeom>
              <a:avLst/>
              <a:gdLst/>
              <a:ahLst/>
              <a:cxnLst/>
              <a:rect l="l" t="t" r="r" b="b"/>
              <a:pathLst>
                <a:path w="2787" h="6225" extrusionOk="0">
                  <a:moveTo>
                    <a:pt x="1923" y="1"/>
                  </a:moveTo>
                  <a:cubicBezTo>
                    <a:pt x="1817" y="1"/>
                    <a:pt x="1712" y="126"/>
                    <a:pt x="1766" y="251"/>
                  </a:cubicBezTo>
                  <a:cubicBezTo>
                    <a:pt x="2787" y="2293"/>
                    <a:pt x="1294" y="4414"/>
                    <a:pt x="90" y="5985"/>
                  </a:cubicBezTo>
                  <a:cubicBezTo>
                    <a:pt x="0" y="6111"/>
                    <a:pt x="107" y="6224"/>
                    <a:pt x="225" y="6224"/>
                  </a:cubicBezTo>
                  <a:cubicBezTo>
                    <a:pt x="280" y="6224"/>
                    <a:pt x="337" y="6200"/>
                    <a:pt x="378" y="6142"/>
                  </a:cubicBezTo>
                  <a:cubicBezTo>
                    <a:pt x="1059" y="5252"/>
                    <a:pt x="1766" y="4310"/>
                    <a:pt x="2132" y="3236"/>
                  </a:cubicBezTo>
                  <a:cubicBezTo>
                    <a:pt x="2525" y="2215"/>
                    <a:pt x="2499" y="1089"/>
                    <a:pt x="2054" y="94"/>
                  </a:cubicBezTo>
                  <a:cubicBezTo>
                    <a:pt x="2021" y="27"/>
                    <a:pt x="1972" y="1"/>
                    <a:pt x="19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5128767" y="3811998"/>
              <a:ext cx="9459" cy="7232"/>
            </a:xfrm>
            <a:custGeom>
              <a:avLst/>
              <a:gdLst/>
              <a:ahLst/>
              <a:cxnLst/>
              <a:rect l="l" t="t" r="r" b="b"/>
              <a:pathLst>
                <a:path w="446" h="341" extrusionOk="0">
                  <a:moveTo>
                    <a:pt x="236" y="0"/>
                  </a:moveTo>
                  <a:cubicBezTo>
                    <a:pt x="1" y="0"/>
                    <a:pt x="1" y="341"/>
                    <a:pt x="236" y="341"/>
                  </a:cubicBezTo>
                  <a:cubicBezTo>
                    <a:pt x="446" y="341"/>
                    <a:pt x="446" y="0"/>
                    <a:pt x="2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5137802" y="3715988"/>
              <a:ext cx="36986" cy="54991"/>
            </a:xfrm>
            <a:custGeom>
              <a:avLst/>
              <a:gdLst/>
              <a:ahLst/>
              <a:cxnLst/>
              <a:rect l="l" t="t" r="r" b="b"/>
              <a:pathLst>
                <a:path w="1744" h="2593" extrusionOk="0">
                  <a:moveTo>
                    <a:pt x="1506" y="0"/>
                  </a:moveTo>
                  <a:cubicBezTo>
                    <a:pt x="1459" y="0"/>
                    <a:pt x="1412" y="22"/>
                    <a:pt x="1382" y="76"/>
                  </a:cubicBezTo>
                  <a:lnTo>
                    <a:pt x="1382" y="102"/>
                  </a:lnTo>
                  <a:lnTo>
                    <a:pt x="72" y="2354"/>
                  </a:lnTo>
                  <a:cubicBezTo>
                    <a:pt x="1" y="2480"/>
                    <a:pt x="113" y="2593"/>
                    <a:pt x="225" y="2593"/>
                  </a:cubicBezTo>
                  <a:cubicBezTo>
                    <a:pt x="276" y="2593"/>
                    <a:pt x="327" y="2569"/>
                    <a:pt x="360" y="2511"/>
                  </a:cubicBezTo>
                  <a:lnTo>
                    <a:pt x="1670" y="259"/>
                  </a:lnTo>
                  <a:cubicBezTo>
                    <a:pt x="1744" y="130"/>
                    <a:pt x="1621" y="0"/>
                    <a:pt x="15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3428584" y="3899461"/>
              <a:ext cx="19787" cy="18048"/>
            </a:xfrm>
            <a:custGeom>
              <a:avLst/>
              <a:gdLst/>
              <a:ahLst/>
              <a:cxnLst/>
              <a:rect l="l" t="t" r="r" b="b"/>
              <a:pathLst>
                <a:path w="933" h="851" extrusionOk="0">
                  <a:moveTo>
                    <a:pt x="773" y="0"/>
                  </a:moveTo>
                  <a:cubicBezTo>
                    <a:pt x="730" y="0"/>
                    <a:pt x="684" y="13"/>
                    <a:pt x="645" y="40"/>
                  </a:cubicBezTo>
                  <a:lnTo>
                    <a:pt x="121" y="563"/>
                  </a:lnTo>
                  <a:cubicBezTo>
                    <a:pt x="1" y="684"/>
                    <a:pt x="96" y="851"/>
                    <a:pt x="218" y="851"/>
                  </a:cubicBezTo>
                  <a:cubicBezTo>
                    <a:pt x="255" y="851"/>
                    <a:pt x="294" y="835"/>
                    <a:pt x="331" y="799"/>
                  </a:cubicBezTo>
                  <a:lnTo>
                    <a:pt x="881" y="275"/>
                  </a:lnTo>
                  <a:cubicBezTo>
                    <a:pt x="933" y="223"/>
                    <a:pt x="933" y="118"/>
                    <a:pt x="881" y="40"/>
                  </a:cubicBezTo>
                  <a:cubicBezTo>
                    <a:pt x="854" y="13"/>
                    <a:pt x="815" y="0"/>
                    <a:pt x="7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3437301" y="3909959"/>
              <a:ext cx="23243" cy="21207"/>
            </a:xfrm>
            <a:custGeom>
              <a:avLst/>
              <a:gdLst/>
              <a:ahLst/>
              <a:cxnLst/>
              <a:rect l="l" t="t" r="r" b="b"/>
              <a:pathLst>
                <a:path w="1096" h="1000" extrusionOk="0">
                  <a:moveTo>
                    <a:pt x="865" y="1"/>
                  </a:moveTo>
                  <a:cubicBezTo>
                    <a:pt x="829" y="1"/>
                    <a:pt x="792" y="13"/>
                    <a:pt x="758" y="42"/>
                  </a:cubicBezTo>
                  <a:lnTo>
                    <a:pt x="103" y="723"/>
                  </a:lnTo>
                  <a:cubicBezTo>
                    <a:pt x="1" y="845"/>
                    <a:pt x="106" y="1000"/>
                    <a:pt x="231" y="1000"/>
                  </a:cubicBezTo>
                  <a:cubicBezTo>
                    <a:pt x="267" y="1000"/>
                    <a:pt x="304" y="987"/>
                    <a:pt x="339" y="959"/>
                  </a:cubicBezTo>
                  <a:lnTo>
                    <a:pt x="993" y="278"/>
                  </a:lnTo>
                  <a:cubicBezTo>
                    <a:pt x="1095" y="155"/>
                    <a:pt x="990" y="1"/>
                    <a:pt x="86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3081299" y="3477692"/>
              <a:ext cx="2077953" cy="1079525"/>
            </a:xfrm>
            <a:custGeom>
              <a:avLst/>
              <a:gdLst/>
              <a:ahLst/>
              <a:cxnLst/>
              <a:rect l="l" t="t" r="r" b="b"/>
              <a:pathLst>
                <a:path w="97982" h="50903" extrusionOk="0">
                  <a:moveTo>
                    <a:pt x="97982" y="0"/>
                  </a:moveTo>
                  <a:lnTo>
                    <a:pt x="0" y="4373"/>
                  </a:lnTo>
                  <a:cubicBezTo>
                    <a:pt x="288" y="7620"/>
                    <a:pt x="628" y="10893"/>
                    <a:pt x="917" y="14140"/>
                  </a:cubicBezTo>
                  <a:cubicBezTo>
                    <a:pt x="917" y="14140"/>
                    <a:pt x="25163" y="18539"/>
                    <a:pt x="31264" y="29379"/>
                  </a:cubicBezTo>
                  <a:cubicBezTo>
                    <a:pt x="31264" y="29379"/>
                    <a:pt x="33840" y="33143"/>
                    <a:pt x="38244" y="33143"/>
                  </a:cubicBezTo>
                  <a:cubicBezTo>
                    <a:pt x="38643" y="33143"/>
                    <a:pt x="39057" y="33112"/>
                    <a:pt x="39486" y="33045"/>
                  </a:cubicBezTo>
                  <a:cubicBezTo>
                    <a:pt x="39979" y="32968"/>
                    <a:pt x="40549" y="32925"/>
                    <a:pt x="41188" y="32925"/>
                  </a:cubicBezTo>
                  <a:cubicBezTo>
                    <a:pt x="47268" y="32925"/>
                    <a:pt x="59699" y="36758"/>
                    <a:pt x="73631" y="50903"/>
                  </a:cubicBezTo>
                  <a:lnTo>
                    <a:pt x="97851" y="9636"/>
                  </a:lnTo>
                  <a:lnTo>
                    <a:pt x="9798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3077397" y="3474363"/>
              <a:ext cx="2085206" cy="1085718"/>
            </a:xfrm>
            <a:custGeom>
              <a:avLst/>
              <a:gdLst/>
              <a:ahLst/>
              <a:cxnLst/>
              <a:rect l="l" t="t" r="r" b="b"/>
              <a:pathLst>
                <a:path w="98324" h="51195" extrusionOk="0">
                  <a:moveTo>
                    <a:pt x="98006" y="314"/>
                  </a:moveTo>
                  <a:lnTo>
                    <a:pt x="97904" y="6127"/>
                  </a:lnTo>
                  <a:lnTo>
                    <a:pt x="97878" y="9348"/>
                  </a:lnTo>
                  <a:lnTo>
                    <a:pt x="97878" y="9662"/>
                  </a:lnTo>
                  <a:cubicBezTo>
                    <a:pt x="97878" y="9685"/>
                    <a:pt x="97877" y="9704"/>
                    <a:pt x="97875" y="9719"/>
                  </a:cubicBezTo>
                  <a:lnTo>
                    <a:pt x="97875" y="9719"/>
                  </a:lnTo>
                  <a:cubicBezTo>
                    <a:pt x="97859" y="9750"/>
                    <a:pt x="97842" y="9777"/>
                    <a:pt x="97826" y="9793"/>
                  </a:cubicBezTo>
                  <a:cubicBezTo>
                    <a:pt x="97302" y="10579"/>
                    <a:pt x="96857" y="11417"/>
                    <a:pt x="96385" y="12228"/>
                  </a:cubicBezTo>
                  <a:lnTo>
                    <a:pt x="93584" y="17046"/>
                  </a:lnTo>
                  <a:lnTo>
                    <a:pt x="85676" y="30505"/>
                  </a:lnTo>
                  <a:lnTo>
                    <a:pt x="77821" y="43885"/>
                  </a:lnTo>
                  <a:lnTo>
                    <a:pt x="75045" y="48572"/>
                  </a:lnTo>
                  <a:lnTo>
                    <a:pt x="74181" y="50065"/>
                  </a:lnTo>
                  <a:cubicBezTo>
                    <a:pt x="74021" y="50293"/>
                    <a:pt x="73881" y="50522"/>
                    <a:pt x="73761" y="50768"/>
                  </a:cubicBezTo>
                  <a:lnTo>
                    <a:pt x="73761" y="50768"/>
                  </a:lnTo>
                  <a:cubicBezTo>
                    <a:pt x="67828" y="44784"/>
                    <a:pt x="61046" y="39403"/>
                    <a:pt x="53286" y="35951"/>
                  </a:cubicBezTo>
                  <a:cubicBezTo>
                    <a:pt x="50772" y="34799"/>
                    <a:pt x="48128" y="33935"/>
                    <a:pt x="45431" y="33359"/>
                  </a:cubicBezTo>
                  <a:cubicBezTo>
                    <a:pt x="44142" y="33075"/>
                    <a:pt x="42812" y="32928"/>
                    <a:pt x="41481" y="32928"/>
                  </a:cubicBezTo>
                  <a:cubicBezTo>
                    <a:pt x="40973" y="32928"/>
                    <a:pt x="40464" y="32949"/>
                    <a:pt x="39958" y="32992"/>
                  </a:cubicBezTo>
                  <a:cubicBezTo>
                    <a:pt x="39402" y="33069"/>
                    <a:pt x="38846" y="33118"/>
                    <a:pt x="38290" y="33118"/>
                  </a:cubicBezTo>
                  <a:cubicBezTo>
                    <a:pt x="38087" y="33118"/>
                    <a:pt x="37884" y="33111"/>
                    <a:pt x="37680" y="33097"/>
                  </a:cubicBezTo>
                  <a:cubicBezTo>
                    <a:pt x="36790" y="33019"/>
                    <a:pt x="35926" y="32783"/>
                    <a:pt x="35140" y="32390"/>
                  </a:cubicBezTo>
                  <a:cubicBezTo>
                    <a:pt x="33962" y="31840"/>
                    <a:pt x="32915" y="31055"/>
                    <a:pt x="32050" y="30112"/>
                  </a:cubicBezTo>
                  <a:cubicBezTo>
                    <a:pt x="31579" y="29484"/>
                    <a:pt x="31134" y="28829"/>
                    <a:pt x="30715" y="28175"/>
                  </a:cubicBezTo>
                  <a:cubicBezTo>
                    <a:pt x="29930" y="27101"/>
                    <a:pt x="29039" y="26106"/>
                    <a:pt x="28070" y="25242"/>
                  </a:cubicBezTo>
                  <a:cubicBezTo>
                    <a:pt x="23619" y="21314"/>
                    <a:pt x="17859" y="18932"/>
                    <a:pt x="12307" y="17072"/>
                  </a:cubicBezTo>
                  <a:cubicBezTo>
                    <a:pt x="9925" y="16287"/>
                    <a:pt x="7542" y="15606"/>
                    <a:pt x="5133" y="15004"/>
                  </a:cubicBezTo>
                  <a:cubicBezTo>
                    <a:pt x="4321" y="14821"/>
                    <a:pt x="3509" y="14637"/>
                    <a:pt x="2698" y="14454"/>
                  </a:cubicBezTo>
                  <a:cubicBezTo>
                    <a:pt x="2253" y="14323"/>
                    <a:pt x="1781" y="14245"/>
                    <a:pt x="1336" y="14166"/>
                  </a:cubicBezTo>
                  <a:cubicBezTo>
                    <a:pt x="1312" y="14166"/>
                    <a:pt x="1290" y="14164"/>
                    <a:pt x="1271" y="14160"/>
                  </a:cubicBezTo>
                  <a:lnTo>
                    <a:pt x="1271" y="14160"/>
                  </a:lnTo>
                  <a:cubicBezTo>
                    <a:pt x="966" y="11008"/>
                    <a:pt x="661" y="7831"/>
                    <a:pt x="356" y="4679"/>
                  </a:cubicBezTo>
                  <a:lnTo>
                    <a:pt x="356" y="4679"/>
                  </a:lnTo>
                  <a:lnTo>
                    <a:pt x="2803" y="4556"/>
                  </a:lnTo>
                  <a:lnTo>
                    <a:pt x="9925" y="4242"/>
                  </a:lnTo>
                  <a:lnTo>
                    <a:pt x="20451" y="3771"/>
                  </a:lnTo>
                  <a:lnTo>
                    <a:pt x="33360" y="3195"/>
                  </a:lnTo>
                  <a:lnTo>
                    <a:pt x="47394" y="2566"/>
                  </a:lnTo>
                  <a:lnTo>
                    <a:pt x="61665" y="1938"/>
                  </a:lnTo>
                  <a:lnTo>
                    <a:pt x="74914" y="1336"/>
                  </a:lnTo>
                  <a:lnTo>
                    <a:pt x="86121" y="838"/>
                  </a:lnTo>
                  <a:lnTo>
                    <a:pt x="94186" y="498"/>
                  </a:lnTo>
                  <a:lnTo>
                    <a:pt x="96673" y="367"/>
                  </a:lnTo>
                  <a:cubicBezTo>
                    <a:pt x="96793" y="374"/>
                    <a:pt x="96912" y="377"/>
                    <a:pt x="97031" y="377"/>
                  </a:cubicBezTo>
                  <a:cubicBezTo>
                    <a:pt x="97355" y="377"/>
                    <a:pt x="97676" y="353"/>
                    <a:pt x="97983" y="314"/>
                  </a:cubicBezTo>
                  <a:close/>
                  <a:moveTo>
                    <a:pt x="98166" y="0"/>
                  </a:moveTo>
                  <a:lnTo>
                    <a:pt x="95548" y="131"/>
                  </a:lnTo>
                  <a:lnTo>
                    <a:pt x="88425" y="445"/>
                  </a:lnTo>
                  <a:lnTo>
                    <a:pt x="77873" y="917"/>
                  </a:lnTo>
                  <a:lnTo>
                    <a:pt x="64990" y="1493"/>
                  </a:lnTo>
                  <a:lnTo>
                    <a:pt x="50956" y="2121"/>
                  </a:lnTo>
                  <a:lnTo>
                    <a:pt x="36685" y="2750"/>
                  </a:lnTo>
                  <a:lnTo>
                    <a:pt x="23436" y="3326"/>
                  </a:lnTo>
                  <a:lnTo>
                    <a:pt x="12229" y="3823"/>
                  </a:lnTo>
                  <a:lnTo>
                    <a:pt x="4138" y="4190"/>
                  </a:lnTo>
                  <a:cubicBezTo>
                    <a:pt x="2881" y="4242"/>
                    <a:pt x="1598" y="4294"/>
                    <a:pt x="341" y="4347"/>
                  </a:cubicBezTo>
                  <a:lnTo>
                    <a:pt x="184" y="4347"/>
                  </a:lnTo>
                  <a:cubicBezTo>
                    <a:pt x="132" y="4347"/>
                    <a:pt x="92" y="4368"/>
                    <a:pt x="66" y="4400"/>
                  </a:cubicBezTo>
                  <a:lnTo>
                    <a:pt x="66" y="4400"/>
                  </a:lnTo>
                  <a:cubicBezTo>
                    <a:pt x="27" y="4426"/>
                    <a:pt x="1" y="4469"/>
                    <a:pt x="1" y="4530"/>
                  </a:cubicBezTo>
                  <a:cubicBezTo>
                    <a:pt x="315" y="7777"/>
                    <a:pt x="629" y="11050"/>
                    <a:pt x="943" y="14297"/>
                  </a:cubicBezTo>
                  <a:cubicBezTo>
                    <a:pt x="943" y="14375"/>
                    <a:pt x="996" y="14428"/>
                    <a:pt x="1074" y="14454"/>
                  </a:cubicBezTo>
                  <a:cubicBezTo>
                    <a:pt x="4164" y="15030"/>
                    <a:pt x="7201" y="15789"/>
                    <a:pt x="10186" y="16758"/>
                  </a:cubicBezTo>
                  <a:cubicBezTo>
                    <a:pt x="15842" y="18486"/>
                    <a:pt x="21603" y="20712"/>
                    <a:pt x="26368" y="24273"/>
                  </a:cubicBezTo>
                  <a:cubicBezTo>
                    <a:pt x="27494" y="25111"/>
                    <a:pt x="28542" y="26080"/>
                    <a:pt x="29511" y="27127"/>
                  </a:cubicBezTo>
                  <a:cubicBezTo>
                    <a:pt x="30165" y="27939"/>
                    <a:pt x="30794" y="28803"/>
                    <a:pt x="31370" y="29693"/>
                  </a:cubicBezTo>
                  <a:cubicBezTo>
                    <a:pt x="32784" y="31657"/>
                    <a:pt x="34957" y="32992"/>
                    <a:pt x="37340" y="33359"/>
                  </a:cubicBezTo>
                  <a:cubicBezTo>
                    <a:pt x="37644" y="33405"/>
                    <a:pt x="37946" y="33423"/>
                    <a:pt x="38245" y="33423"/>
                  </a:cubicBezTo>
                  <a:cubicBezTo>
                    <a:pt x="39130" y="33423"/>
                    <a:pt x="40001" y="33267"/>
                    <a:pt x="40901" y="33228"/>
                  </a:cubicBezTo>
                  <a:cubicBezTo>
                    <a:pt x="41049" y="33224"/>
                    <a:pt x="41198" y="33222"/>
                    <a:pt x="41346" y="33222"/>
                  </a:cubicBezTo>
                  <a:cubicBezTo>
                    <a:pt x="42088" y="33222"/>
                    <a:pt x="42830" y="33276"/>
                    <a:pt x="43572" y="33385"/>
                  </a:cubicBezTo>
                  <a:cubicBezTo>
                    <a:pt x="46085" y="33726"/>
                    <a:pt x="48547" y="34354"/>
                    <a:pt x="50903" y="35297"/>
                  </a:cubicBezTo>
                  <a:cubicBezTo>
                    <a:pt x="58418" y="38151"/>
                    <a:pt x="65121" y="43021"/>
                    <a:pt x="70960" y="48494"/>
                  </a:cubicBezTo>
                  <a:cubicBezTo>
                    <a:pt x="71903" y="49358"/>
                    <a:pt x="72793" y="50248"/>
                    <a:pt x="73684" y="51138"/>
                  </a:cubicBezTo>
                  <a:cubicBezTo>
                    <a:pt x="73720" y="51175"/>
                    <a:pt x="73768" y="51194"/>
                    <a:pt x="73814" y="51194"/>
                  </a:cubicBezTo>
                  <a:cubicBezTo>
                    <a:pt x="73867" y="51194"/>
                    <a:pt x="73917" y="51168"/>
                    <a:pt x="73945" y="51112"/>
                  </a:cubicBezTo>
                  <a:lnTo>
                    <a:pt x="77349" y="45299"/>
                  </a:lnTo>
                  <a:lnTo>
                    <a:pt x="85021" y="32312"/>
                  </a:lnTo>
                  <a:lnTo>
                    <a:pt x="93112" y="18513"/>
                  </a:lnTo>
                  <a:lnTo>
                    <a:pt x="97956" y="10291"/>
                  </a:lnTo>
                  <a:cubicBezTo>
                    <a:pt x="98035" y="10160"/>
                    <a:pt x="98114" y="10003"/>
                    <a:pt x="98192" y="9872"/>
                  </a:cubicBezTo>
                  <a:cubicBezTo>
                    <a:pt x="98218" y="9688"/>
                    <a:pt x="98245" y="9531"/>
                    <a:pt x="98218" y="9348"/>
                  </a:cubicBezTo>
                  <a:lnTo>
                    <a:pt x="98245" y="7986"/>
                  </a:lnTo>
                  <a:lnTo>
                    <a:pt x="98323" y="681"/>
                  </a:lnTo>
                  <a:lnTo>
                    <a:pt x="98323" y="157"/>
                  </a:lnTo>
                  <a:cubicBezTo>
                    <a:pt x="98323" y="79"/>
                    <a:pt x="98271" y="0"/>
                    <a:pt x="9816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752817" y="3965758"/>
              <a:ext cx="102475" cy="153415"/>
            </a:xfrm>
            <a:custGeom>
              <a:avLst/>
              <a:gdLst/>
              <a:ahLst/>
              <a:cxnLst/>
              <a:rect l="l" t="t" r="r" b="b"/>
              <a:pathLst>
                <a:path w="4832" h="7234" extrusionOk="0">
                  <a:moveTo>
                    <a:pt x="4619" y="0"/>
                  </a:moveTo>
                  <a:cubicBezTo>
                    <a:pt x="4567" y="0"/>
                    <a:pt x="4513" y="24"/>
                    <a:pt x="4471" y="82"/>
                  </a:cubicBezTo>
                  <a:cubicBezTo>
                    <a:pt x="3005" y="2386"/>
                    <a:pt x="1539" y="4690"/>
                    <a:pt x="73" y="6995"/>
                  </a:cubicBezTo>
                  <a:cubicBezTo>
                    <a:pt x="1" y="7120"/>
                    <a:pt x="101" y="7233"/>
                    <a:pt x="213" y="7233"/>
                  </a:cubicBezTo>
                  <a:cubicBezTo>
                    <a:pt x="265" y="7233"/>
                    <a:pt x="319" y="7209"/>
                    <a:pt x="361" y="7152"/>
                  </a:cubicBezTo>
                  <a:cubicBezTo>
                    <a:pt x="1827" y="4847"/>
                    <a:pt x="3293" y="2543"/>
                    <a:pt x="4760" y="239"/>
                  </a:cubicBezTo>
                  <a:cubicBezTo>
                    <a:pt x="4831" y="113"/>
                    <a:pt x="4731" y="0"/>
                    <a:pt x="461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3849017" y="3966925"/>
              <a:ext cx="30581" cy="214938"/>
            </a:xfrm>
            <a:custGeom>
              <a:avLst/>
              <a:gdLst/>
              <a:ahLst/>
              <a:cxnLst/>
              <a:rect l="l" t="t" r="r" b="b"/>
              <a:pathLst>
                <a:path w="1442" h="10135" extrusionOk="0">
                  <a:moveTo>
                    <a:pt x="161" y="1"/>
                  </a:moveTo>
                  <a:cubicBezTo>
                    <a:pt x="80" y="1"/>
                    <a:pt x="1" y="53"/>
                    <a:pt x="14" y="158"/>
                  </a:cubicBezTo>
                  <a:lnTo>
                    <a:pt x="1088" y="9977"/>
                  </a:lnTo>
                  <a:cubicBezTo>
                    <a:pt x="1101" y="10082"/>
                    <a:pt x="1192" y="10134"/>
                    <a:pt x="1277" y="10134"/>
                  </a:cubicBezTo>
                  <a:cubicBezTo>
                    <a:pt x="1363" y="10134"/>
                    <a:pt x="1441" y="10082"/>
                    <a:pt x="1428" y="9977"/>
                  </a:cubicBezTo>
                  <a:cubicBezTo>
                    <a:pt x="1061" y="6704"/>
                    <a:pt x="695" y="3431"/>
                    <a:pt x="328" y="158"/>
                  </a:cubicBezTo>
                  <a:cubicBezTo>
                    <a:pt x="328" y="53"/>
                    <a:pt x="243" y="1"/>
                    <a:pt x="16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3770695" y="4032310"/>
              <a:ext cx="85000" cy="145462"/>
            </a:xfrm>
            <a:custGeom>
              <a:avLst/>
              <a:gdLst/>
              <a:ahLst/>
              <a:cxnLst/>
              <a:rect l="l" t="t" r="r" b="b"/>
              <a:pathLst>
                <a:path w="4008" h="6859" extrusionOk="0">
                  <a:moveTo>
                    <a:pt x="3058" y="0"/>
                  </a:moveTo>
                  <a:cubicBezTo>
                    <a:pt x="3004" y="0"/>
                    <a:pt x="2952" y="26"/>
                    <a:pt x="2922" y="86"/>
                  </a:cubicBezTo>
                  <a:cubicBezTo>
                    <a:pt x="2057" y="1605"/>
                    <a:pt x="1089" y="3097"/>
                    <a:pt x="94" y="4537"/>
                  </a:cubicBezTo>
                  <a:cubicBezTo>
                    <a:pt x="0" y="4668"/>
                    <a:pt x="120" y="4785"/>
                    <a:pt x="243" y="4785"/>
                  </a:cubicBezTo>
                  <a:cubicBezTo>
                    <a:pt x="293" y="4785"/>
                    <a:pt x="344" y="4766"/>
                    <a:pt x="382" y="4721"/>
                  </a:cubicBezTo>
                  <a:cubicBezTo>
                    <a:pt x="1283" y="3393"/>
                    <a:pt x="2141" y="2065"/>
                    <a:pt x="2956" y="678"/>
                  </a:cubicBezTo>
                  <a:lnTo>
                    <a:pt x="2956" y="678"/>
                  </a:lnTo>
                  <a:lnTo>
                    <a:pt x="3576" y="5899"/>
                  </a:lnTo>
                  <a:lnTo>
                    <a:pt x="3681" y="6711"/>
                  </a:lnTo>
                  <a:cubicBezTo>
                    <a:pt x="3694" y="6805"/>
                    <a:pt x="3785" y="6858"/>
                    <a:pt x="3865" y="6858"/>
                  </a:cubicBezTo>
                  <a:cubicBezTo>
                    <a:pt x="3941" y="6858"/>
                    <a:pt x="4008" y="6812"/>
                    <a:pt x="3995" y="6711"/>
                  </a:cubicBezTo>
                  <a:lnTo>
                    <a:pt x="3314" y="976"/>
                  </a:lnTo>
                  <a:lnTo>
                    <a:pt x="3236" y="165"/>
                  </a:lnTo>
                  <a:cubicBezTo>
                    <a:pt x="3236" y="67"/>
                    <a:pt x="3146" y="0"/>
                    <a:pt x="30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3791097" y="4104206"/>
              <a:ext cx="41567" cy="66507"/>
            </a:xfrm>
            <a:custGeom>
              <a:avLst/>
              <a:gdLst/>
              <a:ahLst/>
              <a:cxnLst/>
              <a:rect l="l" t="t" r="r" b="b"/>
              <a:pathLst>
                <a:path w="1960" h="3136" extrusionOk="0">
                  <a:moveTo>
                    <a:pt x="1387" y="1"/>
                  </a:moveTo>
                  <a:cubicBezTo>
                    <a:pt x="1331" y="1"/>
                    <a:pt x="1276" y="27"/>
                    <a:pt x="1253" y="74"/>
                  </a:cubicBezTo>
                  <a:cubicBezTo>
                    <a:pt x="860" y="702"/>
                    <a:pt x="441" y="1304"/>
                    <a:pt x="74" y="1907"/>
                  </a:cubicBezTo>
                  <a:cubicBezTo>
                    <a:pt x="0" y="2036"/>
                    <a:pt x="109" y="2166"/>
                    <a:pt x="226" y="2166"/>
                  </a:cubicBezTo>
                  <a:cubicBezTo>
                    <a:pt x="274" y="2166"/>
                    <a:pt x="324" y="2144"/>
                    <a:pt x="362" y="2090"/>
                  </a:cubicBezTo>
                  <a:cubicBezTo>
                    <a:pt x="655" y="1608"/>
                    <a:pt x="982" y="1110"/>
                    <a:pt x="1288" y="622"/>
                  </a:cubicBezTo>
                  <a:lnTo>
                    <a:pt x="1288" y="622"/>
                  </a:lnTo>
                  <a:lnTo>
                    <a:pt x="1593" y="2666"/>
                  </a:lnTo>
                  <a:lnTo>
                    <a:pt x="1645" y="3033"/>
                  </a:lnTo>
                  <a:cubicBezTo>
                    <a:pt x="1655" y="3104"/>
                    <a:pt x="1705" y="3135"/>
                    <a:pt x="1762" y="3135"/>
                  </a:cubicBezTo>
                  <a:cubicBezTo>
                    <a:pt x="1851" y="3135"/>
                    <a:pt x="1960" y="3056"/>
                    <a:pt x="1960" y="2928"/>
                  </a:cubicBezTo>
                  <a:lnTo>
                    <a:pt x="1619" y="467"/>
                  </a:lnTo>
                  <a:lnTo>
                    <a:pt x="1541" y="126"/>
                  </a:lnTo>
                  <a:cubicBezTo>
                    <a:pt x="1526" y="40"/>
                    <a:pt x="1456" y="1"/>
                    <a:pt x="13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3079242" y="3595950"/>
              <a:ext cx="763131" cy="392911"/>
            </a:xfrm>
            <a:custGeom>
              <a:avLst/>
              <a:gdLst/>
              <a:ahLst/>
              <a:cxnLst/>
              <a:rect l="l" t="t" r="r" b="b"/>
              <a:pathLst>
                <a:path w="35984" h="18527" extrusionOk="0">
                  <a:moveTo>
                    <a:pt x="259" y="0"/>
                  </a:moveTo>
                  <a:cubicBezTo>
                    <a:pt x="89" y="0"/>
                    <a:pt x="1" y="292"/>
                    <a:pt x="202" y="342"/>
                  </a:cubicBezTo>
                  <a:lnTo>
                    <a:pt x="176" y="316"/>
                  </a:lnTo>
                  <a:lnTo>
                    <a:pt x="176" y="316"/>
                  </a:lnTo>
                  <a:cubicBezTo>
                    <a:pt x="2532" y="682"/>
                    <a:pt x="4836" y="1180"/>
                    <a:pt x="7141" y="1782"/>
                  </a:cubicBezTo>
                  <a:cubicBezTo>
                    <a:pt x="9681" y="2437"/>
                    <a:pt x="12194" y="3222"/>
                    <a:pt x="14656" y="4165"/>
                  </a:cubicBezTo>
                  <a:cubicBezTo>
                    <a:pt x="17248" y="5134"/>
                    <a:pt x="19762" y="6260"/>
                    <a:pt x="22170" y="7569"/>
                  </a:cubicBezTo>
                  <a:cubicBezTo>
                    <a:pt x="24632" y="8852"/>
                    <a:pt x="26962" y="10344"/>
                    <a:pt x="29162" y="12046"/>
                  </a:cubicBezTo>
                  <a:cubicBezTo>
                    <a:pt x="31309" y="13696"/>
                    <a:pt x="33246" y="15581"/>
                    <a:pt x="35001" y="17676"/>
                  </a:cubicBezTo>
                  <a:cubicBezTo>
                    <a:pt x="35210" y="17938"/>
                    <a:pt x="35420" y="18200"/>
                    <a:pt x="35603" y="18462"/>
                  </a:cubicBezTo>
                  <a:cubicBezTo>
                    <a:pt x="35641" y="18508"/>
                    <a:pt x="35693" y="18527"/>
                    <a:pt x="35744" y="18527"/>
                  </a:cubicBezTo>
                  <a:cubicBezTo>
                    <a:pt x="35867" y="18527"/>
                    <a:pt x="35984" y="18416"/>
                    <a:pt x="35891" y="18304"/>
                  </a:cubicBezTo>
                  <a:cubicBezTo>
                    <a:pt x="34241" y="16157"/>
                    <a:pt x="32330" y="14194"/>
                    <a:pt x="30209" y="12492"/>
                  </a:cubicBezTo>
                  <a:cubicBezTo>
                    <a:pt x="28062" y="10737"/>
                    <a:pt x="25758" y="9166"/>
                    <a:pt x="23349" y="7805"/>
                  </a:cubicBezTo>
                  <a:cubicBezTo>
                    <a:pt x="20914" y="6469"/>
                    <a:pt x="18426" y="5265"/>
                    <a:pt x="15834" y="4270"/>
                  </a:cubicBezTo>
                  <a:cubicBezTo>
                    <a:pt x="13346" y="3275"/>
                    <a:pt x="10806" y="2411"/>
                    <a:pt x="8214" y="1704"/>
                  </a:cubicBezTo>
                  <a:cubicBezTo>
                    <a:pt x="5884" y="1075"/>
                    <a:pt x="3501" y="552"/>
                    <a:pt x="1092" y="133"/>
                  </a:cubicBezTo>
                  <a:lnTo>
                    <a:pt x="280" y="2"/>
                  </a:lnTo>
                  <a:cubicBezTo>
                    <a:pt x="273" y="1"/>
                    <a:pt x="266"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85350" y="3629268"/>
              <a:ext cx="744256" cy="381247"/>
            </a:xfrm>
            <a:custGeom>
              <a:avLst/>
              <a:gdLst/>
              <a:ahLst/>
              <a:cxnLst/>
              <a:rect l="l" t="t" r="r" b="b"/>
              <a:pathLst>
                <a:path w="35094" h="17977" extrusionOk="0">
                  <a:moveTo>
                    <a:pt x="256" y="0"/>
                  </a:moveTo>
                  <a:cubicBezTo>
                    <a:pt x="65" y="0"/>
                    <a:pt x="1" y="291"/>
                    <a:pt x="202" y="316"/>
                  </a:cubicBezTo>
                  <a:cubicBezTo>
                    <a:pt x="2244" y="604"/>
                    <a:pt x="4260" y="1023"/>
                    <a:pt x="6277" y="1547"/>
                  </a:cubicBezTo>
                  <a:cubicBezTo>
                    <a:pt x="8686" y="2149"/>
                    <a:pt x="11095" y="2908"/>
                    <a:pt x="13425" y="3772"/>
                  </a:cubicBezTo>
                  <a:cubicBezTo>
                    <a:pt x="16017" y="4715"/>
                    <a:pt x="18531" y="5815"/>
                    <a:pt x="20992" y="7071"/>
                  </a:cubicBezTo>
                  <a:cubicBezTo>
                    <a:pt x="23480" y="8354"/>
                    <a:pt x="25863" y="9821"/>
                    <a:pt x="28114" y="11497"/>
                  </a:cubicBezTo>
                  <a:cubicBezTo>
                    <a:pt x="30314" y="13120"/>
                    <a:pt x="32330" y="15005"/>
                    <a:pt x="34111" y="17126"/>
                  </a:cubicBezTo>
                  <a:cubicBezTo>
                    <a:pt x="34320" y="17388"/>
                    <a:pt x="34530" y="17650"/>
                    <a:pt x="34739" y="17912"/>
                  </a:cubicBezTo>
                  <a:cubicBezTo>
                    <a:pt x="34770" y="17958"/>
                    <a:pt x="34816" y="17977"/>
                    <a:pt x="34863" y="17977"/>
                  </a:cubicBezTo>
                  <a:cubicBezTo>
                    <a:pt x="34977" y="17977"/>
                    <a:pt x="35093" y="17866"/>
                    <a:pt x="35001" y="17755"/>
                  </a:cubicBezTo>
                  <a:cubicBezTo>
                    <a:pt x="33325" y="15581"/>
                    <a:pt x="31361" y="13618"/>
                    <a:pt x="29188" y="11916"/>
                  </a:cubicBezTo>
                  <a:cubicBezTo>
                    <a:pt x="26988" y="10187"/>
                    <a:pt x="24606" y="8643"/>
                    <a:pt x="22118" y="7307"/>
                  </a:cubicBezTo>
                  <a:cubicBezTo>
                    <a:pt x="19683" y="5998"/>
                    <a:pt x="17143" y="4846"/>
                    <a:pt x="14577" y="3851"/>
                  </a:cubicBezTo>
                  <a:cubicBezTo>
                    <a:pt x="12168" y="2934"/>
                    <a:pt x="9733" y="2123"/>
                    <a:pt x="7245" y="1468"/>
                  </a:cubicBezTo>
                  <a:cubicBezTo>
                    <a:pt x="5177" y="892"/>
                    <a:pt x="3056" y="447"/>
                    <a:pt x="935" y="80"/>
                  </a:cubicBezTo>
                  <a:lnTo>
                    <a:pt x="280" y="2"/>
                  </a:lnTo>
                  <a:cubicBezTo>
                    <a:pt x="272" y="1"/>
                    <a:pt x="264" y="0"/>
                    <a:pt x="2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3085901" y="3665364"/>
              <a:ext cx="729835" cy="366805"/>
            </a:xfrm>
            <a:custGeom>
              <a:avLst/>
              <a:gdLst/>
              <a:ahLst/>
              <a:cxnLst/>
              <a:rect l="l" t="t" r="r" b="b"/>
              <a:pathLst>
                <a:path w="34414" h="17296" extrusionOk="0">
                  <a:moveTo>
                    <a:pt x="259" y="0"/>
                  </a:moveTo>
                  <a:cubicBezTo>
                    <a:pt x="89" y="0"/>
                    <a:pt x="1" y="292"/>
                    <a:pt x="202" y="342"/>
                  </a:cubicBezTo>
                  <a:lnTo>
                    <a:pt x="176" y="316"/>
                  </a:lnTo>
                  <a:lnTo>
                    <a:pt x="176" y="316"/>
                  </a:lnTo>
                  <a:cubicBezTo>
                    <a:pt x="2218" y="735"/>
                    <a:pt x="4234" y="1180"/>
                    <a:pt x="6224" y="1704"/>
                  </a:cubicBezTo>
                  <a:cubicBezTo>
                    <a:pt x="8607" y="2306"/>
                    <a:pt x="10938" y="2987"/>
                    <a:pt x="13242" y="3798"/>
                  </a:cubicBezTo>
                  <a:cubicBezTo>
                    <a:pt x="15729" y="4636"/>
                    <a:pt x="18191" y="5657"/>
                    <a:pt x="20547" y="6810"/>
                  </a:cubicBezTo>
                  <a:cubicBezTo>
                    <a:pt x="22982" y="7988"/>
                    <a:pt x="25313" y="9376"/>
                    <a:pt x="27512" y="10973"/>
                  </a:cubicBezTo>
                  <a:cubicBezTo>
                    <a:pt x="29686" y="12518"/>
                    <a:pt x="31676" y="14377"/>
                    <a:pt x="33404" y="16419"/>
                  </a:cubicBezTo>
                  <a:cubicBezTo>
                    <a:pt x="33613" y="16681"/>
                    <a:pt x="33823" y="16943"/>
                    <a:pt x="34032" y="17231"/>
                  </a:cubicBezTo>
                  <a:cubicBezTo>
                    <a:pt x="34070" y="17276"/>
                    <a:pt x="34121" y="17295"/>
                    <a:pt x="34171" y="17295"/>
                  </a:cubicBezTo>
                  <a:cubicBezTo>
                    <a:pt x="34294" y="17295"/>
                    <a:pt x="34413" y="17178"/>
                    <a:pt x="34320" y="17048"/>
                  </a:cubicBezTo>
                  <a:cubicBezTo>
                    <a:pt x="32671" y="14927"/>
                    <a:pt x="30733" y="13015"/>
                    <a:pt x="28586" y="11366"/>
                  </a:cubicBezTo>
                  <a:cubicBezTo>
                    <a:pt x="26439" y="9690"/>
                    <a:pt x="24135" y="8250"/>
                    <a:pt x="21726" y="7019"/>
                  </a:cubicBezTo>
                  <a:cubicBezTo>
                    <a:pt x="19343" y="5788"/>
                    <a:pt x="16881" y="4741"/>
                    <a:pt x="14368" y="3825"/>
                  </a:cubicBezTo>
                  <a:cubicBezTo>
                    <a:pt x="12011" y="2987"/>
                    <a:pt x="9628" y="2254"/>
                    <a:pt x="7219" y="1599"/>
                  </a:cubicBezTo>
                  <a:cubicBezTo>
                    <a:pt x="5151" y="1049"/>
                    <a:pt x="3056" y="578"/>
                    <a:pt x="961" y="159"/>
                  </a:cubicBezTo>
                  <a:lnTo>
                    <a:pt x="281" y="2"/>
                  </a:lnTo>
                  <a:cubicBezTo>
                    <a:pt x="273" y="1"/>
                    <a:pt x="266"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3089803" y="3705342"/>
              <a:ext cx="708161" cy="354038"/>
            </a:xfrm>
            <a:custGeom>
              <a:avLst/>
              <a:gdLst/>
              <a:ahLst/>
              <a:cxnLst/>
              <a:rect l="l" t="t" r="r" b="b"/>
              <a:pathLst>
                <a:path w="33392" h="16694" extrusionOk="0">
                  <a:moveTo>
                    <a:pt x="258" y="0"/>
                  </a:moveTo>
                  <a:cubicBezTo>
                    <a:pt x="89" y="0"/>
                    <a:pt x="0" y="292"/>
                    <a:pt x="201" y="342"/>
                  </a:cubicBezTo>
                  <a:cubicBezTo>
                    <a:pt x="2270" y="630"/>
                    <a:pt x="4338" y="997"/>
                    <a:pt x="6381" y="1468"/>
                  </a:cubicBezTo>
                  <a:cubicBezTo>
                    <a:pt x="8685" y="1992"/>
                    <a:pt x="10963" y="2620"/>
                    <a:pt x="13189" y="3380"/>
                  </a:cubicBezTo>
                  <a:cubicBezTo>
                    <a:pt x="15572" y="4191"/>
                    <a:pt x="17876" y="5160"/>
                    <a:pt x="20128" y="6286"/>
                  </a:cubicBezTo>
                  <a:cubicBezTo>
                    <a:pt x="22432" y="7464"/>
                    <a:pt x="24631" y="8826"/>
                    <a:pt x="26700" y="10371"/>
                  </a:cubicBezTo>
                  <a:cubicBezTo>
                    <a:pt x="28821" y="11968"/>
                    <a:pt x="30732" y="13801"/>
                    <a:pt x="32408" y="15843"/>
                  </a:cubicBezTo>
                  <a:cubicBezTo>
                    <a:pt x="32618" y="16079"/>
                    <a:pt x="32827" y="16367"/>
                    <a:pt x="33037" y="16629"/>
                  </a:cubicBezTo>
                  <a:cubicBezTo>
                    <a:pt x="33067" y="16674"/>
                    <a:pt x="33112" y="16693"/>
                    <a:pt x="33158" y="16693"/>
                  </a:cubicBezTo>
                  <a:cubicBezTo>
                    <a:pt x="33272" y="16693"/>
                    <a:pt x="33392" y="16576"/>
                    <a:pt x="33298" y="16446"/>
                  </a:cubicBezTo>
                  <a:cubicBezTo>
                    <a:pt x="31675" y="14351"/>
                    <a:pt x="29816" y="12439"/>
                    <a:pt x="27747" y="10790"/>
                  </a:cubicBezTo>
                  <a:cubicBezTo>
                    <a:pt x="25705" y="9140"/>
                    <a:pt x="23532" y="7700"/>
                    <a:pt x="21227" y="6496"/>
                  </a:cubicBezTo>
                  <a:cubicBezTo>
                    <a:pt x="18976" y="5291"/>
                    <a:pt x="16645" y="4270"/>
                    <a:pt x="14262" y="3406"/>
                  </a:cubicBezTo>
                  <a:cubicBezTo>
                    <a:pt x="11984" y="2594"/>
                    <a:pt x="9680" y="1887"/>
                    <a:pt x="7350" y="1337"/>
                  </a:cubicBezTo>
                  <a:cubicBezTo>
                    <a:pt x="5255" y="840"/>
                    <a:pt x="3134" y="421"/>
                    <a:pt x="1013" y="107"/>
                  </a:cubicBezTo>
                  <a:lnTo>
                    <a:pt x="280" y="2"/>
                  </a:lnTo>
                  <a:cubicBezTo>
                    <a:pt x="273" y="1"/>
                    <a:pt x="265" y="0"/>
                    <a:pt x="2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3104225" y="3741438"/>
              <a:ext cx="673338" cy="350963"/>
            </a:xfrm>
            <a:custGeom>
              <a:avLst/>
              <a:gdLst/>
              <a:ahLst/>
              <a:cxnLst/>
              <a:rect l="l" t="t" r="r" b="b"/>
              <a:pathLst>
                <a:path w="31750" h="16549" extrusionOk="0">
                  <a:moveTo>
                    <a:pt x="256" y="0"/>
                  </a:moveTo>
                  <a:cubicBezTo>
                    <a:pt x="65" y="0"/>
                    <a:pt x="1" y="292"/>
                    <a:pt x="202" y="342"/>
                  </a:cubicBezTo>
                  <a:lnTo>
                    <a:pt x="202" y="316"/>
                  </a:lnTo>
                  <a:cubicBezTo>
                    <a:pt x="2166" y="709"/>
                    <a:pt x="4130" y="1128"/>
                    <a:pt x="6094" y="1599"/>
                  </a:cubicBezTo>
                  <a:cubicBezTo>
                    <a:pt x="8319" y="2123"/>
                    <a:pt x="10519" y="2725"/>
                    <a:pt x="12692" y="3458"/>
                  </a:cubicBezTo>
                  <a:cubicBezTo>
                    <a:pt x="14996" y="4218"/>
                    <a:pt x="17248" y="5134"/>
                    <a:pt x="19448" y="6234"/>
                  </a:cubicBezTo>
                  <a:cubicBezTo>
                    <a:pt x="21673" y="7334"/>
                    <a:pt x="23768" y="8669"/>
                    <a:pt x="25706" y="10214"/>
                  </a:cubicBezTo>
                  <a:cubicBezTo>
                    <a:pt x="27670" y="11785"/>
                    <a:pt x="29424" y="13618"/>
                    <a:pt x="30864" y="15686"/>
                  </a:cubicBezTo>
                  <a:cubicBezTo>
                    <a:pt x="31047" y="15948"/>
                    <a:pt x="31231" y="16210"/>
                    <a:pt x="31388" y="16472"/>
                  </a:cubicBezTo>
                  <a:cubicBezTo>
                    <a:pt x="31419" y="16526"/>
                    <a:pt x="31466" y="16548"/>
                    <a:pt x="31515" y="16548"/>
                  </a:cubicBezTo>
                  <a:cubicBezTo>
                    <a:pt x="31629" y="16548"/>
                    <a:pt x="31749" y="16425"/>
                    <a:pt x="31676" y="16315"/>
                  </a:cubicBezTo>
                  <a:cubicBezTo>
                    <a:pt x="30288" y="14168"/>
                    <a:pt x="28612" y="12230"/>
                    <a:pt x="26674" y="10580"/>
                  </a:cubicBezTo>
                  <a:cubicBezTo>
                    <a:pt x="24763" y="8957"/>
                    <a:pt x="22694" y="7569"/>
                    <a:pt x="20495" y="6391"/>
                  </a:cubicBezTo>
                  <a:cubicBezTo>
                    <a:pt x="18322" y="5265"/>
                    <a:pt x="16070" y="4270"/>
                    <a:pt x="13766" y="3484"/>
                  </a:cubicBezTo>
                  <a:cubicBezTo>
                    <a:pt x="11540" y="2699"/>
                    <a:pt x="9288" y="2044"/>
                    <a:pt x="7010" y="1468"/>
                  </a:cubicBezTo>
                  <a:cubicBezTo>
                    <a:pt x="5020" y="971"/>
                    <a:pt x="3004" y="552"/>
                    <a:pt x="961" y="133"/>
                  </a:cubicBezTo>
                  <a:lnTo>
                    <a:pt x="281" y="2"/>
                  </a:lnTo>
                  <a:cubicBezTo>
                    <a:pt x="272" y="1"/>
                    <a:pt x="264" y="0"/>
                    <a:pt x="2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3851520" y="3507956"/>
              <a:ext cx="1309181" cy="830380"/>
            </a:xfrm>
            <a:custGeom>
              <a:avLst/>
              <a:gdLst/>
              <a:ahLst/>
              <a:cxnLst/>
              <a:rect l="l" t="t" r="r" b="b"/>
              <a:pathLst>
                <a:path w="61732" h="39155" extrusionOk="0">
                  <a:moveTo>
                    <a:pt x="197" y="23108"/>
                  </a:moveTo>
                  <a:cubicBezTo>
                    <a:pt x="193" y="23108"/>
                    <a:pt x="188" y="23108"/>
                    <a:pt x="184" y="23108"/>
                  </a:cubicBezTo>
                  <a:lnTo>
                    <a:pt x="210" y="23108"/>
                  </a:lnTo>
                  <a:cubicBezTo>
                    <a:pt x="206" y="23108"/>
                    <a:pt x="202" y="23108"/>
                    <a:pt x="197" y="23108"/>
                  </a:cubicBezTo>
                  <a:close/>
                  <a:moveTo>
                    <a:pt x="61492" y="1"/>
                  </a:moveTo>
                  <a:cubicBezTo>
                    <a:pt x="61441" y="1"/>
                    <a:pt x="61389" y="20"/>
                    <a:pt x="61351" y="66"/>
                  </a:cubicBezTo>
                  <a:cubicBezTo>
                    <a:pt x="59780" y="2422"/>
                    <a:pt x="58182" y="4779"/>
                    <a:pt x="56638" y="7162"/>
                  </a:cubicBezTo>
                  <a:cubicBezTo>
                    <a:pt x="54464" y="10435"/>
                    <a:pt x="52291" y="13708"/>
                    <a:pt x="50222" y="17059"/>
                  </a:cubicBezTo>
                  <a:cubicBezTo>
                    <a:pt x="48442" y="19966"/>
                    <a:pt x="46688" y="22872"/>
                    <a:pt x="44959" y="25805"/>
                  </a:cubicBezTo>
                  <a:cubicBezTo>
                    <a:pt x="43231" y="28711"/>
                    <a:pt x="41555" y="31539"/>
                    <a:pt x="39853" y="34420"/>
                  </a:cubicBezTo>
                  <a:cubicBezTo>
                    <a:pt x="39277" y="35415"/>
                    <a:pt x="38701" y="36410"/>
                    <a:pt x="38125" y="37405"/>
                  </a:cubicBezTo>
                  <a:lnTo>
                    <a:pt x="37575" y="38373"/>
                  </a:lnTo>
                  <a:cubicBezTo>
                    <a:pt x="37473" y="38496"/>
                    <a:pt x="37403" y="38619"/>
                    <a:pt x="37339" y="38755"/>
                  </a:cubicBezTo>
                  <a:lnTo>
                    <a:pt x="37339" y="38755"/>
                  </a:lnTo>
                  <a:cubicBezTo>
                    <a:pt x="34269" y="35981"/>
                    <a:pt x="30997" y="33410"/>
                    <a:pt x="27573" y="31042"/>
                  </a:cubicBezTo>
                  <a:cubicBezTo>
                    <a:pt x="24902" y="29209"/>
                    <a:pt x="22074" y="27586"/>
                    <a:pt x="19142" y="26224"/>
                  </a:cubicBezTo>
                  <a:cubicBezTo>
                    <a:pt x="16837" y="25177"/>
                    <a:pt x="14455" y="24339"/>
                    <a:pt x="11993" y="23736"/>
                  </a:cubicBezTo>
                  <a:cubicBezTo>
                    <a:pt x="10003" y="23239"/>
                    <a:pt x="7961" y="22951"/>
                    <a:pt x="5918" y="22820"/>
                  </a:cubicBezTo>
                  <a:cubicBezTo>
                    <a:pt x="4921" y="22759"/>
                    <a:pt x="3915" y="22733"/>
                    <a:pt x="2911" y="22733"/>
                  </a:cubicBezTo>
                  <a:cubicBezTo>
                    <a:pt x="2201" y="22733"/>
                    <a:pt x="1491" y="22746"/>
                    <a:pt x="786" y="22768"/>
                  </a:cubicBezTo>
                  <a:lnTo>
                    <a:pt x="210" y="22794"/>
                  </a:lnTo>
                  <a:cubicBezTo>
                    <a:pt x="5" y="22794"/>
                    <a:pt x="1" y="23095"/>
                    <a:pt x="197" y="23108"/>
                  </a:cubicBezTo>
                  <a:lnTo>
                    <a:pt x="197" y="23108"/>
                  </a:lnTo>
                  <a:cubicBezTo>
                    <a:pt x="1253" y="23075"/>
                    <a:pt x="2308" y="23042"/>
                    <a:pt x="3357" y="23042"/>
                  </a:cubicBezTo>
                  <a:cubicBezTo>
                    <a:pt x="3969" y="23042"/>
                    <a:pt x="4579" y="23053"/>
                    <a:pt x="5185" y="23082"/>
                  </a:cubicBezTo>
                  <a:cubicBezTo>
                    <a:pt x="7175" y="23187"/>
                    <a:pt x="9139" y="23422"/>
                    <a:pt x="11077" y="23841"/>
                  </a:cubicBezTo>
                  <a:cubicBezTo>
                    <a:pt x="13486" y="24365"/>
                    <a:pt x="15816" y="25124"/>
                    <a:pt x="18068" y="26093"/>
                  </a:cubicBezTo>
                  <a:cubicBezTo>
                    <a:pt x="20922" y="27350"/>
                    <a:pt x="23645" y="28842"/>
                    <a:pt x="26264" y="30544"/>
                  </a:cubicBezTo>
                  <a:cubicBezTo>
                    <a:pt x="29641" y="32796"/>
                    <a:pt x="32888" y="35258"/>
                    <a:pt x="35952" y="37955"/>
                  </a:cubicBezTo>
                  <a:cubicBezTo>
                    <a:pt x="36371" y="38347"/>
                    <a:pt x="36816" y="38714"/>
                    <a:pt x="37261" y="39107"/>
                  </a:cubicBezTo>
                  <a:cubicBezTo>
                    <a:pt x="37294" y="39140"/>
                    <a:pt x="37332" y="39154"/>
                    <a:pt x="37368" y="39154"/>
                  </a:cubicBezTo>
                  <a:cubicBezTo>
                    <a:pt x="37418" y="39154"/>
                    <a:pt x="37466" y="39126"/>
                    <a:pt x="37497" y="39080"/>
                  </a:cubicBezTo>
                  <a:lnTo>
                    <a:pt x="39644" y="35441"/>
                  </a:lnTo>
                  <a:cubicBezTo>
                    <a:pt x="41267" y="32665"/>
                    <a:pt x="42917" y="29890"/>
                    <a:pt x="44567" y="27114"/>
                  </a:cubicBezTo>
                  <a:cubicBezTo>
                    <a:pt x="46321" y="24129"/>
                    <a:pt x="48101" y="21144"/>
                    <a:pt x="49934" y="18185"/>
                  </a:cubicBezTo>
                  <a:cubicBezTo>
                    <a:pt x="51872" y="15017"/>
                    <a:pt x="53914" y="11901"/>
                    <a:pt x="55957" y="8785"/>
                  </a:cubicBezTo>
                  <a:cubicBezTo>
                    <a:pt x="57816" y="5957"/>
                    <a:pt x="59675" y="3156"/>
                    <a:pt x="61560" y="380"/>
                  </a:cubicBezTo>
                  <a:lnTo>
                    <a:pt x="61639" y="223"/>
                  </a:lnTo>
                  <a:cubicBezTo>
                    <a:pt x="61731" y="112"/>
                    <a:pt x="61614" y="1"/>
                    <a:pt x="6149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853195" y="3545728"/>
              <a:ext cx="1309733" cy="829807"/>
            </a:xfrm>
            <a:custGeom>
              <a:avLst/>
              <a:gdLst/>
              <a:ahLst/>
              <a:cxnLst/>
              <a:rect l="l" t="t" r="r" b="b"/>
              <a:pathLst>
                <a:path w="61758" h="39128" extrusionOk="0">
                  <a:moveTo>
                    <a:pt x="61515" y="1"/>
                  </a:moveTo>
                  <a:cubicBezTo>
                    <a:pt x="61465" y="1"/>
                    <a:pt x="61414" y="20"/>
                    <a:pt x="61376" y="65"/>
                  </a:cubicBezTo>
                  <a:cubicBezTo>
                    <a:pt x="60015" y="2082"/>
                    <a:pt x="58680" y="4072"/>
                    <a:pt x="57318" y="6088"/>
                  </a:cubicBezTo>
                  <a:cubicBezTo>
                    <a:pt x="55171" y="9308"/>
                    <a:pt x="52998" y="12529"/>
                    <a:pt x="50955" y="15828"/>
                  </a:cubicBezTo>
                  <a:cubicBezTo>
                    <a:pt x="49698" y="17871"/>
                    <a:pt x="48572" y="19965"/>
                    <a:pt x="47368" y="22008"/>
                  </a:cubicBezTo>
                  <a:cubicBezTo>
                    <a:pt x="45378" y="25412"/>
                    <a:pt x="43335" y="28816"/>
                    <a:pt x="41293" y="32194"/>
                  </a:cubicBezTo>
                  <a:cubicBezTo>
                    <a:pt x="40429" y="33634"/>
                    <a:pt x="39565" y="35074"/>
                    <a:pt x="38675" y="36540"/>
                  </a:cubicBezTo>
                  <a:cubicBezTo>
                    <a:pt x="38241" y="37254"/>
                    <a:pt x="37758" y="37969"/>
                    <a:pt x="37370" y="38707"/>
                  </a:cubicBezTo>
                  <a:lnTo>
                    <a:pt x="37370" y="38707"/>
                  </a:lnTo>
                  <a:cubicBezTo>
                    <a:pt x="34274" y="35931"/>
                    <a:pt x="31025" y="33332"/>
                    <a:pt x="27599" y="30937"/>
                  </a:cubicBezTo>
                  <a:cubicBezTo>
                    <a:pt x="24928" y="29051"/>
                    <a:pt x="22100" y="27402"/>
                    <a:pt x="19167" y="25962"/>
                  </a:cubicBezTo>
                  <a:cubicBezTo>
                    <a:pt x="16863" y="24862"/>
                    <a:pt x="14480" y="23945"/>
                    <a:pt x="12019" y="23291"/>
                  </a:cubicBezTo>
                  <a:cubicBezTo>
                    <a:pt x="10029" y="22741"/>
                    <a:pt x="7987" y="22374"/>
                    <a:pt x="5944" y="22191"/>
                  </a:cubicBezTo>
                  <a:cubicBezTo>
                    <a:pt x="4662" y="22094"/>
                    <a:pt x="3395" y="22040"/>
                    <a:pt x="2121" y="22040"/>
                  </a:cubicBezTo>
                  <a:cubicBezTo>
                    <a:pt x="1677" y="22040"/>
                    <a:pt x="1232" y="22047"/>
                    <a:pt x="786" y="22060"/>
                  </a:cubicBezTo>
                  <a:lnTo>
                    <a:pt x="210" y="22086"/>
                  </a:lnTo>
                  <a:cubicBezTo>
                    <a:pt x="0" y="22086"/>
                    <a:pt x="0" y="22427"/>
                    <a:pt x="210" y="22427"/>
                  </a:cubicBezTo>
                  <a:cubicBezTo>
                    <a:pt x="871" y="22396"/>
                    <a:pt x="1528" y="22381"/>
                    <a:pt x="2184" y="22381"/>
                  </a:cubicBezTo>
                  <a:cubicBezTo>
                    <a:pt x="3191" y="22381"/>
                    <a:pt x="4196" y="22416"/>
                    <a:pt x="5211" y="22479"/>
                  </a:cubicBezTo>
                  <a:cubicBezTo>
                    <a:pt x="7201" y="22610"/>
                    <a:pt x="9165" y="22898"/>
                    <a:pt x="11103" y="23396"/>
                  </a:cubicBezTo>
                  <a:cubicBezTo>
                    <a:pt x="13485" y="23972"/>
                    <a:pt x="15842" y="24783"/>
                    <a:pt x="18068" y="25831"/>
                  </a:cubicBezTo>
                  <a:cubicBezTo>
                    <a:pt x="20922" y="27140"/>
                    <a:pt x="23671" y="28685"/>
                    <a:pt x="26289" y="30439"/>
                  </a:cubicBezTo>
                  <a:cubicBezTo>
                    <a:pt x="29667" y="32717"/>
                    <a:pt x="32914" y="35231"/>
                    <a:pt x="35978" y="37928"/>
                  </a:cubicBezTo>
                  <a:cubicBezTo>
                    <a:pt x="36397" y="38294"/>
                    <a:pt x="36842" y="38687"/>
                    <a:pt x="37287" y="39080"/>
                  </a:cubicBezTo>
                  <a:cubicBezTo>
                    <a:pt x="37320" y="39113"/>
                    <a:pt x="37357" y="39127"/>
                    <a:pt x="37396" y="39127"/>
                  </a:cubicBezTo>
                  <a:cubicBezTo>
                    <a:pt x="37449" y="39127"/>
                    <a:pt x="37503" y="39099"/>
                    <a:pt x="37549" y="39054"/>
                  </a:cubicBezTo>
                  <a:cubicBezTo>
                    <a:pt x="38648" y="37221"/>
                    <a:pt x="39748" y="35388"/>
                    <a:pt x="40874" y="33555"/>
                  </a:cubicBezTo>
                  <a:cubicBezTo>
                    <a:pt x="42917" y="30125"/>
                    <a:pt x="44985" y="26695"/>
                    <a:pt x="47027" y="23265"/>
                  </a:cubicBezTo>
                  <a:cubicBezTo>
                    <a:pt x="47787" y="21955"/>
                    <a:pt x="48572" y="20620"/>
                    <a:pt x="49358" y="19285"/>
                  </a:cubicBezTo>
                  <a:cubicBezTo>
                    <a:pt x="49803" y="18473"/>
                    <a:pt x="50248" y="17635"/>
                    <a:pt x="50719" y="16823"/>
                  </a:cubicBezTo>
                  <a:cubicBezTo>
                    <a:pt x="52631" y="13655"/>
                    <a:pt x="54726" y="10565"/>
                    <a:pt x="56768" y="7502"/>
                  </a:cubicBezTo>
                  <a:cubicBezTo>
                    <a:pt x="58365" y="5119"/>
                    <a:pt x="59963" y="2736"/>
                    <a:pt x="61586" y="353"/>
                  </a:cubicBezTo>
                  <a:lnTo>
                    <a:pt x="61665" y="249"/>
                  </a:lnTo>
                  <a:cubicBezTo>
                    <a:pt x="61758" y="118"/>
                    <a:pt x="61639" y="1"/>
                    <a:pt x="615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3858752" y="3586151"/>
              <a:ext cx="1303010" cy="826223"/>
            </a:xfrm>
            <a:custGeom>
              <a:avLst/>
              <a:gdLst/>
              <a:ahLst/>
              <a:cxnLst/>
              <a:rect l="l" t="t" r="r" b="b"/>
              <a:pathLst>
                <a:path w="61441" h="38959" extrusionOk="0">
                  <a:moveTo>
                    <a:pt x="61213" y="1"/>
                  </a:moveTo>
                  <a:cubicBezTo>
                    <a:pt x="61159" y="1"/>
                    <a:pt x="61103" y="22"/>
                    <a:pt x="61062" y="71"/>
                  </a:cubicBezTo>
                  <a:cubicBezTo>
                    <a:pt x="59910" y="1773"/>
                    <a:pt x="58784" y="3501"/>
                    <a:pt x="57658" y="5229"/>
                  </a:cubicBezTo>
                  <a:cubicBezTo>
                    <a:pt x="55485" y="8528"/>
                    <a:pt x="53338" y="11854"/>
                    <a:pt x="51243" y="15232"/>
                  </a:cubicBezTo>
                  <a:cubicBezTo>
                    <a:pt x="49646" y="17850"/>
                    <a:pt x="48127" y="20547"/>
                    <a:pt x="46556" y="23192"/>
                  </a:cubicBezTo>
                  <a:cubicBezTo>
                    <a:pt x="44645" y="26386"/>
                    <a:pt x="42681" y="29554"/>
                    <a:pt x="40743" y="32749"/>
                  </a:cubicBezTo>
                  <a:lnTo>
                    <a:pt x="38360" y="36624"/>
                  </a:lnTo>
                  <a:cubicBezTo>
                    <a:pt x="38072" y="37069"/>
                    <a:pt x="37810" y="37488"/>
                    <a:pt x="37549" y="37933"/>
                  </a:cubicBezTo>
                  <a:cubicBezTo>
                    <a:pt x="37412" y="38139"/>
                    <a:pt x="37255" y="38325"/>
                    <a:pt x="37147" y="38542"/>
                  </a:cubicBezTo>
                  <a:lnTo>
                    <a:pt x="37147" y="38542"/>
                  </a:lnTo>
                  <a:cubicBezTo>
                    <a:pt x="34055" y="35746"/>
                    <a:pt x="30811" y="33150"/>
                    <a:pt x="27441" y="30706"/>
                  </a:cubicBezTo>
                  <a:cubicBezTo>
                    <a:pt x="24771" y="28795"/>
                    <a:pt x="21969" y="27067"/>
                    <a:pt x="19062" y="25574"/>
                  </a:cubicBezTo>
                  <a:cubicBezTo>
                    <a:pt x="16811" y="24396"/>
                    <a:pt x="14428" y="23453"/>
                    <a:pt x="11993" y="22720"/>
                  </a:cubicBezTo>
                  <a:cubicBezTo>
                    <a:pt x="10029" y="22144"/>
                    <a:pt x="8013" y="21751"/>
                    <a:pt x="5970" y="21594"/>
                  </a:cubicBezTo>
                  <a:cubicBezTo>
                    <a:pt x="5250" y="21540"/>
                    <a:pt x="4530" y="21513"/>
                    <a:pt x="3810" y="21513"/>
                  </a:cubicBezTo>
                  <a:cubicBezTo>
                    <a:pt x="2802" y="21513"/>
                    <a:pt x="1794" y="21566"/>
                    <a:pt x="786" y="21673"/>
                  </a:cubicBezTo>
                  <a:lnTo>
                    <a:pt x="210" y="21725"/>
                  </a:lnTo>
                  <a:cubicBezTo>
                    <a:pt x="8" y="21750"/>
                    <a:pt x="0" y="22067"/>
                    <a:pt x="187" y="22067"/>
                  </a:cubicBezTo>
                  <a:cubicBezTo>
                    <a:pt x="194" y="22067"/>
                    <a:pt x="202" y="22067"/>
                    <a:pt x="210" y="22066"/>
                  </a:cubicBezTo>
                  <a:cubicBezTo>
                    <a:pt x="1378" y="21917"/>
                    <a:pt x="2573" y="21848"/>
                    <a:pt x="3767" y="21848"/>
                  </a:cubicBezTo>
                  <a:cubicBezTo>
                    <a:pt x="4258" y="21848"/>
                    <a:pt x="4749" y="21859"/>
                    <a:pt x="5237" y="21882"/>
                  </a:cubicBezTo>
                  <a:cubicBezTo>
                    <a:pt x="7201" y="21987"/>
                    <a:pt x="9165" y="22301"/>
                    <a:pt x="11076" y="22799"/>
                  </a:cubicBezTo>
                  <a:cubicBezTo>
                    <a:pt x="13459" y="23453"/>
                    <a:pt x="15789" y="24318"/>
                    <a:pt x="17989" y="25391"/>
                  </a:cubicBezTo>
                  <a:cubicBezTo>
                    <a:pt x="20817" y="26779"/>
                    <a:pt x="23540" y="28376"/>
                    <a:pt x="26132" y="30183"/>
                  </a:cubicBezTo>
                  <a:cubicBezTo>
                    <a:pt x="29484" y="32513"/>
                    <a:pt x="32704" y="35053"/>
                    <a:pt x="35768" y="37750"/>
                  </a:cubicBezTo>
                  <a:lnTo>
                    <a:pt x="37077" y="38902"/>
                  </a:lnTo>
                  <a:cubicBezTo>
                    <a:pt x="37114" y="38939"/>
                    <a:pt x="37161" y="38958"/>
                    <a:pt x="37207" y="38958"/>
                  </a:cubicBezTo>
                  <a:cubicBezTo>
                    <a:pt x="37260" y="38958"/>
                    <a:pt x="37311" y="38932"/>
                    <a:pt x="37339" y="38876"/>
                  </a:cubicBezTo>
                  <a:cubicBezTo>
                    <a:pt x="38334" y="37253"/>
                    <a:pt x="39355" y="35629"/>
                    <a:pt x="40350" y="34006"/>
                  </a:cubicBezTo>
                  <a:cubicBezTo>
                    <a:pt x="42314" y="30811"/>
                    <a:pt x="44252" y="27643"/>
                    <a:pt x="46189" y="24448"/>
                  </a:cubicBezTo>
                  <a:cubicBezTo>
                    <a:pt x="47760" y="21830"/>
                    <a:pt x="49253" y="19159"/>
                    <a:pt x="50850" y="16541"/>
                  </a:cubicBezTo>
                  <a:cubicBezTo>
                    <a:pt x="52893" y="13163"/>
                    <a:pt x="55040" y="9864"/>
                    <a:pt x="57187" y="6565"/>
                  </a:cubicBezTo>
                  <a:cubicBezTo>
                    <a:pt x="58548" y="4470"/>
                    <a:pt x="59962" y="2427"/>
                    <a:pt x="61298" y="333"/>
                  </a:cubicBezTo>
                  <a:lnTo>
                    <a:pt x="61350" y="228"/>
                  </a:lnTo>
                  <a:cubicBezTo>
                    <a:pt x="61440" y="102"/>
                    <a:pt x="61332" y="1"/>
                    <a:pt x="612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3863757" y="3628123"/>
              <a:ext cx="1295397" cy="821260"/>
            </a:xfrm>
            <a:custGeom>
              <a:avLst/>
              <a:gdLst/>
              <a:ahLst/>
              <a:cxnLst/>
              <a:rect l="l" t="t" r="r" b="b"/>
              <a:pathLst>
                <a:path w="61082" h="38725" extrusionOk="0">
                  <a:moveTo>
                    <a:pt x="60857" y="0"/>
                  </a:moveTo>
                  <a:cubicBezTo>
                    <a:pt x="60806" y="0"/>
                    <a:pt x="60754" y="24"/>
                    <a:pt x="60721" y="82"/>
                  </a:cubicBezTo>
                  <a:cubicBezTo>
                    <a:pt x="59569" y="1889"/>
                    <a:pt x="58391" y="3695"/>
                    <a:pt x="57239" y="5502"/>
                  </a:cubicBezTo>
                  <a:cubicBezTo>
                    <a:pt x="55170" y="8697"/>
                    <a:pt x="53128" y="11891"/>
                    <a:pt x="51112" y="15085"/>
                  </a:cubicBezTo>
                  <a:cubicBezTo>
                    <a:pt x="49541" y="17573"/>
                    <a:pt x="47996" y="20087"/>
                    <a:pt x="46451" y="22600"/>
                  </a:cubicBezTo>
                  <a:cubicBezTo>
                    <a:pt x="44461" y="25900"/>
                    <a:pt x="42471" y="29199"/>
                    <a:pt x="40481" y="32498"/>
                  </a:cubicBezTo>
                  <a:lnTo>
                    <a:pt x="38124" y="36399"/>
                  </a:lnTo>
                  <a:lnTo>
                    <a:pt x="37339" y="37709"/>
                  </a:lnTo>
                  <a:cubicBezTo>
                    <a:pt x="37226" y="37913"/>
                    <a:pt x="37073" y="38097"/>
                    <a:pt x="36966" y="38295"/>
                  </a:cubicBezTo>
                  <a:lnTo>
                    <a:pt x="36966" y="38295"/>
                  </a:lnTo>
                  <a:cubicBezTo>
                    <a:pt x="33874" y="35522"/>
                    <a:pt x="30655" y="32900"/>
                    <a:pt x="27310" y="30456"/>
                  </a:cubicBezTo>
                  <a:cubicBezTo>
                    <a:pt x="24666" y="28518"/>
                    <a:pt x="21916" y="26764"/>
                    <a:pt x="19036" y="25219"/>
                  </a:cubicBezTo>
                  <a:cubicBezTo>
                    <a:pt x="16810" y="24014"/>
                    <a:pt x="14480" y="23045"/>
                    <a:pt x="12097" y="22286"/>
                  </a:cubicBezTo>
                  <a:cubicBezTo>
                    <a:pt x="9428" y="21441"/>
                    <a:pt x="6660" y="21019"/>
                    <a:pt x="3877" y="21019"/>
                  </a:cubicBezTo>
                  <a:cubicBezTo>
                    <a:pt x="2865" y="21019"/>
                    <a:pt x="1850" y="21075"/>
                    <a:pt x="838" y="21186"/>
                  </a:cubicBezTo>
                  <a:lnTo>
                    <a:pt x="209" y="21265"/>
                  </a:lnTo>
                  <a:cubicBezTo>
                    <a:pt x="8" y="21290"/>
                    <a:pt x="0" y="21581"/>
                    <a:pt x="185" y="21581"/>
                  </a:cubicBezTo>
                  <a:cubicBezTo>
                    <a:pt x="193" y="21581"/>
                    <a:pt x="201" y="21580"/>
                    <a:pt x="209" y="21579"/>
                  </a:cubicBezTo>
                  <a:cubicBezTo>
                    <a:pt x="1422" y="21432"/>
                    <a:pt x="2634" y="21350"/>
                    <a:pt x="3847" y="21350"/>
                  </a:cubicBezTo>
                  <a:cubicBezTo>
                    <a:pt x="4362" y="21350"/>
                    <a:pt x="4878" y="21365"/>
                    <a:pt x="5394" y="21396"/>
                  </a:cubicBezTo>
                  <a:cubicBezTo>
                    <a:pt x="7358" y="21501"/>
                    <a:pt x="9321" y="21841"/>
                    <a:pt x="11207" y="22365"/>
                  </a:cubicBezTo>
                  <a:cubicBezTo>
                    <a:pt x="13563" y="23045"/>
                    <a:pt x="15815" y="23936"/>
                    <a:pt x="17989" y="25035"/>
                  </a:cubicBezTo>
                  <a:cubicBezTo>
                    <a:pt x="20790" y="26476"/>
                    <a:pt x="23461" y="28099"/>
                    <a:pt x="26027" y="29932"/>
                  </a:cubicBezTo>
                  <a:cubicBezTo>
                    <a:pt x="29353" y="32289"/>
                    <a:pt x="32547" y="34828"/>
                    <a:pt x="35584" y="37525"/>
                  </a:cubicBezTo>
                  <a:lnTo>
                    <a:pt x="36894" y="38678"/>
                  </a:lnTo>
                  <a:cubicBezTo>
                    <a:pt x="36927" y="38710"/>
                    <a:pt x="36969" y="38725"/>
                    <a:pt x="37010" y="38725"/>
                  </a:cubicBezTo>
                  <a:cubicBezTo>
                    <a:pt x="37068" y="38725"/>
                    <a:pt x="37125" y="38697"/>
                    <a:pt x="37155" y="38651"/>
                  </a:cubicBezTo>
                  <a:cubicBezTo>
                    <a:pt x="38150" y="37028"/>
                    <a:pt x="39119" y="35378"/>
                    <a:pt x="40114" y="33755"/>
                  </a:cubicBezTo>
                  <a:cubicBezTo>
                    <a:pt x="42078" y="30482"/>
                    <a:pt x="44042" y="27209"/>
                    <a:pt x="46032" y="23936"/>
                  </a:cubicBezTo>
                  <a:cubicBezTo>
                    <a:pt x="47603" y="21370"/>
                    <a:pt x="49174" y="18777"/>
                    <a:pt x="50798" y="16211"/>
                  </a:cubicBezTo>
                  <a:cubicBezTo>
                    <a:pt x="52761" y="13069"/>
                    <a:pt x="54778" y="9953"/>
                    <a:pt x="56768" y="6811"/>
                  </a:cubicBezTo>
                  <a:cubicBezTo>
                    <a:pt x="58155" y="4664"/>
                    <a:pt x="59543" y="2491"/>
                    <a:pt x="60931" y="344"/>
                  </a:cubicBezTo>
                  <a:lnTo>
                    <a:pt x="61009" y="239"/>
                  </a:lnTo>
                  <a:cubicBezTo>
                    <a:pt x="61081" y="113"/>
                    <a:pt x="60969" y="0"/>
                    <a:pt x="608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3864499" y="3658662"/>
              <a:ext cx="1292427" cy="825438"/>
            </a:xfrm>
            <a:custGeom>
              <a:avLst/>
              <a:gdLst/>
              <a:ahLst/>
              <a:cxnLst/>
              <a:rect l="l" t="t" r="r" b="b"/>
              <a:pathLst>
                <a:path w="60942" h="38922" extrusionOk="0">
                  <a:moveTo>
                    <a:pt x="60717" y="0"/>
                  </a:moveTo>
                  <a:cubicBezTo>
                    <a:pt x="60666" y="0"/>
                    <a:pt x="60615" y="24"/>
                    <a:pt x="60582" y="82"/>
                  </a:cubicBezTo>
                  <a:lnTo>
                    <a:pt x="59927" y="1156"/>
                  </a:lnTo>
                  <a:lnTo>
                    <a:pt x="58199" y="3957"/>
                  </a:lnTo>
                  <a:lnTo>
                    <a:pt x="55633" y="8121"/>
                  </a:lnTo>
                  <a:lnTo>
                    <a:pt x="52517" y="13174"/>
                  </a:lnTo>
                  <a:lnTo>
                    <a:pt x="49087" y="18725"/>
                  </a:lnTo>
                  <a:lnTo>
                    <a:pt x="45604" y="24302"/>
                  </a:lnTo>
                  <a:lnTo>
                    <a:pt x="42384" y="29539"/>
                  </a:lnTo>
                  <a:lnTo>
                    <a:pt x="39634" y="33964"/>
                  </a:lnTo>
                  <a:lnTo>
                    <a:pt x="37670" y="37133"/>
                  </a:lnTo>
                  <a:lnTo>
                    <a:pt x="37068" y="38102"/>
                  </a:lnTo>
                  <a:cubicBezTo>
                    <a:pt x="36967" y="38244"/>
                    <a:pt x="36881" y="38370"/>
                    <a:pt x="36799" y="38505"/>
                  </a:cubicBezTo>
                  <a:lnTo>
                    <a:pt x="36799" y="38505"/>
                  </a:lnTo>
                  <a:cubicBezTo>
                    <a:pt x="33709" y="35755"/>
                    <a:pt x="30541" y="33083"/>
                    <a:pt x="27197" y="30613"/>
                  </a:cubicBezTo>
                  <a:cubicBezTo>
                    <a:pt x="24604" y="28649"/>
                    <a:pt x="21855" y="26869"/>
                    <a:pt x="19027" y="25297"/>
                  </a:cubicBezTo>
                  <a:cubicBezTo>
                    <a:pt x="16828" y="24093"/>
                    <a:pt x="14523" y="23072"/>
                    <a:pt x="12141" y="22286"/>
                  </a:cubicBezTo>
                  <a:cubicBezTo>
                    <a:pt x="10229" y="21684"/>
                    <a:pt x="8213" y="21291"/>
                    <a:pt x="6197" y="21108"/>
                  </a:cubicBezTo>
                  <a:cubicBezTo>
                    <a:pt x="5625" y="21065"/>
                    <a:pt x="5048" y="21045"/>
                    <a:pt x="4469" y="21045"/>
                  </a:cubicBezTo>
                  <a:cubicBezTo>
                    <a:pt x="3271" y="21045"/>
                    <a:pt x="2064" y="21132"/>
                    <a:pt x="881" y="21291"/>
                  </a:cubicBezTo>
                  <a:cubicBezTo>
                    <a:pt x="672" y="21317"/>
                    <a:pt x="436" y="21344"/>
                    <a:pt x="227" y="21370"/>
                  </a:cubicBezTo>
                  <a:cubicBezTo>
                    <a:pt x="0" y="21420"/>
                    <a:pt x="88" y="21712"/>
                    <a:pt x="281" y="21712"/>
                  </a:cubicBezTo>
                  <a:cubicBezTo>
                    <a:pt x="289" y="21712"/>
                    <a:pt x="297" y="21711"/>
                    <a:pt x="305" y="21710"/>
                  </a:cubicBezTo>
                  <a:lnTo>
                    <a:pt x="331" y="21684"/>
                  </a:lnTo>
                  <a:cubicBezTo>
                    <a:pt x="1683" y="21479"/>
                    <a:pt x="3051" y="21371"/>
                    <a:pt x="4423" y="21371"/>
                  </a:cubicBezTo>
                  <a:cubicBezTo>
                    <a:pt x="4805" y="21371"/>
                    <a:pt x="5186" y="21379"/>
                    <a:pt x="5568" y="21396"/>
                  </a:cubicBezTo>
                  <a:cubicBezTo>
                    <a:pt x="7532" y="21501"/>
                    <a:pt x="9470" y="21815"/>
                    <a:pt x="11355" y="22365"/>
                  </a:cubicBezTo>
                  <a:cubicBezTo>
                    <a:pt x="13659" y="23072"/>
                    <a:pt x="15885" y="23988"/>
                    <a:pt x="18032" y="25114"/>
                  </a:cubicBezTo>
                  <a:cubicBezTo>
                    <a:pt x="20781" y="26581"/>
                    <a:pt x="23400" y="28230"/>
                    <a:pt x="25940" y="30063"/>
                  </a:cubicBezTo>
                  <a:cubicBezTo>
                    <a:pt x="29239" y="32446"/>
                    <a:pt x="32381" y="35038"/>
                    <a:pt x="35445" y="37735"/>
                  </a:cubicBezTo>
                  <a:cubicBezTo>
                    <a:pt x="35890" y="38102"/>
                    <a:pt x="36309" y="38494"/>
                    <a:pt x="36754" y="38887"/>
                  </a:cubicBezTo>
                  <a:cubicBezTo>
                    <a:pt x="36776" y="38909"/>
                    <a:pt x="36811" y="38922"/>
                    <a:pt x="36848" y="38922"/>
                  </a:cubicBezTo>
                  <a:cubicBezTo>
                    <a:pt x="36901" y="38922"/>
                    <a:pt x="36959" y="38896"/>
                    <a:pt x="36990" y="38835"/>
                  </a:cubicBezTo>
                  <a:lnTo>
                    <a:pt x="37644" y="37814"/>
                  </a:lnTo>
                  <a:lnTo>
                    <a:pt x="39372" y="35012"/>
                  </a:lnTo>
                  <a:lnTo>
                    <a:pt x="41938" y="30849"/>
                  </a:lnTo>
                  <a:lnTo>
                    <a:pt x="45054" y="25795"/>
                  </a:lnTo>
                  <a:lnTo>
                    <a:pt x="48484" y="20244"/>
                  </a:lnTo>
                  <a:lnTo>
                    <a:pt x="51967" y="14640"/>
                  </a:lnTo>
                  <a:lnTo>
                    <a:pt x="55188" y="9404"/>
                  </a:lnTo>
                  <a:lnTo>
                    <a:pt x="57937" y="4978"/>
                  </a:lnTo>
                  <a:lnTo>
                    <a:pt x="59901" y="1810"/>
                  </a:lnTo>
                  <a:cubicBezTo>
                    <a:pt x="60189" y="1313"/>
                    <a:pt x="60555" y="841"/>
                    <a:pt x="60817" y="318"/>
                  </a:cubicBezTo>
                  <a:lnTo>
                    <a:pt x="60870" y="239"/>
                  </a:lnTo>
                  <a:cubicBezTo>
                    <a:pt x="60941" y="114"/>
                    <a:pt x="60829" y="0"/>
                    <a:pt x="607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3870586" y="4139815"/>
              <a:ext cx="773162" cy="379105"/>
            </a:xfrm>
            <a:custGeom>
              <a:avLst/>
              <a:gdLst/>
              <a:ahLst/>
              <a:cxnLst/>
              <a:rect l="l" t="t" r="r" b="b"/>
              <a:pathLst>
                <a:path w="36457" h="17876" extrusionOk="0">
                  <a:moveTo>
                    <a:pt x="4283" y="0"/>
                  </a:moveTo>
                  <a:cubicBezTo>
                    <a:pt x="3145" y="0"/>
                    <a:pt x="2001" y="76"/>
                    <a:pt x="856" y="228"/>
                  </a:cubicBezTo>
                  <a:cubicBezTo>
                    <a:pt x="647" y="254"/>
                    <a:pt x="437" y="280"/>
                    <a:pt x="202" y="306"/>
                  </a:cubicBezTo>
                  <a:cubicBezTo>
                    <a:pt x="0" y="357"/>
                    <a:pt x="89" y="648"/>
                    <a:pt x="282" y="648"/>
                  </a:cubicBezTo>
                  <a:cubicBezTo>
                    <a:pt x="290" y="648"/>
                    <a:pt x="298" y="648"/>
                    <a:pt x="306" y="647"/>
                  </a:cubicBezTo>
                  <a:lnTo>
                    <a:pt x="280" y="647"/>
                  </a:lnTo>
                  <a:cubicBezTo>
                    <a:pt x="1632" y="442"/>
                    <a:pt x="3000" y="333"/>
                    <a:pt x="4372" y="333"/>
                  </a:cubicBezTo>
                  <a:cubicBezTo>
                    <a:pt x="4753" y="333"/>
                    <a:pt x="5135" y="342"/>
                    <a:pt x="5517" y="359"/>
                  </a:cubicBezTo>
                  <a:cubicBezTo>
                    <a:pt x="7428" y="463"/>
                    <a:pt x="9314" y="804"/>
                    <a:pt x="11147" y="1354"/>
                  </a:cubicBezTo>
                  <a:cubicBezTo>
                    <a:pt x="13398" y="2034"/>
                    <a:pt x="15598" y="2951"/>
                    <a:pt x="17667" y="4103"/>
                  </a:cubicBezTo>
                  <a:cubicBezTo>
                    <a:pt x="20337" y="5569"/>
                    <a:pt x="22930" y="7219"/>
                    <a:pt x="25391" y="9026"/>
                  </a:cubicBezTo>
                  <a:cubicBezTo>
                    <a:pt x="28664" y="11435"/>
                    <a:pt x="31780" y="14027"/>
                    <a:pt x="34843" y="16698"/>
                  </a:cubicBezTo>
                  <a:cubicBezTo>
                    <a:pt x="35262" y="17090"/>
                    <a:pt x="35681" y="17457"/>
                    <a:pt x="36100" y="17824"/>
                  </a:cubicBezTo>
                  <a:cubicBezTo>
                    <a:pt x="36137" y="17860"/>
                    <a:pt x="36178" y="17876"/>
                    <a:pt x="36218" y="17876"/>
                  </a:cubicBezTo>
                  <a:cubicBezTo>
                    <a:pt x="36346" y="17876"/>
                    <a:pt x="36456" y="17714"/>
                    <a:pt x="36336" y="17614"/>
                  </a:cubicBezTo>
                  <a:cubicBezTo>
                    <a:pt x="33220" y="14812"/>
                    <a:pt x="29999" y="12089"/>
                    <a:pt x="26648" y="9575"/>
                  </a:cubicBezTo>
                  <a:cubicBezTo>
                    <a:pt x="24108" y="7612"/>
                    <a:pt x="21437" y="5857"/>
                    <a:pt x="18662" y="4260"/>
                  </a:cubicBezTo>
                  <a:cubicBezTo>
                    <a:pt x="16541" y="3056"/>
                    <a:pt x="14289" y="2061"/>
                    <a:pt x="11984" y="1275"/>
                  </a:cubicBezTo>
                  <a:cubicBezTo>
                    <a:pt x="10099" y="647"/>
                    <a:pt x="8162" y="254"/>
                    <a:pt x="6172" y="71"/>
                  </a:cubicBezTo>
                  <a:cubicBezTo>
                    <a:pt x="5545" y="24"/>
                    <a:pt x="4915" y="0"/>
                    <a:pt x="428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4645049" y="4454248"/>
              <a:ext cx="37346" cy="55627"/>
            </a:xfrm>
            <a:custGeom>
              <a:avLst/>
              <a:gdLst/>
              <a:ahLst/>
              <a:cxnLst/>
              <a:rect l="l" t="t" r="r" b="b"/>
              <a:pathLst>
                <a:path w="1761" h="2623" extrusionOk="0">
                  <a:moveTo>
                    <a:pt x="1545" y="0"/>
                  </a:moveTo>
                  <a:cubicBezTo>
                    <a:pt x="1500" y="0"/>
                    <a:pt x="1454" y="20"/>
                    <a:pt x="1416" y="65"/>
                  </a:cubicBezTo>
                  <a:cubicBezTo>
                    <a:pt x="971" y="850"/>
                    <a:pt x="500" y="1610"/>
                    <a:pt x="55" y="2395"/>
                  </a:cubicBezTo>
                  <a:cubicBezTo>
                    <a:pt x="1" y="2521"/>
                    <a:pt x="107" y="2623"/>
                    <a:pt x="214" y="2623"/>
                  </a:cubicBezTo>
                  <a:cubicBezTo>
                    <a:pt x="262" y="2623"/>
                    <a:pt x="310" y="2602"/>
                    <a:pt x="343" y="2552"/>
                  </a:cubicBezTo>
                  <a:lnTo>
                    <a:pt x="1704" y="248"/>
                  </a:lnTo>
                  <a:cubicBezTo>
                    <a:pt x="1760" y="118"/>
                    <a:pt x="1657" y="0"/>
                    <a:pt x="15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4688504" y="4284519"/>
              <a:ext cx="98636" cy="150828"/>
            </a:xfrm>
            <a:custGeom>
              <a:avLst/>
              <a:gdLst/>
              <a:ahLst/>
              <a:cxnLst/>
              <a:rect l="l" t="t" r="r" b="b"/>
              <a:pathLst>
                <a:path w="4651" h="7112" extrusionOk="0">
                  <a:moveTo>
                    <a:pt x="4423" y="1"/>
                  </a:moveTo>
                  <a:cubicBezTo>
                    <a:pt x="4372" y="1"/>
                    <a:pt x="4322" y="25"/>
                    <a:pt x="4290" y="82"/>
                  </a:cubicBezTo>
                  <a:cubicBezTo>
                    <a:pt x="2954" y="2386"/>
                    <a:pt x="1567" y="4664"/>
                    <a:pt x="74" y="6890"/>
                  </a:cubicBezTo>
                  <a:cubicBezTo>
                    <a:pt x="0" y="7001"/>
                    <a:pt x="109" y="7112"/>
                    <a:pt x="226" y="7112"/>
                  </a:cubicBezTo>
                  <a:cubicBezTo>
                    <a:pt x="274" y="7112"/>
                    <a:pt x="324" y="7093"/>
                    <a:pt x="362" y="7047"/>
                  </a:cubicBezTo>
                  <a:cubicBezTo>
                    <a:pt x="1829" y="4821"/>
                    <a:pt x="3242" y="2569"/>
                    <a:pt x="4578" y="265"/>
                  </a:cubicBezTo>
                  <a:cubicBezTo>
                    <a:pt x="4650" y="120"/>
                    <a:pt x="4535" y="1"/>
                    <a:pt x="44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4788607" y="4217628"/>
              <a:ext cx="41270" cy="57218"/>
            </a:xfrm>
            <a:custGeom>
              <a:avLst/>
              <a:gdLst/>
              <a:ahLst/>
              <a:cxnLst/>
              <a:rect l="l" t="t" r="r" b="b"/>
              <a:pathLst>
                <a:path w="1946" h="2698" extrusionOk="0">
                  <a:moveTo>
                    <a:pt x="1723" y="0"/>
                  </a:moveTo>
                  <a:cubicBezTo>
                    <a:pt x="1671" y="0"/>
                    <a:pt x="1619" y="27"/>
                    <a:pt x="1586" y="94"/>
                  </a:cubicBezTo>
                  <a:cubicBezTo>
                    <a:pt x="1141" y="905"/>
                    <a:pt x="643" y="1691"/>
                    <a:pt x="94" y="2450"/>
                  </a:cubicBezTo>
                  <a:cubicBezTo>
                    <a:pt x="0" y="2581"/>
                    <a:pt x="119" y="2698"/>
                    <a:pt x="243" y="2698"/>
                  </a:cubicBezTo>
                  <a:cubicBezTo>
                    <a:pt x="293" y="2698"/>
                    <a:pt x="344" y="2679"/>
                    <a:pt x="382" y="2633"/>
                  </a:cubicBezTo>
                  <a:cubicBezTo>
                    <a:pt x="905" y="1848"/>
                    <a:pt x="1403" y="1062"/>
                    <a:pt x="1874" y="251"/>
                  </a:cubicBezTo>
                  <a:cubicBezTo>
                    <a:pt x="1946" y="125"/>
                    <a:pt x="1834" y="0"/>
                    <a:pt x="17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4832784" y="4181807"/>
              <a:ext cx="15566" cy="18960"/>
            </a:xfrm>
            <a:custGeom>
              <a:avLst/>
              <a:gdLst/>
              <a:ahLst/>
              <a:cxnLst/>
              <a:rect l="l" t="t" r="r" b="b"/>
              <a:pathLst>
                <a:path w="734" h="894" extrusionOk="0">
                  <a:moveTo>
                    <a:pt x="547" y="1"/>
                  </a:moveTo>
                  <a:cubicBezTo>
                    <a:pt x="498" y="1"/>
                    <a:pt x="453" y="30"/>
                    <a:pt x="420" y="81"/>
                  </a:cubicBezTo>
                  <a:lnTo>
                    <a:pt x="53" y="630"/>
                  </a:lnTo>
                  <a:cubicBezTo>
                    <a:pt x="1" y="709"/>
                    <a:pt x="27" y="814"/>
                    <a:pt x="105" y="866"/>
                  </a:cubicBezTo>
                  <a:cubicBezTo>
                    <a:pt x="133" y="885"/>
                    <a:pt x="164" y="893"/>
                    <a:pt x="195" y="893"/>
                  </a:cubicBezTo>
                  <a:cubicBezTo>
                    <a:pt x="251" y="893"/>
                    <a:pt x="307" y="864"/>
                    <a:pt x="341" y="814"/>
                  </a:cubicBezTo>
                  <a:cubicBezTo>
                    <a:pt x="446" y="630"/>
                    <a:pt x="577" y="447"/>
                    <a:pt x="708" y="264"/>
                  </a:cubicBezTo>
                  <a:cubicBezTo>
                    <a:pt x="734" y="185"/>
                    <a:pt x="708" y="81"/>
                    <a:pt x="629" y="28"/>
                  </a:cubicBezTo>
                  <a:cubicBezTo>
                    <a:pt x="601" y="10"/>
                    <a:pt x="573" y="1"/>
                    <a:pt x="54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080726" y="2874953"/>
              <a:ext cx="2078526" cy="1420690"/>
            </a:xfrm>
            <a:custGeom>
              <a:avLst/>
              <a:gdLst/>
              <a:ahLst/>
              <a:cxnLst/>
              <a:rect l="l" t="t" r="r" b="b"/>
              <a:pathLst>
                <a:path w="98009" h="66990" extrusionOk="0">
                  <a:moveTo>
                    <a:pt x="33295" y="0"/>
                  </a:moveTo>
                  <a:cubicBezTo>
                    <a:pt x="32579" y="0"/>
                    <a:pt x="32181" y="37"/>
                    <a:pt x="32181" y="37"/>
                  </a:cubicBezTo>
                  <a:cubicBezTo>
                    <a:pt x="20844" y="10825"/>
                    <a:pt x="10134" y="21010"/>
                    <a:pt x="1" y="32793"/>
                  </a:cubicBezTo>
                  <a:cubicBezTo>
                    <a:pt x="1" y="32793"/>
                    <a:pt x="25426" y="35883"/>
                    <a:pt x="36371" y="51698"/>
                  </a:cubicBezTo>
                  <a:cubicBezTo>
                    <a:pt x="36371" y="51698"/>
                    <a:pt x="37346" y="51605"/>
                    <a:pt x="38968" y="51605"/>
                  </a:cubicBezTo>
                  <a:cubicBezTo>
                    <a:pt x="42843" y="51605"/>
                    <a:pt x="50412" y="52138"/>
                    <a:pt x="57188" y="55757"/>
                  </a:cubicBezTo>
                  <a:cubicBezTo>
                    <a:pt x="63053" y="58925"/>
                    <a:pt x="68578" y="62669"/>
                    <a:pt x="73684" y="66990"/>
                  </a:cubicBezTo>
                  <a:cubicBezTo>
                    <a:pt x="80989" y="53138"/>
                    <a:pt x="88740" y="41015"/>
                    <a:pt x="98009" y="28420"/>
                  </a:cubicBezTo>
                  <a:cubicBezTo>
                    <a:pt x="98009" y="28420"/>
                    <a:pt x="95181" y="24257"/>
                    <a:pt x="83555" y="18968"/>
                  </a:cubicBezTo>
                  <a:cubicBezTo>
                    <a:pt x="77814" y="16369"/>
                    <a:pt x="72398" y="15711"/>
                    <a:pt x="68386" y="15711"/>
                  </a:cubicBezTo>
                  <a:cubicBezTo>
                    <a:pt x="64275" y="15711"/>
                    <a:pt x="61639" y="16402"/>
                    <a:pt x="61639" y="16402"/>
                  </a:cubicBezTo>
                  <a:cubicBezTo>
                    <a:pt x="51435" y="1152"/>
                    <a:pt x="37324" y="0"/>
                    <a:pt x="33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75742" y="2871051"/>
              <a:ext cx="2087412" cy="1428007"/>
            </a:xfrm>
            <a:custGeom>
              <a:avLst/>
              <a:gdLst/>
              <a:ahLst/>
              <a:cxnLst/>
              <a:rect l="l" t="t" r="r" b="b"/>
              <a:pathLst>
                <a:path w="98428" h="67335" extrusionOk="0">
                  <a:moveTo>
                    <a:pt x="36606" y="51725"/>
                  </a:moveTo>
                  <a:cubicBezTo>
                    <a:pt x="36609" y="51727"/>
                    <a:pt x="36612" y="51729"/>
                    <a:pt x="36615" y="51730"/>
                  </a:cubicBezTo>
                  <a:lnTo>
                    <a:pt x="36615" y="51730"/>
                  </a:lnTo>
                  <a:cubicBezTo>
                    <a:pt x="36612" y="51729"/>
                    <a:pt x="36609" y="51727"/>
                    <a:pt x="36606" y="51725"/>
                  </a:cubicBezTo>
                  <a:close/>
                  <a:moveTo>
                    <a:pt x="33516" y="378"/>
                  </a:moveTo>
                  <a:cubicBezTo>
                    <a:pt x="34590" y="378"/>
                    <a:pt x="35663" y="430"/>
                    <a:pt x="36763" y="561"/>
                  </a:cubicBezTo>
                  <a:cubicBezTo>
                    <a:pt x="40534" y="1032"/>
                    <a:pt x="44199" y="2132"/>
                    <a:pt x="47603" y="3860"/>
                  </a:cubicBezTo>
                  <a:cubicBezTo>
                    <a:pt x="52605" y="6426"/>
                    <a:pt x="56951" y="10144"/>
                    <a:pt x="60303" y="14674"/>
                  </a:cubicBezTo>
                  <a:cubicBezTo>
                    <a:pt x="60800" y="15329"/>
                    <a:pt x="61272" y="15984"/>
                    <a:pt x="61743" y="16691"/>
                  </a:cubicBezTo>
                  <a:cubicBezTo>
                    <a:pt x="61769" y="16743"/>
                    <a:pt x="61848" y="16769"/>
                    <a:pt x="61926" y="16769"/>
                  </a:cubicBezTo>
                  <a:cubicBezTo>
                    <a:pt x="62895" y="16507"/>
                    <a:pt x="63890" y="16350"/>
                    <a:pt x="64885" y="16272"/>
                  </a:cubicBezTo>
                  <a:cubicBezTo>
                    <a:pt x="66116" y="16141"/>
                    <a:pt x="67360" y="16075"/>
                    <a:pt x="68607" y="16075"/>
                  </a:cubicBezTo>
                  <a:cubicBezTo>
                    <a:pt x="69854" y="16075"/>
                    <a:pt x="71104" y="16141"/>
                    <a:pt x="72348" y="16272"/>
                  </a:cubicBezTo>
                  <a:cubicBezTo>
                    <a:pt x="79339" y="16979"/>
                    <a:pt x="85911" y="19911"/>
                    <a:pt x="91829" y="23603"/>
                  </a:cubicBezTo>
                  <a:cubicBezTo>
                    <a:pt x="93505" y="24624"/>
                    <a:pt x="95076" y="25776"/>
                    <a:pt x="96542" y="27060"/>
                  </a:cubicBezTo>
                  <a:cubicBezTo>
                    <a:pt x="96935" y="27400"/>
                    <a:pt x="97301" y="27766"/>
                    <a:pt x="97642" y="28133"/>
                  </a:cubicBezTo>
                  <a:cubicBezTo>
                    <a:pt x="97746" y="28264"/>
                    <a:pt x="98034" y="28526"/>
                    <a:pt x="98061" y="28657"/>
                  </a:cubicBezTo>
                  <a:cubicBezTo>
                    <a:pt x="98061" y="28657"/>
                    <a:pt x="98087" y="28683"/>
                    <a:pt x="98087" y="28683"/>
                  </a:cubicBezTo>
                  <a:cubicBezTo>
                    <a:pt x="98087" y="28688"/>
                    <a:pt x="98083" y="28690"/>
                    <a:pt x="98078" y="28690"/>
                  </a:cubicBezTo>
                  <a:cubicBezTo>
                    <a:pt x="98062" y="28690"/>
                    <a:pt x="98029" y="28675"/>
                    <a:pt x="98005" y="28675"/>
                  </a:cubicBezTo>
                  <a:cubicBezTo>
                    <a:pt x="97996" y="28675"/>
                    <a:pt x="97988" y="28677"/>
                    <a:pt x="97982" y="28683"/>
                  </a:cubicBezTo>
                  <a:cubicBezTo>
                    <a:pt x="97851" y="28919"/>
                    <a:pt x="97668" y="29128"/>
                    <a:pt x="97511" y="29338"/>
                  </a:cubicBezTo>
                  <a:cubicBezTo>
                    <a:pt x="96935" y="30097"/>
                    <a:pt x="96385" y="30856"/>
                    <a:pt x="95835" y="31642"/>
                  </a:cubicBezTo>
                  <a:cubicBezTo>
                    <a:pt x="94735" y="33160"/>
                    <a:pt x="93636" y="34705"/>
                    <a:pt x="92562" y="36250"/>
                  </a:cubicBezTo>
                  <a:cubicBezTo>
                    <a:pt x="90467" y="39261"/>
                    <a:pt x="88425" y="42325"/>
                    <a:pt x="86409" y="45415"/>
                  </a:cubicBezTo>
                  <a:cubicBezTo>
                    <a:pt x="82402" y="51647"/>
                    <a:pt x="78632" y="58062"/>
                    <a:pt x="75097" y="64582"/>
                  </a:cubicBezTo>
                  <a:cubicBezTo>
                    <a:pt x="74683" y="65361"/>
                    <a:pt x="74269" y="66140"/>
                    <a:pt x="73855" y="66919"/>
                  </a:cubicBezTo>
                  <a:lnTo>
                    <a:pt x="73855" y="66919"/>
                  </a:lnTo>
                  <a:cubicBezTo>
                    <a:pt x="72616" y="65840"/>
                    <a:pt x="71329" y="64832"/>
                    <a:pt x="70017" y="63848"/>
                  </a:cubicBezTo>
                  <a:cubicBezTo>
                    <a:pt x="66692" y="61335"/>
                    <a:pt x="63209" y="59031"/>
                    <a:pt x="59596" y="56962"/>
                  </a:cubicBezTo>
                  <a:cubicBezTo>
                    <a:pt x="57632" y="55810"/>
                    <a:pt x="55563" y="54815"/>
                    <a:pt x="53443" y="54003"/>
                  </a:cubicBezTo>
                  <a:cubicBezTo>
                    <a:pt x="51426" y="53270"/>
                    <a:pt x="49332" y="52720"/>
                    <a:pt x="47237" y="52354"/>
                  </a:cubicBezTo>
                  <a:cubicBezTo>
                    <a:pt x="44625" y="51872"/>
                    <a:pt x="41973" y="51632"/>
                    <a:pt x="39316" y="51632"/>
                  </a:cubicBezTo>
                  <a:cubicBezTo>
                    <a:pt x="38936" y="51632"/>
                    <a:pt x="38557" y="51637"/>
                    <a:pt x="38177" y="51647"/>
                  </a:cubicBezTo>
                  <a:cubicBezTo>
                    <a:pt x="37784" y="51647"/>
                    <a:pt x="37418" y="51673"/>
                    <a:pt x="37051" y="51699"/>
                  </a:cubicBezTo>
                  <a:cubicBezTo>
                    <a:pt x="36992" y="51699"/>
                    <a:pt x="36815" y="51743"/>
                    <a:pt x="36698" y="51743"/>
                  </a:cubicBezTo>
                  <a:cubicBezTo>
                    <a:pt x="36672" y="51743"/>
                    <a:pt x="36649" y="51741"/>
                    <a:pt x="36631" y="51736"/>
                  </a:cubicBezTo>
                  <a:lnTo>
                    <a:pt x="36631" y="51736"/>
                  </a:lnTo>
                  <a:cubicBezTo>
                    <a:pt x="36632" y="51736"/>
                    <a:pt x="36633" y="51736"/>
                    <a:pt x="36633" y="51736"/>
                  </a:cubicBezTo>
                  <a:cubicBezTo>
                    <a:pt x="36689" y="51736"/>
                    <a:pt x="36475" y="51435"/>
                    <a:pt x="36475" y="51411"/>
                  </a:cubicBezTo>
                  <a:cubicBezTo>
                    <a:pt x="36344" y="51254"/>
                    <a:pt x="36239" y="51097"/>
                    <a:pt x="36135" y="50940"/>
                  </a:cubicBezTo>
                  <a:cubicBezTo>
                    <a:pt x="35899" y="50625"/>
                    <a:pt x="35637" y="50285"/>
                    <a:pt x="35375" y="49971"/>
                  </a:cubicBezTo>
                  <a:cubicBezTo>
                    <a:pt x="34852" y="49316"/>
                    <a:pt x="34302" y="48688"/>
                    <a:pt x="33752" y="48085"/>
                  </a:cubicBezTo>
                  <a:cubicBezTo>
                    <a:pt x="31448" y="45703"/>
                    <a:pt x="28855" y="43634"/>
                    <a:pt x="26054" y="41906"/>
                  </a:cubicBezTo>
                  <a:cubicBezTo>
                    <a:pt x="21000" y="38712"/>
                    <a:pt x="15370" y="36460"/>
                    <a:pt x="9636" y="34836"/>
                  </a:cubicBezTo>
                  <a:cubicBezTo>
                    <a:pt x="7620" y="34234"/>
                    <a:pt x="5551" y="33763"/>
                    <a:pt x="3483" y="33344"/>
                  </a:cubicBezTo>
                  <a:cubicBezTo>
                    <a:pt x="2802" y="33213"/>
                    <a:pt x="2121" y="33082"/>
                    <a:pt x="1440" y="32977"/>
                  </a:cubicBezTo>
                  <a:cubicBezTo>
                    <a:pt x="1151" y="32910"/>
                    <a:pt x="861" y="32862"/>
                    <a:pt x="555" y="32833"/>
                  </a:cubicBezTo>
                  <a:lnTo>
                    <a:pt x="555" y="32833"/>
                  </a:lnTo>
                  <a:cubicBezTo>
                    <a:pt x="5387" y="27241"/>
                    <a:pt x="10446" y="21876"/>
                    <a:pt x="15658" y="16664"/>
                  </a:cubicBezTo>
                  <a:cubicBezTo>
                    <a:pt x="20948" y="11375"/>
                    <a:pt x="26394" y="6164"/>
                    <a:pt x="31840" y="1006"/>
                  </a:cubicBezTo>
                  <a:cubicBezTo>
                    <a:pt x="32181" y="666"/>
                    <a:pt x="32259" y="404"/>
                    <a:pt x="32652" y="378"/>
                  </a:cubicBezTo>
                  <a:close/>
                  <a:moveTo>
                    <a:pt x="33435" y="1"/>
                  </a:moveTo>
                  <a:cubicBezTo>
                    <a:pt x="33111" y="1"/>
                    <a:pt x="32786" y="20"/>
                    <a:pt x="32469" y="64"/>
                  </a:cubicBezTo>
                  <a:cubicBezTo>
                    <a:pt x="32364" y="90"/>
                    <a:pt x="32286" y="116"/>
                    <a:pt x="32233" y="168"/>
                  </a:cubicBezTo>
                  <a:cubicBezTo>
                    <a:pt x="31500" y="797"/>
                    <a:pt x="30793" y="1477"/>
                    <a:pt x="30138" y="2158"/>
                  </a:cubicBezTo>
                  <a:cubicBezTo>
                    <a:pt x="28724" y="3494"/>
                    <a:pt x="27337" y="4829"/>
                    <a:pt x="25923" y="6191"/>
                  </a:cubicBezTo>
                  <a:cubicBezTo>
                    <a:pt x="23173" y="8809"/>
                    <a:pt x="20450" y="11454"/>
                    <a:pt x="17727" y="14124"/>
                  </a:cubicBezTo>
                  <a:cubicBezTo>
                    <a:pt x="12333" y="19466"/>
                    <a:pt x="7044" y="24965"/>
                    <a:pt x="1990" y="30673"/>
                  </a:cubicBezTo>
                  <a:cubicBezTo>
                    <a:pt x="1362" y="31380"/>
                    <a:pt x="733" y="32113"/>
                    <a:pt x="105" y="32820"/>
                  </a:cubicBezTo>
                  <a:cubicBezTo>
                    <a:pt x="0" y="32925"/>
                    <a:pt x="79" y="33108"/>
                    <a:pt x="236" y="33108"/>
                  </a:cubicBezTo>
                  <a:cubicBezTo>
                    <a:pt x="3326" y="33553"/>
                    <a:pt x="6415" y="34208"/>
                    <a:pt x="9400" y="35098"/>
                  </a:cubicBezTo>
                  <a:cubicBezTo>
                    <a:pt x="15789" y="36905"/>
                    <a:pt x="22047" y="39471"/>
                    <a:pt x="27494" y="43241"/>
                  </a:cubicBezTo>
                  <a:cubicBezTo>
                    <a:pt x="30976" y="45598"/>
                    <a:pt x="34014" y="48531"/>
                    <a:pt x="36449" y="51961"/>
                  </a:cubicBezTo>
                  <a:cubicBezTo>
                    <a:pt x="36475" y="52013"/>
                    <a:pt x="36527" y="52039"/>
                    <a:pt x="36580" y="52039"/>
                  </a:cubicBezTo>
                  <a:cubicBezTo>
                    <a:pt x="37488" y="51969"/>
                    <a:pt x="38384" y="51935"/>
                    <a:pt x="39276" y="51935"/>
                  </a:cubicBezTo>
                  <a:cubicBezTo>
                    <a:pt x="39722" y="51935"/>
                    <a:pt x="40167" y="51943"/>
                    <a:pt x="40612" y="51961"/>
                  </a:cubicBezTo>
                  <a:cubicBezTo>
                    <a:pt x="43780" y="52065"/>
                    <a:pt x="46949" y="52484"/>
                    <a:pt x="50039" y="53270"/>
                  </a:cubicBezTo>
                  <a:cubicBezTo>
                    <a:pt x="51924" y="53767"/>
                    <a:pt x="53783" y="54396"/>
                    <a:pt x="55563" y="55208"/>
                  </a:cubicBezTo>
                  <a:cubicBezTo>
                    <a:pt x="57475" y="56098"/>
                    <a:pt x="59334" y="57119"/>
                    <a:pt x="61141" y="58219"/>
                  </a:cubicBezTo>
                  <a:cubicBezTo>
                    <a:pt x="64126" y="60026"/>
                    <a:pt x="67058" y="62016"/>
                    <a:pt x="69860" y="64110"/>
                  </a:cubicBezTo>
                  <a:cubicBezTo>
                    <a:pt x="71196" y="65131"/>
                    <a:pt x="72531" y="66153"/>
                    <a:pt x="73788" y="67279"/>
                  </a:cubicBezTo>
                  <a:cubicBezTo>
                    <a:pt x="73806" y="67294"/>
                    <a:pt x="73825" y="67304"/>
                    <a:pt x="73844" y="67310"/>
                  </a:cubicBezTo>
                  <a:lnTo>
                    <a:pt x="73844" y="67310"/>
                  </a:lnTo>
                  <a:cubicBezTo>
                    <a:pt x="73871" y="67325"/>
                    <a:pt x="73902" y="67334"/>
                    <a:pt x="73931" y="67334"/>
                  </a:cubicBezTo>
                  <a:cubicBezTo>
                    <a:pt x="73979" y="67334"/>
                    <a:pt x="74025" y="67310"/>
                    <a:pt x="74050" y="67252"/>
                  </a:cubicBezTo>
                  <a:cubicBezTo>
                    <a:pt x="79601" y="56779"/>
                    <a:pt x="85754" y="46645"/>
                    <a:pt x="92510" y="36905"/>
                  </a:cubicBezTo>
                  <a:cubicBezTo>
                    <a:pt x="94421" y="34155"/>
                    <a:pt x="96385" y="31406"/>
                    <a:pt x="98401" y="28683"/>
                  </a:cubicBezTo>
                  <a:cubicBezTo>
                    <a:pt x="98427" y="28631"/>
                    <a:pt x="98427" y="28578"/>
                    <a:pt x="98401" y="28526"/>
                  </a:cubicBezTo>
                  <a:cubicBezTo>
                    <a:pt x="97904" y="27871"/>
                    <a:pt x="97328" y="27269"/>
                    <a:pt x="96699" y="26745"/>
                  </a:cubicBezTo>
                  <a:cubicBezTo>
                    <a:pt x="94735" y="25043"/>
                    <a:pt x="92588" y="23551"/>
                    <a:pt x="90336" y="22294"/>
                  </a:cubicBezTo>
                  <a:cubicBezTo>
                    <a:pt x="86461" y="20068"/>
                    <a:pt x="82376" y="18078"/>
                    <a:pt x="78030" y="16952"/>
                  </a:cubicBezTo>
                  <a:cubicBezTo>
                    <a:pt x="74977" y="16144"/>
                    <a:pt x="71829" y="15740"/>
                    <a:pt x="68666" y="15740"/>
                  </a:cubicBezTo>
                  <a:cubicBezTo>
                    <a:pt x="68139" y="15740"/>
                    <a:pt x="67612" y="15752"/>
                    <a:pt x="67085" y="15774"/>
                  </a:cubicBezTo>
                  <a:cubicBezTo>
                    <a:pt x="65343" y="15800"/>
                    <a:pt x="63627" y="16026"/>
                    <a:pt x="61961" y="16403"/>
                  </a:cubicBezTo>
                  <a:lnTo>
                    <a:pt x="61961" y="16403"/>
                  </a:lnTo>
                  <a:cubicBezTo>
                    <a:pt x="58698" y="11577"/>
                    <a:pt x="54506" y="7400"/>
                    <a:pt x="49436" y="4489"/>
                  </a:cubicBezTo>
                  <a:cubicBezTo>
                    <a:pt x="45928" y="2446"/>
                    <a:pt x="42052" y="1059"/>
                    <a:pt x="38046" y="404"/>
                  </a:cubicBezTo>
                  <a:cubicBezTo>
                    <a:pt x="36789" y="194"/>
                    <a:pt x="35506" y="90"/>
                    <a:pt x="34223" y="37"/>
                  </a:cubicBezTo>
                  <a:cubicBezTo>
                    <a:pt x="33964" y="14"/>
                    <a:pt x="33700" y="1"/>
                    <a:pt x="334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760451" y="2954569"/>
              <a:ext cx="271562" cy="134646"/>
            </a:xfrm>
            <a:custGeom>
              <a:avLst/>
              <a:gdLst/>
              <a:ahLst/>
              <a:cxnLst/>
              <a:rect l="l" t="t" r="r" b="b"/>
              <a:pathLst>
                <a:path w="12805" h="6349" extrusionOk="0">
                  <a:moveTo>
                    <a:pt x="812" y="1"/>
                  </a:moveTo>
                  <a:cubicBezTo>
                    <a:pt x="420" y="79"/>
                    <a:pt x="131" y="394"/>
                    <a:pt x="53" y="786"/>
                  </a:cubicBezTo>
                  <a:cubicBezTo>
                    <a:pt x="1" y="1179"/>
                    <a:pt x="158" y="1572"/>
                    <a:pt x="498" y="1807"/>
                  </a:cubicBezTo>
                  <a:cubicBezTo>
                    <a:pt x="732" y="1961"/>
                    <a:pt x="975" y="2029"/>
                    <a:pt x="1213" y="2029"/>
                  </a:cubicBezTo>
                  <a:cubicBezTo>
                    <a:pt x="1551" y="2029"/>
                    <a:pt x="1878" y="1892"/>
                    <a:pt x="2147" y="1668"/>
                  </a:cubicBezTo>
                  <a:lnTo>
                    <a:pt x="2147" y="1668"/>
                  </a:lnTo>
                  <a:cubicBezTo>
                    <a:pt x="2187" y="2055"/>
                    <a:pt x="2414" y="2414"/>
                    <a:pt x="2802" y="2593"/>
                  </a:cubicBezTo>
                  <a:cubicBezTo>
                    <a:pt x="2972" y="2678"/>
                    <a:pt x="3149" y="2717"/>
                    <a:pt x="3323" y="2717"/>
                  </a:cubicBezTo>
                  <a:cubicBezTo>
                    <a:pt x="3613" y="2717"/>
                    <a:pt x="3894" y="2607"/>
                    <a:pt x="4110" y="2416"/>
                  </a:cubicBezTo>
                  <a:lnTo>
                    <a:pt x="4110" y="2416"/>
                  </a:lnTo>
                  <a:cubicBezTo>
                    <a:pt x="4230" y="3021"/>
                    <a:pt x="4816" y="3388"/>
                    <a:pt x="5391" y="3388"/>
                  </a:cubicBezTo>
                  <a:cubicBezTo>
                    <a:pt x="5662" y="3388"/>
                    <a:pt x="5930" y="3307"/>
                    <a:pt x="6147" y="3131"/>
                  </a:cubicBezTo>
                  <a:lnTo>
                    <a:pt x="6147" y="3131"/>
                  </a:lnTo>
                  <a:cubicBezTo>
                    <a:pt x="6245" y="3401"/>
                    <a:pt x="6453" y="3647"/>
                    <a:pt x="6704" y="3798"/>
                  </a:cubicBezTo>
                  <a:cubicBezTo>
                    <a:pt x="6889" y="3900"/>
                    <a:pt x="7083" y="3943"/>
                    <a:pt x="7278" y="3943"/>
                  </a:cubicBezTo>
                  <a:cubicBezTo>
                    <a:pt x="7677" y="3943"/>
                    <a:pt x="8083" y="3763"/>
                    <a:pt x="8444" y="3544"/>
                  </a:cubicBezTo>
                  <a:lnTo>
                    <a:pt x="8444" y="3544"/>
                  </a:lnTo>
                  <a:cubicBezTo>
                    <a:pt x="8301" y="4141"/>
                    <a:pt x="8577" y="4800"/>
                    <a:pt x="9191" y="5107"/>
                  </a:cubicBezTo>
                  <a:cubicBezTo>
                    <a:pt x="9383" y="5199"/>
                    <a:pt x="9583" y="5243"/>
                    <a:pt x="9780" y="5243"/>
                  </a:cubicBezTo>
                  <a:cubicBezTo>
                    <a:pt x="10078" y="5243"/>
                    <a:pt x="10368" y="5143"/>
                    <a:pt x="10603" y="4967"/>
                  </a:cubicBezTo>
                  <a:lnTo>
                    <a:pt x="10603" y="4967"/>
                  </a:lnTo>
                  <a:cubicBezTo>
                    <a:pt x="10598" y="5496"/>
                    <a:pt x="10807" y="6004"/>
                    <a:pt x="11365" y="6259"/>
                  </a:cubicBezTo>
                  <a:cubicBezTo>
                    <a:pt x="11495" y="6319"/>
                    <a:pt x="11634" y="6349"/>
                    <a:pt x="11771" y="6349"/>
                  </a:cubicBezTo>
                  <a:cubicBezTo>
                    <a:pt x="11991" y="6349"/>
                    <a:pt x="12208" y="6273"/>
                    <a:pt x="12386" y="6128"/>
                  </a:cubicBezTo>
                  <a:cubicBezTo>
                    <a:pt x="12674" y="5892"/>
                    <a:pt x="12805" y="5499"/>
                    <a:pt x="12674" y="5133"/>
                  </a:cubicBezTo>
                  <a:cubicBezTo>
                    <a:pt x="12643" y="5060"/>
                    <a:pt x="12574" y="5029"/>
                    <a:pt x="12508" y="5029"/>
                  </a:cubicBezTo>
                  <a:cubicBezTo>
                    <a:pt x="12408" y="5029"/>
                    <a:pt x="12312" y="5101"/>
                    <a:pt x="12360" y="5211"/>
                  </a:cubicBezTo>
                  <a:cubicBezTo>
                    <a:pt x="12438" y="5473"/>
                    <a:pt x="12333" y="5761"/>
                    <a:pt x="12124" y="5918"/>
                  </a:cubicBezTo>
                  <a:cubicBezTo>
                    <a:pt x="12016" y="5990"/>
                    <a:pt x="11891" y="6024"/>
                    <a:pt x="11768" y="6024"/>
                  </a:cubicBezTo>
                  <a:cubicBezTo>
                    <a:pt x="11622" y="6024"/>
                    <a:pt x="11478" y="5977"/>
                    <a:pt x="11365" y="5892"/>
                  </a:cubicBezTo>
                  <a:cubicBezTo>
                    <a:pt x="10908" y="5594"/>
                    <a:pt x="10843" y="5070"/>
                    <a:pt x="10952" y="4583"/>
                  </a:cubicBezTo>
                  <a:lnTo>
                    <a:pt x="10952" y="4583"/>
                  </a:lnTo>
                  <a:cubicBezTo>
                    <a:pt x="11037" y="4443"/>
                    <a:pt x="11098" y="4285"/>
                    <a:pt x="11129" y="4112"/>
                  </a:cubicBezTo>
                  <a:cubicBezTo>
                    <a:pt x="11163" y="3991"/>
                    <a:pt x="11061" y="3893"/>
                    <a:pt x="10965" y="3893"/>
                  </a:cubicBezTo>
                  <a:cubicBezTo>
                    <a:pt x="10915" y="3893"/>
                    <a:pt x="10868" y="3919"/>
                    <a:pt x="10841" y="3981"/>
                  </a:cubicBezTo>
                  <a:cubicBezTo>
                    <a:pt x="10832" y="3998"/>
                    <a:pt x="10824" y="4016"/>
                    <a:pt x="10816" y="4034"/>
                  </a:cubicBezTo>
                  <a:lnTo>
                    <a:pt x="10816" y="4034"/>
                  </a:lnTo>
                  <a:lnTo>
                    <a:pt x="10815" y="4033"/>
                  </a:lnTo>
                  <a:cubicBezTo>
                    <a:pt x="10814" y="4035"/>
                    <a:pt x="10814" y="4037"/>
                    <a:pt x="10814" y="4039"/>
                  </a:cubicBezTo>
                  <a:lnTo>
                    <a:pt x="10814" y="4039"/>
                  </a:lnTo>
                  <a:cubicBezTo>
                    <a:pt x="10762" y="4154"/>
                    <a:pt x="10718" y="4276"/>
                    <a:pt x="10684" y="4401"/>
                  </a:cubicBezTo>
                  <a:lnTo>
                    <a:pt x="10684" y="4401"/>
                  </a:lnTo>
                  <a:cubicBezTo>
                    <a:pt x="10497" y="4718"/>
                    <a:pt x="10150" y="4914"/>
                    <a:pt x="9783" y="4914"/>
                  </a:cubicBezTo>
                  <a:cubicBezTo>
                    <a:pt x="9638" y="4914"/>
                    <a:pt x="9491" y="4884"/>
                    <a:pt x="9348" y="4819"/>
                  </a:cubicBezTo>
                  <a:cubicBezTo>
                    <a:pt x="8694" y="4531"/>
                    <a:pt x="8537" y="3719"/>
                    <a:pt x="8982" y="3169"/>
                  </a:cubicBezTo>
                  <a:cubicBezTo>
                    <a:pt x="9065" y="3065"/>
                    <a:pt x="9000" y="2895"/>
                    <a:pt x="8890" y="2895"/>
                  </a:cubicBezTo>
                  <a:cubicBezTo>
                    <a:pt x="8862" y="2895"/>
                    <a:pt x="8831" y="2906"/>
                    <a:pt x="8798" y="2933"/>
                  </a:cubicBezTo>
                  <a:cubicBezTo>
                    <a:pt x="8793" y="2937"/>
                    <a:pt x="8787" y="2941"/>
                    <a:pt x="8781" y="2946"/>
                  </a:cubicBezTo>
                  <a:lnTo>
                    <a:pt x="8781" y="2946"/>
                  </a:lnTo>
                  <a:lnTo>
                    <a:pt x="8772" y="2933"/>
                  </a:lnTo>
                  <a:lnTo>
                    <a:pt x="8772" y="2933"/>
                  </a:lnTo>
                  <a:cubicBezTo>
                    <a:pt x="8758" y="2949"/>
                    <a:pt x="8745" y="2964"/>
                    <a:pt x="8732" y="2979"/>
                  </a:cubicBezTo>
                  <a:lnTo>
                    <a:pt x="8732" y="2979"/>
                  </a:lnTo>
                  <a:cubicBezTo>
                    <a:pt x="8322" y="3262"/>
                    <a:pt x="7803" y="3636"/>
                    <a:pt x="7294" y="3636"/>
                  </a:cubicBezTo>
                  <a:cubicBezTo>
                    <a:pt x="7192" y="3636"/>
                    <a:pt x="7091" y="3621"/>
                    <a:pt x="6992" y="3588"/>
                  </a:cubicBezTo>
                  <a:cubicBezTo>
                    <a:pt x="6709" y="3494"/>
                    <a:pt x="6413" y="3169"/>
                    <a:pt x="6396" y="2848"/>
                  </a:cubicBezTo>
                  <a:lnTo>
                    <a:pt x="6396" y="2848"/>
                  </a:lnTo>
                  <a:cubicBezTo>
                    <a:pt x="6473" y="2725"/>
                    <a:pt x="6534" y="2579"/>
                    <a:pt x="6573" y="2410"/>
                  </a:cubicBezTo>
                  <a:cubicBezTo>
                    <a:pt x="6611" y="2297"/>
                    <a:pt x="6526" y="2210"/>
                    <a:pt x="6427" y="2210"/>
                  </a:cubicBezTo>
                  <a:cubicBezTo>
                    <a:pt x="6388" y="2210"/>
                    <a:pt x="6348" y="2223"/>
                    <a:pt x="6311" y="2253"/>
                  </a:cubicBezTo>
                  <a:cubicBezTo>
                    <a:pt x="6176" y="2395"/>
                    <a:pt x="6108" y="2557"/>
                    <a:pt x="6091" y="2722"/>
                  </a:cubicBezTo>
                  <a:lnTo>
                    <a:pt x="6091" y="2722"/>
                  </a:lnTo>
                  <a:cubicBezTo>
                    <a:pt x="5913" y="2972"/>
                    <a:pt x="5639" y="3084"/>
                    <a:pt x="5363" y="3084"/>
                  </a:cubicBezTo>
                  <a:cubicBezTo>
                    <a:pt x="4832" y="3084"/>
                    <a:pt x="4290" y="2668"/>
                    <a:pt x="4401" y="2025"/>
                  </a:cubicBezTo>
                  <a:lnTo>
                    <a:pt x="4401" y="2025"/>
                  </a:lnTo>
                  <a:cubicBezTo>
                    <a:pt x="4433" y="1957"/>
                    <a:pt x="4459" y="1884"/>
                    <a:pt x="4478" y="1807"/>
                  </a:cubicBezTo>
                  <a:cubicBezTo>
                    <a:pt x="4509" y="1684"/>
                    <a:pt x="4412" y="1606"/>
                    <a:pt x="4317" y="1606"/>
                  </a:cubicBezTo>
                  <a:cubicBezTo>
                    <a:pt x="4251" y="1606"/>
                    <a:pt x="4185" y="1643"/>
                    <a:pt x="4164" y="1729"/>
                  </a:cubicBezTo>
                  <a:cubicBezTo>
                    <a:pt x="4161" y="1739"/>
                    <a:pt x="4157" y="1749"/>
                    <a:pt x="4154" y="1759"/>
                  </a:cubicBezTo>
                  <a:lnTo>
                    <a:pt x="4154" y="1759"/>
                  </a:lnTo>
                  <a:lnTo>
                    <a:pt x="4138" y="1755"/>
                  </a:lnTo>
                  <a:cubicBezTo>
                    <a:pt x="4001" y="2147"/>
                    <a:pt x="3644" y="2392"/>
                    <a:pt x="3264" y="2392"/>
                  </a:cubicBezTo>
                  <a:cubicBezTo>
                    <a:pt x="3136" y="2392"/>
                    <a:pt x="3006" y="2364"/>
                    <a:pt x="2881" y="2305"/>
                  </a:cubicBezTo>
                  <a:cubicBezTo>
                    <a:pt x="2527" y="2076"/>
                    <a:pt x="2389" y="1650"/>
                    <a:pt x="2504" y="1274"/>
                  </a:cubicBezTo>
                  <a:lnTo>
                    <a:pt x="2504" y="1274"/>
                  </a:lnTo>
                  <a:cubicBezTo>
                    <a:pt x="2568" y="1178"/>
                    <a:pt x="2625" y="1076"/>
                    <a:pt x="2671" y="970"/>
                  </a:cubicBezTo>
                  <a:cubicBezTo>
                    <a:pt x="2725" y="844"/>
                    <a:pt x="2631" y="742"/>
                    <a:pt x="2524" y="742"/>
                  </a:cubicBezTo>
                  <a:cubicBezTo>
                    <a:pt x="2475" y="742"/>
                    <a:pt x="2424" y="763"/>
                    <a:pt x="2383" y="812"/>
                  </a:cubicBezTo>
                  <a:cubicBezTo>
                    <a:pt x="2376" y="822"/>
                    <a:pt x="2369" y="832"/>
                    <a:pt x="2362" y="842"/>
                  </a:cubicBezTo>
                  <a:lnTo>
                    <a:pt x="2362" y="842"/>
                  </a:lnTo>
                  <a:lnTo>
                    <a:pt x="2357" y="839"/>
                  </a:lnTo>
                  <a:cubicBezTo>
                    <a:pt x="2349" y="855"/>
                    <a:pt x="2340" y="872"/>
                    <a:pt x="2331" y="889"/>
                  </a:cubicBezTo>
                  <a:lnTo>
                    <a:pt x="2331" y="889"/>
                  </a:lnTo>
                  <a:cubicBezTo>
                    <a:pt x="2312" y="919"/>
                    <a:pt x="2294" y="950"/>
                    <a:pt x="2278" y="982"/>
                  </a:cubicBezTo>
                  <a:lnTo>
                    <a:pt x="2278" y="982"/>
                  </a:lnTo>
                  <a:cubicBezTo>
                    <a:pt x="2035" y="1380"/>
                    <a:pt x="1633" y="1719"/>
                    <a:pt x="1175" y="1719"/>
                  </a:cubicBezTo>
                  <a:cubicBezTo>
                    <a:pt x="1040" y="1719"/>
                    <a:pt x="901" y="1689"/>
                    <a:pt x="760" y="1624"/>
                  </a:cubicBezTo>
                  <a:cubicBezTo>
                    <a:pt x="498" y="1493"/>
                    <a:pt x="315" y="1205"/>
                    <a:pt x="341" y="917"/>
                  </a:cubicBezTo>
                  <a:cubicBezTo>
                    <a:pt x="367" y="629"/>
                    <a:pt x="577" y="394"/>
                    <a:pt x="865" y="341"/>
                  </a:cubicBezTo>
                  <a:cubicBezTo>
                    <a:pt x="1074" y="315"/>
                    <a:pt x="996" y="27"/>
                    <a:pt x="786" y="27"/>
                  </a:cubicBezTo>
                  <a:lnTo>
                    <a:pt x="812"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3709912" y="3002881"/>
              <a:ext cx="271562" cy="134498"/>
            </a:xfrm>
            <a:custGeom>
              <a:avLst/>
              <a:gdLst/>
              <a:ahLst/>
              <a:cxnLst/>
              <a:rect l="l" t="t" r="r" b="b"/>
              <a:pathLst>
                <a:path w="12805" h="6342" extrusionOk="0">
                  <a:moveTo>
                    <a:pt x="786" y="1"/>
                  </a:moveTo>
                  <a:cubicBezTo>
                    <a:pt x="793" y="1"/>
                    <a:pt x="800" y="1"/>
                    <a:pt x="807" y="2"/>
                  </a:cubicBezTo>
                  <a:lnTo>
                    <a:pt x="807" y="2"/>
                  </a:lnTo>
                  <a:cubicBezTo>
                    <a:pt x="809" y="2"/>
                    <a:pt x="811" y="1"/>
                    <a:pt x="812" y="1"/>
                  </a:cubicBezTo>
                  <a:close/>
                  <a:moveTo>
                    <a:pt x="807" y="2"/>
                  </a:moveTo>
                  <a:cubicBezTo>
                    <a:pt x="417" y="82"/>
                    <a:pt x="131" y="395"/>
                    <a:pt x="79" y="786"/>
                  </a:cubicBezTo>
                  <a:cubicBezTo>
                    <a:pt x="1" y="1179"/>
                    <a:pt x="184" y="1572"/>
                    <a:pt x="498" y="1781"/>
                  </a:cubicBezTo>
                  <a:cubicBezTo>
                    <a:pt x="734" y="1944"/>
                    <a:pt x="980" y="2014"/>
                    <a:pt x="1221" y="2014"/>
                  </a:cubicBezTo>
                  <a:cubicBezTo>
                    <a:pt x="1562" y="2014"/>
                    <a:pt x="1891" y="1872"/>
                    <a:pt x="2161" y="1644"/>
                  </a:cubicBezTo>
                  <a:lnTo>
                    <a:pt x="2161" y="1644"/>
                  </a:lnTo>
                  <a:cubicBezTo>
                    <a:pt x="2200" y="2038"/>
                    <a:pt x="2436" y="2412"/>
                    <a:pt x="2829" y="2593"/>
                  </a:cubicBezTo>
                  <a:cubicBezTo>
                    <a:pt x="2991" y="2678"/>
                    <a:pt x="3164" y="2717"/>
                    <a:pt x="3334" y="2717"/>
                  </a:cubicBezTo>
                  <a:cubicBezTo>
                    <a:pt x="3611" y="2717"/>
                    <a:pt x="3882" y="2613"/>
                    <a:pt x="4095" y="2430"/>
                  </a:cubicBezTo>
                  <a:lnTo>
                    <a:pt x="4095" y="2430"/>
                  </a:lnTo>
                  <a:cubicBezTo>
                    <a:pt x="4209" y="3044"/>
                    <a:pt x="4804" y="3418"/>
                    <a:pt x="5391" y="3418"/>
                  </a:cubicBezTo>
                  <a:cubicBezTo>
                    <a:pt x="5672" y="3418"/>
                    <a:pt x="5951" y="3333"/>
                    <a:pt x="6174" y="3147"/>
                  </a:cubicBezTo>
                  <a:lnTo>
                    <a:pt x="6174" y="3147"/>
                  </a:lnTo>
                  <a:cubicBezTo>
                    <a:pt x="6274" y="3406"/>
                    <a:pt x="6472" y="3637"/>
                    <a:pt x="6704" y="3771"/>
                  </a:cubicBezTo>
                  <a:cubicBezTo>
                    <a:pt x="6897" y="3885"/>
                    <a:pt x="7099" y="3932"/>
                    <a:pt x="7303" y="3932"/>
                  </a:cubicBezTo>
                  <a:cubicBezTo>
                    <a:pt x="7697" y="3932"/>
                    <a:pt x="8098" y="3755"/>
                    <a:pt x="8460" y="3540"/>
                  </a:cubicBezTo>
                  <a:lnTo>
                    <a:pt x="8460" y="3540"/>
                  </a:lnTo>
                  <a:cubicBezTo>
                    <a:pt x="8324" y="4139"/>
                    <a:pt x="8596" y="4799"/>
                    <a:pt x="9191" y="5107"/>
                  </a:cubicBezTo>
                  <a:cubicBezTo>
                    <a:pt x="9382" y="5199"/>
                    <a:pt x="9584" y="5242"/>
                    <a:pt x="9781" y="5242"/>
                  </a:cubicBezTo>
                  <a:cubicBezTo>
                    <a:pt x="10080" y="5242"/>
                    <a:pt x="10372" y="5144"/>
                    <a:pt x="10611" y="4969"/>
                  </a:cubicBezTo>
                  <a:lnTo>
                    <a:pt x="10611" y="4969"/>
                  </a:lnTo>
                  <a:cubicBezTo>
                    <a:pt x="10612" y="5494"/>
                    <a:pt x="10824" y="5994"/>
                    <a:pt x="11365" y="6233"/>
                  </a:cubicBezTo>
                  <a:cubicBezTo>
                    <a:pt x="11500" y="6306"/>
                    <a:pt x="11644" y="6341"/>
                    <a:pt x="11788" y="6341"/>
                  </a:cubicBezTo>
                  <a:cubicBezTo>
                    <a:pt x="12005" y="6341"/>
                    <a:pt x="12223" y="6259"/>
                    <a:pt x="12412" y="6102"/>
                  </a:cubicBezTo>
                  <a:cubicBezTo>
                    <a:pt x="12700" y="5892"/>
                    <a:pt x="12805" y="5500"/>
                    <a:pt x="12700" y="5133"/>
                  </a:cubicBezTo>
                  <a:cubicBezTo>
                    <a:pt x="12669" y="5060"/>
                    <a:pt x="12601" y="5029"/>
                    <a:pt x="12533" y="5029"/>
                  </a:cubicBezTo>
                  <a:cubicBezTo>
                    <a:pt x="12430" y="5029"/>
                    <a:pt x="12328" y="5101"/>
                    <a:pt x="12360" y="5211"/>
                  </a:cubicBezTo>
                  <a:cubicBezTo>
                    <a:pt x="12465" y="5473"/>
                    <a:pt x="12360" y="5761"/>
                    <a:pt x="12124" y="5918"/>
                  </a:cubicBezTo>
                  <a:cubicBezTo>
                    <a:pt x="12012" y="5981"/>
                    <a:pt x="11887" y="6014"/>
                    <a:pt x="11762" y="6014"/>
                  </a:cubicBezTo>
                  <a:cubicBezTo>
                    <a:pt x="11625" y="6014"/>
                    <a:pt x="11488" y="5974"/>
                    <a:pt x="11365" y="5892"/>
                  </a:cubicBezTo>
                  <a:cubicBezTo>
                    <a:pt x="10911" y="5596"/>
                    <a:pt x="10844" y="5077"/>
                    <a:pt x="10961" y="4593"/>
                  </a:cubicBezTo>
                  <a:lnTo>
                    <a:pt x="10961" y="4593"/>
                  </a:lnTo>
                  <a:cubicBezTo>
                    <a:pt x="11055" y="4444"/>
                    <a:pt x="11123" y="4274"/>
                    <a:pt x="11155" y="4086"/>
                  </a:cubicBezTo>
                  <a:cubicBezTo>
                    <a:pt x="11172" y="3983"/>
                    <a:pt x="11078" y="3891"/>
                    <a:pt x="10981" y="3891"/>
                  </a:cubicBezTo>
                  <a:cubicBezTo>
                    <a:pt x="10929" y="3891"/>
                    <a:pt x="10877" y="3917"/>
                    <a:pt x="10841" y="3981"/>
                  </a:cubicBezTo>
                  <a:cubicBezTo>
                    <a:pt x="10836" y="3991"/>
                    <a:pt x="10831" y="4001"/>
                    <a:pt x="10826" y="4012"/>
                  </a:cubicBezTo>
                  <a:lnTo>
                    <a:pt x="10826" y="4012"/>
                  </a:lnTo>
                  <a:lnTo>
                    <a:pt x="10815" y="4007"/>
                  </a:lnTo>
                  <a:cubicBezTo>
                    <a:pt x="10812" y="4023"/>
                    <a:pt x="10810" y="4040"/>
                    <a:pt x="10807" y="4056"/>
                  </a:cubicBezTo>
                  <a:lnTo>
                    <a:pt x="10807" y="4056"/>
                  </a:lnTo>
                  <a:cubicBezTo>
                    <a:pt x="10763" y="4155"/>
                    <a:pt x="10725" y="4260"/>
                    <a:pt x="10695" y="4368"/>
                  </a:cubicBezTo>
                  <a:lnTo>
                    <a:pt x="10695" y="4368"/>
                  </a:lnTo>
                  <a:cubicBezTo>
                    <a:pt x="10511" y="4707"/>
                    <a:pt x="10156" y="4914"/>
                    <a:pt x="9781" y="4914"/>
                  </a:cubicBezTo>
                  <a:cubicBezTo>
                    <a:pt x="9637" y="4914"/>
                    <a:pt x="9490" y="4884"/>
                    <a:pt x="9349" y="4819"/>
                  </a:cubicBezTo>
                  <a:cubicBezTo>
                    <a:pt x="8743" y="4541"/>
                    <a:pt x="8551" y="3754"/>
                    <a:pt x="8935" y="3228"/>
                  </a:cubicBezTo>
                  <a:lnTo>
                    <a:pt x="8935" y="3228"/>
                  </a:lnTo>
                  <a:cubicBezTo>
                    <a:pt x="8951" y="3217"/>
                    <a:pt x="8967" y="3206"/>
                    <a:pt x="8982" y="3195"/>
                  </a:cubicBezTo>
                  <a:lnTo>
                    <a:pt x="8971" y="3182"/>
                  </a:lnTo>
                  <a:lnTo>
                    <a:pt x="8971" y="3182"/>
                  </a:lnTo>
                  <a:cubicBezTo>
                    <a:pt x="8975" y="3178"/>
                    <a:pt x="8978" y="3173"/>
                    <a:pt x="8982" y="3169"/>
                  </a:cubicBezTo>
                  <a:cubicBezTo>
                    <a:pt x="9090" y="3061"/>
                    <a:pt x="9002" y="2881"/>
                    <a:pt x="8879" y="2881"/>
                  </a:cubicBezTo>
                  <a:cubicBezTo>
                    <a:pt x="8853" y="2881"/>
                    <a:pt x="8826" y="2889"/>
                    <a:pt x="8799" y="2907"/>
                  </a:cubicBezTo>
                  <a:cubicBezTo>
                    <a:pt x="8409" y="3210"/>
                    <a:pt x="7858" y="3621"/>
                    <a:pt x="7324" y="3621"/>
                  </a:cubicBezTo>
                  <a:cubicBezTo>
                    <a:pt x="7212" y="3621"/>
                    <a:pt x="7101" y="3603"/>
                    <a:pt x="6992" y="3562"/>
                  </a:cubicBezTo>
                  <a:cubicBezTo>
                    <a:pt x="6740" y="3472"/>
                    <a:pt x="6450" y="3171"/>
                    <a:pt x="6414" y="2872"/>
                  </a:cubicBezTo>
                  <a:lnTo>
                    <a:pt x="6414" y="2872"/>
                  </a:lnTo>
                  <a:cubicBezTo>
                    <a:pt x="6495" y="2743"/>
                    <a:pt x="6559" y="2589"/>
                    <a:pt x="6599" y="2410"/>
                  </a:cubicBezTo>
                  <a:cubicBezTo>
                    <a:pt x="6618" y="2297"/>
                    <a:pt x="6528" y="2211"/>
                    <a:pt x="6427" y="2211"/>
                  </a:cubicBezTo>
                  <a:cubicBezTo>
                    <a:pt x="6388" y="2211"/>
                    <a:pt x="6348" y="2223"/>
                    <a:pt x="6311" y="2253"/>
                  </a:cubicBezTo>
                  <a:cubicBezTo>
                    <a:pt x="6188" y="2391"/>
                    <a:pt x="6124" y="2547"/>
                    <a:pt x="6109" y="2707"/>
                  </a:cubicBezTo>
                  <a:lnTo>
                    <a:pt x="6109" y="2707"/>
                  </a:lnTo>
                  <a:cubicBezTo>
                    <a:pt x="5935" y="2967"/>
                    <a:pt x="5657" y="3084"/>
                    <a:pt x="5375" y="3084"/>
                  </a:cubicBezTo>
                  <a:cubicBezTo>
                    <a:pt x="4841" y="3084"/>
                    <a:pt x="4291" y="2668"/>
                    <a:pt x="4402" y="2025"/>
                  </a:cubicBezTo>
                  <a:lnTo>
                    <a:pt x="4402" y="2025"/>
                  </a:lnTo>
                  <a:cubicBezTo>
                    <a:pt x="4433" y="1956"/>
                    <a:pt x="4459" y="1884"/>
                    <a:pt x="4478" y="1808"/>
                  </a:cubicBezTo>
                  <a:cubicBezTo>
                    <a:pt x="4509" y="1684"/>
                    <a:pt x="4412" y="1606"/>
                    <a:pt x="4317" y="1606"/>
                  </a:cubicBezTo>
                  <a:cubicBezTo>
                    <a:pt x="4251" y="1606"/>
                    <a:pt x="4186" y="1643"/>
                    <a:pt x="4164" y="1729"/>
                  </a:cubicBezTo>
                  <a:cubicBezTo>
                    <a:pt x="4163" y="1732"/>
                    <a:pt x="4162" y="1734"/>
                    <a:pt x="4161" y="1737"/>
                  </a:cubicBezTo>
                  <a:lnTo>
                    <a:pt x="4161" y="1737"/>
                  </a:lnTo>
                  <a:lnTo>
                    <a:pt x="4138" y="1729"/>
                  </a:lnTo>
                  <a:cubicBezTo>
                    <a:pt x="4020" y="2141"/>
                    <a:pt x="3652" y="2392"/>
                    <a:pt x="3265" y="2392"/>
                  </a:cubicBezTo>
                  <a:cubicBezTo>
                    <a:pt x="3136" y="2392"/>
                    <a:pt x="3005" y="2364"/>
                    <a:pt x="2881" y="2305"/>
                  </a:cubicBezTo>
                  <a:cubicBezTo>
                    <a:pt x="2523" y="2074"/>
                    <a:pt x="2385" y="1639"/>
                    <a:pt x="2508" y="1260"/>
                  </a:cubicBezTo>
                  <a:lnTo>
                    <a:pt x="2508" y="1260"/>
                  </a:lnTo>
                  <a:cubicBezTo>
                    <a:pt x="2571" y="1168"/>
                    <a:pt x="2626" y="1071"/>
                    <a:pt x="2672" y="970"/>
                  </a:cubicBezTo>
                  <a:cubicBezTo>
                    <a:pt x="2726" y="844"/>
                    <a:pt x="2631" y="742"/>
                    <a:pt x="2533" y="742"/>
                  </a:cubicBezTo>
                  <a:cubicBezTo>
                    <a:pt x="2488" y="742"/>
                    <a:pt x="2442" y="763"/>
                    <a:pt x="2410" y="813"/>
                  </a:cubicBezTo>
                  <a:cubicBezTo>
                    <a:pt x="2404" y="820"/>
                    <a:pt x="2398" y="827"/>
                    <a:pt x="2392" y="835"/>
                  </a:cubicBezTo>
                  <a:lnTo>
                    <a:pt x="2392" y="835"/>
                  </a:lnTo>
                  <a:lnTo>
                    <a:pt x="2357" y="813"/>
                  </a:lnTo>
                  <a:cubicBezTo>
                    <a:pt x="2153" y="1283"/>
                    <a:pt x="1708" y="1706"/>
                    <a:pt x="1199" y="1706"/>
                  </a:cubicBezTo>
                  <a:cubicBezTo>
                    <a:pt x="1057" y="1706"/>
                    <a:pt x="909" y="1673"/>
                    <a:pt x="760" y="1598"/>
                  </a:cubicBezTo>
                  <a:cubicBezTo>
                    <a:pt x="498" y="1493"/>
                    <a:pt x="315" y="1205"/>
                    <a:pt x="341" y="917"/>
                  </a:cubicBezTo>
                  <a:cubicBezTo>
                    <a:pt x="367" y="629"/>
                    <a:pt x="577" y="394"/>
                    <a:pt x="865" y="341"/>
                  </a:cubicBezTo>
                  <a:cubicBezTo>
                    <a:pt x="1067" y="316"/>
                    <a:pt x="1001" y="22"/>
                    <a:pt x="807" y="2"/>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659373" y="3051173"/>
              <a:ext cx="272135" cy="134116"/>
            </a:xfrm>
            <a:custGeom>
              <a:avLst/>
              <a:gdLst/>
              <a:ahLst/>
              <a:cxnLst/>
              <a:rect l="l" t="t" r="r" b="b"/>
              <a:pathLst>
                <a:path w="12832" h="6324" extrusionOk="0">
                  <a:moveTo>
                    <a:pt x="811" y="0"/>
                  </a:moveTo>
                  <a:cubicBezTo>
                    <a:pt x="803" y="0"/>
                    <a:pt x="795" y="1"/>
                    <a:pt x="787" y="2"/>
                  </a:cubicBezTo>
                  <a:lnTo>
                    <a:pt x="835" y="2"/>
                  </a:lnTo>
                  <a:cubicBezTo>
                    <a:pt x="827" y="1"/>
                    <a:pt x="819" y="0"/>
                    <a:pt x="811" y="0"/>
                  </a:cubicBezTo>
                  <a:close/>
                  <a:moveTo>
                    <a:pt x="835" y="2"/>
                  </a:moveTo>
                  <a:lnTo>
                    <a:pt x="835" y="2"/>
                  </a:lnTo>
                  <a:cubicBezTo>
                    <a:pt x="836" y="2"/>
                    <a:pt x="837" y="2"/>
                    <a:pt x="837" y="2"/>
                  </a:cubicBezTo>
                  <a:lnTo>
                    <a:pt x="837" y="2"/>
                  </a:lnTo>
                  <a:cubicBezTo>
                    <a:pt x="838" y="2"/>
                    <a:pt x="838" y="2"/>
                    <a:pt x="839" y="2"/>
                  </a:cubicBezTo>
                  <a:close/>
                  <a:moveTo>
                    <a:pt x="837" y="2"/>
                  </a:moveTo>
                  <a:lnTo>
                    <a:pt x="837" y="2"/>
                  </a:lnTo>
                  <a:cubicBezTo>
                    <a:pt x="445" y="81"/>
                    <a:pt x="132" y="369"/>
                    <a:pt x="80" y="761"/>
                  </a:cubicBezTo>
                  <a:cubicBezTo>
                    <a:pt x="1" y="1154"/>
                    <a:pt x="184" y="1573"/>
                    <a:pt x="525" y="1782"/>
                  </a:cubicBezTo>
                  <a:cubicBezTo>
                    <a:pt x="749" y="1942"/>
                    <a:pt x="986" y="2011"/>
                    <a:pt x="1219" y="2011"/>
                  </a:cubicBezTo>
                  <a:cubicBezTo>
                    <a:pt x="1556" y="2011"/>
                    <a:pt x="1886" y="1867"/>
                    <a:pt x="2161" y="1641"/>
                  </a:cubicBezTo>
                  <a:lnTo>
                    <a:pt x="2161" y="1641"/>
                  </a:lnTo>
                  <a:cubicBezTo>
                    <a:pt x="2200" y="2040"/>
                    <a:pt x="2436" y="2413"/>
                    <a:pt x="2829" y="2594"/>
                  </a:cubicBezTo>
                  <a:cubicBezTo>
                    <a:pt x="2998" y="2679"/>
                    <a:pt x="3176" y="2718"/>
                    <a:pt x="3349" y="2718"/>
                  </a:cubicBezTo>
                  <a:cubicBezTo>
                    <a:pt x="3627" y="2718"/>
                    <a:pt x="3896" y="2618"/>
                    <a:pt x="4108" y="2442"/>
                  </a:cubicBezTo>
                  <a:lnTo>
                    <a:pt x="4108" y="2442"/>
                  </a:lnTo>
                  <a:cubicBezTo>
                    <a:pt x="4237" y="3037"/>
                    <a:pt x="4826" y="3400"/>
                    <a:pt x="5404" y="3400"/>
                  </a:cubicBezTo>
                  <a:cubicBezTo>
                    <a:pt x="5683" y="3400"/>
                    <a:pt x="5958" y="3316"/>
                    <a:pt x="6179" y="3134"/>
                  </a:cubicBezTo>
                  <a:lnTo>
                    <a:pt x="6179" y="3134"/>
                  </a:lnTo>
                  <a:cubicBezTo>
                    <a:pt x="6279" y="3398"/>
                    <a:pt x="6485" y="3637"/>
                    <a:pt x="6730" y="3772"/>
                  </a:cubicBezTo>
                  <a:cubicBezTo>
                    <a:pt x="6924" y="3886"/>
                    <a:pt x="7124" y="3933"/>
                    <a:pt x="7325" y="3933"/>
                  </a:cubicBezTo>
                  <a:cubicBezTo>
                    <a:pt x="7712" y="3933"/>
                    <a:pt x="8104" y="3758"/>
                    <a:pt x="8460" y="3544"/>
                  </a:cubicBezTo>
                  <a:lnTo>
                    <a:pt x="8460" y="3544"/>
                  </a:lnTo>
                  <a:cubicBezTo>
                    <a:pt x="8326" y="4141"/>
                    <a:pt x="8597" y="4794"/>
                    <a:pt x="9192" y="5082"/>
                  </a:cubicBezTo>
                  <a:cubicBezTo>
                    <a:pt x="9390" y="5174"/>
                    <a:pt x="9595" y="5217"/>
                    <a:pt x="9795" y="5217"/>
                  </a:cubicBezTo>
                  <a:cubicBezTo>
                    <a:pt x="10095" y="5217"/>
                    <a:pt x="10383" y="5121"/>
                    <a:pt x="10618" y="4949"/>
                  </a:cubicBezTo>
                  <a:lnTo>
                    <a:pt x="10618" y="4949"/>
                  </a:lnTo>
                  <a:cubicBezTo>
                    <a:pt x="10612" y="5486"/>
                    <a:pt x="10829" y="5993"/>
                    <a:pt x="11391" y="6234"/>
                  </a:cubicBezTo>
                  <a:cubicBezTo>
                    <a:pt x="11512" y="6294"/>
                    <a:pt x="11648" y="6324"/>
                    <a:pt x="11786" y="6324"/>
                  </a:cubicBezTo>
                  <a:cubicBezTo>
                    <a:pt x="12008" y="6324"/>
                    <a:pt x="12235" y="6248"/>
                    <a:pt x="12412" y="6103"/>
                  </a:cubicBezTo>
                  <a:cubicBezTo>
                    <a:pt x="12700" y="5867"/>
                    <a:pt x="12831" y="5474"/>
                    <a:pt x="12700" y="5108"/>
                  </a:cubicBezTo>
                  <a:cubicBezTo>
                    <a:pt x="12670" y="5037"/>
                    <a:pt x="12604" y="5005"/>
                    <a:pt x="12538" y="5005"/>
                  </a:cubicBezTo>
                  <a:cubicBezTo>
                    <a:pt x="12433" y="5005"/>
                    <a:pt x="12328" y="5084"/>
                    <a:pt x="12360" y="5213"/>
                  </a:cubicBezTo>
                  <a:cubicBezTo>
                    <a:pt x="12465" y="5474"/>
                    <a:pt x="12360" y="5762"/>
                    <a:pt x="12124" y="5893"/>
                  </a:cubicBezTo>
                  <a:cubicBezTo>
                    <a:pt x="12028" y="5965"/>
                    <a:pt x="11910" y="5999"/>
                    <a:pt x="11790" y="5999"/>
                  </a:cubicBezTo>
                  <a:cubicBezTo>
                    <a:pt x="11649" y="5999"/>
                    <a:pt x="11505" y="5952"/>
                    <a:pt x="11391" y="5867"/>
                  </a:cubicBezTo>
                  <a:cubicBezTo>
                    <a:pt x="10937" y="5571"/>
                    <a:pt x="10855" y="5052"/>
                    <a:pt x="10966" y="4579"/>
                  </a:cubicBezTo>
                  <a:lnTo>
                    <a:pt x="10966" y="4579"/>
                  </a:lnTo>
                  <a:cubicBezTo>
                    <a:pt x="11057" y="4434"/>
                    <a:pt x="11123" y="4268"/>
                    <a:pt x="11156" y="4087"/>
                  </a:cubicBezTo>
                  <a:cubicBezTo>
                    <a:pt x="11173" y="3980"/>
                    <a:pt x="11070" y="3885"/>
                    <a:pt x="10977" y="3885"/>
                  </a:cubicBezTo>
                  <a:cubicBezTo>
                    <a:pt x="10934" y="3885"/>
                    <a:pt x="10893" y="3906"/>
                    <a:pt x="10868" y="3956"/>
                  </a:cubicBezTo>
                  <a:cubicBezTo>
                    <a:pt x="10859" y="3973"/>
                    <a:pt x="10850" y="3991"/>
                    <a:pt x="10842" y="4008"/>
                  </a:cubicBezTo>
                  <a:lnTo>
                    <a:pt x="10842" y="4008"/>
                  </a:lnTo>
                  <a:lnTo>
                    <a:pt x="10841" y="4008"/>
                  </a:lnTo>
                  <a:cubicBezTo>
                    <a:pt x="10841" y="4009"/>
                    <a:pt x="10841" y="4010"/>
                    <a:pt x="10841" y="4011"/>
                  </a:cubicBezTo>
                  <a:lnTo>
                    <a:pt x="10841" y="4011"/>
                  </a:lnTo>
                  <a:cubicBezTo>
                    <a:pt x="10783" y="4134"/>
                    <a:pt x="10735" y="4265"/>
                    <a:pt x="10698" y="4399"/>
                  </a:cubicBezTo>
                  <a:lnTo>
                    <a:pt x="10698" y="4399"/>
                  </a:lnTo>
                  <a:cubicBezTo>
                    <a:pt x="10510" y="4706"/>
                    <a:pt x="10172" y="4900"/>
                    <a:pt x="9807" y="4900"/>
                  </a:cubicBezTo>
                  <a:cubicBezTo>
                    <a:pt x="9656" y="4900"/>
                    <a:pt x="9500" y="4866"/>
                    <a:pt x="9349" y="4794"/>
                  </a:cubicBezTo>
                  <a:cubicBezTo>
                    <a:pt x="8720" y="4506"/>
                    <a:pt x="8537" y="3694"/>
                    <a:pt x="9008" y="3170"/>
                  </a:cubicBezTo>
                  <a:cubicBezTo>
                    <a:pt x="9093" y="3064"/>
                    <a:pt x="9007" y="2873"/>
                    <a:pt x="8887" y="2873"/>
                  </a:cubicBezTo>
                  <a:cubicBezTo>
                    <a:pt x="8859" y="2873"/>
                    <a:pt x="8829" y="2883"/>
                    <a:pt x="8799" y="2908"/>
                  </a:cubicBezTo>
                  <a:cubicBezTo>
                    <a:pt x="8402" y="3195"/>
                    <a:pt x="7857" y="3611"/>
                    <a:pt x="7320" y="3611"/>
                  </a:cubicBezTo>
                  <a:cubicBezTo>
                    <a:pt x="7219" y="3611"/>
                    <a:pt x="7118" y="3596"/>
                    <a:pt x="7018" y="3563"/>
                  </a:cubicBezTo>
                  <a:cubicBezTo>
                    <a:pt x="6741" y="3471"/>
                    <a:pt x="6451" y="3157"/>
                    <a:pt x="6424" y="2851"/>
                  </a:cubicBezTo>
                  <a:lnTo>
                    <a:pt x="6424" y="2851"/>
                  </a:lnTo>
                  <a:cubicBezTo>
                    <a:pt x="6501" y="2727"/>
                    <a:pt x="6561" y="2581"/>
                    <a:pt x="6599" y="2411"/>
                  </a:cubicBezTo>
                  <a:cubicBezTo>
                    <a:pt x="6618" y="2299"/>
                    <a:pt x="6530" y="2200"/>
                    <a:pt x="6440" y="2200"/>
                  </a:cubicBezTo>
                  <a:cubicBezTo>
                    <a:pt x="6404" y="2200"/>
                    <a:pt x="6368" y="2216"/>
                    <a:pt x="6338" y="2254"/>
                  </a:cubicBezTo>
                  <a:cubicBezTo>
                    <a:pt x="6320" y="2271"/>
                    <a:pt x="6303" y="2289"/>
                    <a:pt x="6288" y="2308"/>
                  </a:cubicBezTo>
                  <a:lnTo>
                    <a:pt x="6288" y="2308"/>
                  </a:lnTo>
                  <a:lnTo>
                    <a:pt x="6285" y="2306"/>
                  </a:lnTo>
                  <a:cubicBezTo>
                    <a:pt x="6285" y="2308"/>
                    <a:pt x="6284" y="2311"/>
                    <a:pt x="6284" y="2313"/>
                  </a:cubicBezTo>
                  <a:lnTo>
                    <a:pt x="6284" y="2313"/>
                  </a:lnTo>
                  <a:cubicBezTo>
                    <a:pt x="6183" y="2435"/>
                    <a:pt x="6131" y="2573"/>
                    <a:pt x="6117" y="2715"/>
                  </a:cubicBezTo>
                  <a:lnTo>
                    <a:pt x="6117" y="2715"/>
                  </a:lnTo>
                  <a:cubicBezTo>
                    <a:pt x="5940" y="2965"/>
                    <a:pt x="5666" y="3077"/>
                    <a:pt x="5388" y="3077"/>
                  </a:cubicBezTo>
                  <a:cubicBezTo>
                    <a:pt x="4864" y="3077"/>
                    <a:pt x="4329" y="2677"/>
                    <a:pt x="4417" y="2049"/>
                  </a:cubicBezTo>
                  <a:lnTo>
                    <a:pt x="4417" y="2049"/>
                  </a:lnTo>
                  <a:cubicBezTo>
                    <a:pt x="4454" y="1974"/>
                    <a:pt x="4484" y="1893"/>
                    <a:pt x="4505" y="1809"/>
                  </a:cubicBezTo>
                  <a:cubicBezTo>
                    <a:pt x="4536" y="1683"/>
                    <a:pt x="4427" y="1596"/>
                    <a:pt x="4323" y="1596"/>
                  </a:cubicBezTo>
                  <a:cubicBezTo>
                    <a:pt x="4253" y="1596"/>
                    <a:pt x="4185" y="1635"/>
                    <a:pt x="4164" y="1730"/>
                  </a:cubicBezTo>
                  <a:cubicBezTo>
                    <a:pt x="4164" y="1732"/>
                    <a:pt x="4163" y="1734"/>
                    <a:pt x="4162" y="1736"/>
                  </a:cubicBezTo>
                  <a:lnTo>
                    <a:pt x="4162" y="1736"/>
                  </a:lnTo>
                  <a:lnTo>
                    <a:pt x="4138" y="1730"/>
                  </a:lnTo>
                  <a:cubicBezTo>
                    <a:pt x="4021" y="2122"/>
                    <a:pt x="3669" y="2367"/>
                    <a:pt x="3279" y="2367"/>
                  </a:cubicBezTo>
                  <a:cubicBezTo>
                    <a:pt x="3148" y="2367"/>
                    <a:pt x="3013" y="2339"/>
                    <a:pt x="2881" y="2280"/>
                  </a:cubicBezTo>
                  <a:cubicBezTo>
                    <a:pt x="2548" y="2051"/>
                    <a:pt x="2414" y="1624"/>
                    <a:pt x="2530" y="1247"/>
                  </a:cubicBezTo>
                  <a:lnTo>
                    <a:pt x="2530" y="1247"/>
                  </a:lnTo>
                  <a:cubicBezTo>
                    <a:pt x="2594" y="1159"/>
                    <a:pt x="2650" y="1066"/>
                    <a:pt x="2698" y="971"/>
                  </a:cubicBezTo>
                  <a:cubicBezTo>
                    <a:pt x="2770" y="826"/>
                    <a:pt x="2655" y="706"/>
                    <a:pt x="2543" y="706"/>
                  </a:cubicBezTo>
                  <a:cubicBezTo>
                    <a:pt x="2492" y="706"/>
                    <a:pt x="2442" y="731"/>
                    <a:pt x="2410" y="787"/>
                  </a:cubicBezTo>
                  <a:cubicBezTo>
                    <a:pt x="2403" y="797"/>
                    <a:pt x="2395" y="806"/>
                    <a:pt x="2388" y="816"/>
                  </a:cubicBezTo>
                  <a:lnTo>
                    <a:pt x="2388" y="816"/>
                  </a:lnTo>
                  <a:lnTo>
                    <a:pt x="2384" y="814"/>
                  </a:lnTo>
                  <a:cubicBezTo>
                    <a:pt x="2379" y="824"/>
                    <a:pt x="2373" y="834"/>
                    <a:pt x="2368" y="844"/>
                  </a:cubicBezTo>
                  <a:lnTo>
                    <a:pt x="2368" y="844"/>
                  </a:lnTo>
                  <a:cubicBezTo>
                    <a:pt x="2332" y="896"/>
                    <a:pt x="2301" y="949"/>
                    <a:pt x="2275" y="1004"/>
                  </a:cubicBezTo>
                  <a:lnTo>
                    <a:pt x="2275" y="1004"/>
                  </a:lnTo>
                  <a:cubicBezTo>
                    <a:pt x="2029" y="1381"/>
                    <a:pt x="1641" y="1693"/>
                    <a:pt x="1201" y="1693"/>
                  </a:cubicBezTo>
                  <a:cubicBezTo>
                    <a:pt x="1067" y="1693"/>
                    <a:pt x="928" y="1664"/>
                    <a:pt x="787" y="1599"/>
                  </a:cubicBezTo>
                  <a:cubicBezTo>
                    <a:pt x="525" y="1468"/>
                    <a:pt x="341" y="1206"/>
                    <a:pt x="368" y="892"/>
                  </a:cubicBezTo>
                  <a:cubicBezTo>
                    <a:pt x="394" y="604"/>
                    <a:pt x="603" y="368"/>
                    <a:pt x="891" y="316"/>
                  </a:cubicBezTo>
                  <a:cubicBezTo>
                    <a:pt x="1083" y="292"/>
                    <a:pt x="1012" y="27"/>
                    <a:pt x="837" y="2"/>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608855" y="3098955"/>
              <a:ext cx="272113" cy="134646"/>
            </a:xfrm>
            <a:custGeom>
              <a:avLst/>
              <a:gdLst/>
              <a:ahLst/>
              <a:cxnLst/>
              <a:rect l="l" t="t" r="r" b="b"/>
              <a:pathLst>
                <a:path w="12831" h="6349" extrusionOk="0">
                  <a:moveTo>
                    <a:pt x="838" y="1"/>
                  </a:moveTo>
                  <a:lnTo>
                    <a:pt x="838" y="1"/>
                  </a:lnTo>
                  <a:cubicBezTo>
                    <a:pt x="445" y="79"/>
                    <a:pt x="157" y="393"/>
                    <a:pt x="79" y="786"/>
                  </a:cubicBezTo>
                  <a:cubicBezTo>
                    <a:pt x="0" y="1179"/>
                    <a:pt x="184" y="1572"/>
                    <a:pt x="524" y="1807"/>
                  </a:cubicBezTo>
                  <a:cubicBezTo>
                    <a:pt x="746" y="1958"/>
                    <a:pt x="982" y="2024"/>
                    <a:pt x="1215" y="2024"/>
                  </a:cubicBezTo>
                  <a:cubicBezTo>
                    <a:pt x="1558" y="2024"/>
                    <a:pt x="1894" y="1881"/>
                    <a:pt x="2171" y="1653"/>
                  </a:cubicBezTo>
                  <a:lnTo>
                    <a:pt x="2171" y="1653"/>
                  </a:lnTo>
                  <a:cubicBezTo>
                    <a:pt x="2207" y="2046"/>
                    <a:pt x="2434" y="2411"/>
                    <a:pt x="2828" y="2593"/>
                  </a:cubicBezTo>
                  <a:cubicBezTo>
                    <a:pt x="3003" y="2680"/>
                    <a:pt x="3186" y="2721"/>
                    <a:pt x="3365" y="2721"/>
                  </a:cubicBezTo>
                  <a:cubicBezTo>
                    <a:pt x="3649" y="2721"/>
                    <a:pt x="3922" y="2619"/>
                    <a:pt x="4134" y="2437"/>
                  </a:cubicBezTo>
                  <a:lnTo>
                    <a:pt x="4134" y="2437"/>
                  </a:lnTo>
                  <a:cubicBezTo>
                    <a:pt x="4280" y="3021"/>
                    <a:pt x="4860" y="3375"/>
                    <a:pt x="5427" y="3375"/>
                  </a:cubicBezTo>
                  <a:cubicBezTo>
                    <a:pt x="5694" y="3375"/>
                    <a:pt x="5957" y="3297"/>
                    <a:pt x="6172" y="3128"/>
                  </a:cubicBezTo>
                  <a:lnTo>
                    <a:pt x="6172" y="3128"/>
                  </a:lnTo>
                  <a:cubicBezTo>
                    <a:pt x="6269" y="3399"/>
                    <a:pt x="6478" y="3647"/>
                    <a:pt x="6730" y="3797"/>
                  </a:cubicBezTo>
                  <a:cubicBezTo>
                    <a:pt x="6918" y="3908"/>
                    <a:pt x="7112" y="3954"/>
                    <a:pt x="7308" y="3954"/>
                  </a:cubicBezTo>
                  <a:cubicBezTo>
                    <a:pt x="7708" y="3954"/>
                    <a:pt x="8112" y="3763"/>
                    <a:pt x="8478" y="3536"/>
                  </a:cubicBezTo>
                  <a:lnTo>
                    <a:pt x="8478" y="3536"/>
                  </a:lnTo>
                  <a:cubicBezTo>
                    <a:pt x="8315" y="4141"/>
                    <a:pt x="8585" y="4813"/>
                    <a:pt x="9191" y="5107"/>
                  </a:cubicBezTo>
                  <a:cubicBezTo>
                    <a:pt x="9389" y="5199"/>
                    <a:pt x="9594" y="5242"/>
                    <a:pt x="9794" y="5242"/>
                  </a:cubicBezTo>
                  <a:cubicBezTo>
                    <a:pt x="10099" y="5242"/>
                    <a:pt x="10392" y="5142"/>
                    <a:pt x="10629" y="4966"/>
                  </a:cubicBezTo>
                  <a:lnTo>
                    <a:pt x="10629" y="4966"/>
                  </a:lnTo>
                  <a:cubicBezTo>
                    <a:pt x="10622" y="5503"/>
                    <a:pt x="10829" y="6018"/>
                    <a:pt x="11390" y="6259"/>
                  </a:cubicBezTo>
                  <a:cubicBezTo>
                    <a:pt x="11521" y="6319"/>
                    <a:pt x="11660" y="6349"/>
                    <a:pt x="11797" y="6349"/>
                  </a:cubicBezTo>
                  <a:cubicBezTo>
                    <a:pt x="12017" y="6349"/>
                    <a:pt x="12234" y="6273"/>
                    <a:pt x="12412" y="6128"/>
                  </a:cubicBezTo>
                  <a:cubicBezTo>
                    <a:pt x="12700" y="5892"/>
                    <a:pt x="12831" y="5499"/>
                    <a:pt x="12700" y="5133"/>
                  </a:cubicBezTo>
                  <a:cubicBezTo>
                    <a:pt x="12669" y="5062"/>
                    <a:pt x="12603" y="5030"/>
                    <a:pt x="12539" y="5030"/>
                  </a:cubicBezTo>
                  <a:cubicBezTo>
                    <a:pt x="12437" y="5030"/>
                    <a:pt x="12337" y="5109"/>
                    <a:pt x="12385" y="5238"/>
                  </a:cubicBezTo>
                  <a:cubicBezTo>
                    <a:pt x="12464" y="5473"/>
                    <a:pt x="12359" y="5761"/>
                    <a:pt x="12150" y="5918"/>
                  </a:cubicBezTo>
                  <a:cubicBezTo>
                    <a:pt x="12042" y="5990"/>
                    <a:pt x="11917" y="6024"/>
                    <a:pt x="11794" y="6024"/>
                  </a:cubicBezTo>
                  <a:cubicBezTo>
                    <a:pt x="11648" y="6024"/>
                    <a:pt x="11504" y="5977"/>
                    <a:pt x="11390" y="5892"/>
                  </a:cubicBezTo>
                  <a:cubicBezTo>
                    <a:pt x="10933" y="5594"/>
                    <a:pt x="10868" y="5070"/>
                    <a:pt x="10978" y="4582"/>
                  </a:cubicBezTo>
                  <a:lnTo>
                    <a:pt x="10978" y="4582"/>
                  </a:lnTo>
                  <a:cubicBezTo>
                    <a:pt x="11063" y="4443"/>
                    <a:pt x="11124" y="4285"/>
                    <a:pt x="11155" y="4112"/>
                  </a:cubicBezTo>
                  <a:cubicBezTo>
                    <a:pt x="11189" y="3991"/>
                    <a:pt x="11087" y="3892"/>
                    <a:pt x="10991" y="3892"/>
                  </a:cubicBezTo>
                  <a:cubicBezTo>
                    <a:pt x="10941" y="3892"/>
                    <a:pt x="10893" y="3918"/>
                    <a:pt x="10867" y="3981"/>
                  </a:cubicBezTo>
                  <a:cubicBezTo>
                    <a:pt x="10858" y="3998"/>
                    <a:pt x="10850" y="4016"/>
                    <a:pt x="10842" y="4034"/>
                  </a:cubicBezTo>
                  <a:lnTo>
                    <a:pt x="10842" y="4034"/>
                  </a:lnTo>
                  <a:lnTo>
                    <a:pt x="10841" y="4033"/>
                  </a:lnTo>
                  <a:cubicBezTo>
                    <a:pt x="10840" y="4035"/>
                    <a:pt x="10840" y="4037"/>
                    <a:pt x="10840" y="4039"/>
                  </a:cubicBezTo>
                  <a:lnTo>
                    <a:pt x="10840" y="4039"/>
                  </a:lnTo>
                  <a:cubicBezTo>
                    <a:pt x="10788" y="4153"/>
                    <a:pt x="10745" y="4274"/>
                    <a:pt x="10711" y="4399"/>
                  </a:cubicBezTo>
                  <a:lnTo>
                    <a:pt x="10711" y="4399"/>
                  </a:lnTo>
                  <a:cubicBezTo>
                    <a:pt x="10524" y="4717"/>
                    <a:pt x="10176" y="4914"/>
                    <a:pt x="9808" y="4914"/>
                  </a:cubicBezTo>
                  <a:cubicBezTo>
                    <a:pt x="9664" y="4914"/>
                    <a:pt x="9516" y="4884"/>
                    <a:pt x="9374" y="4819"/>
                  </a:cubicBezTo>
                  <a:cubicBezTo>
                    <a:pt x="8720" y="4531"/>
                    <a:pt x="8563" y="3719"/>
                    <a:pt x="9008" y="3195"/>
                  </a:cubicBezTo>
                  <a:cubicBezTo>
                    <a:pt x="9092" y="3089"/>
                    <a:pt x="9023" y="2898"/>
                    <a:pt x="8896" y="2898"/>
                  </a:cubicBezTo>
                  <a:cubicBezTo>
                    <a:pt x="8866" y="2898"/>
                    <a:pt x="8833" y="2908"/>
                    <a:pt x="8798" y="2933"/>
                  </a:cubicBezTo>
                  <a:cubicBezTo>
                    <a:pt x="8402" y="3220"/>
                    <a:pt x="7857" y="3636"/>
                    <a:pt x="7319" y="3636"/>
                  </a:cubicBezTo>
                  <a:cubicBezTo>
                    <a:pt x="7218" y="3636"/>
                    <a:pt x="7117" y="3621"/>
                    <a:pt x="7018" y="3588"/>
                  </a:cubicBezTo>
                  <a:cubicBezTo>
                    <a:pt x="6733" y="3493"/>
                    <a:pt x="6435" y="3165"/>
                    <a:pt x="6421" y="2852"/>
                  </a:cubicBezTo>
                  <a:lnTo>
                    <a:pt x="6421" y="2852"/>
                  </a:lnTo>
                  <a:cubicBezTo>
                    <a:pt x="6497" y="2735"/>
                    <a:pt x="6558" y="2596"/>
                    <a:pt x="6599" y="2436"/>
                  </a:cubicBezTo>
                  <a:cubicBezTo>
                    <a:pt x="6637" y="2303"/>
                    <a:pt x="6537" y="2211"/>
                    <a:pt x="6439" y="2211"/>
                  </a:cubicBezTo>
                  <a:cubicBezTo>
                    <a:pt x="6402" y="2211"/>
                    <a:pt x="6365" y="2224"/>
                    <a:pt x="6337" y="2253"/>
                  </a:cubicBezTo>
                  <a:cubicBezTo>
                    <a:pt x="6197" y="2400"/>
                    <a:pt x="6129" y="2569"/>
                    <a:pt x="6115" y="2741"/>
                  </a:cubicBezTo>
                  <a:lnTo>
                    <a:pt x="6115" y="2741"/>
                  </a:lnTo>
                  <a:cubicBezTo>
                    <a:pt x="5940" y="2986"/>
                    <a:pt x="5670" y="3095"/>
                    <a:pt x="5396" y="3095"/>
                  </a:cubicBezTo>
                  <a:cubicBezTo>
                    <a:pt x="4871" y="3095"/>
                    <a:pt x="4330" y="2693"/>
                    <a:pt x="4416" y="2074"/>
                  </a:cubicBezTo>
                  <a:lnTo>
                    <a:pt x="4416" y="2074"/>
                  </a:lnTo>
                  <a:cubicBezTo>
                    <a:pt x="4453" y="1999"/>
                    <a:pt x="4483" y="1919"/>
                    <a:pt x="4504" y="1834"/>
                  </a:cubicBezTo>
                  <a:cubicBezTo>
                    <a:pt x="4535" y="1692"/>
                    <a:pt x="4435" y="1607"/>
                    <a:pt x="4332" y="1607"/>
                  </a:cubicBezTo>
                  <a:cubicBezTo>
                    <a:pt x="4264" y="1607"/>
                    <a:pt x="4195" y="1645"/>
                    <a:pt x="4164" y="1729"/>
                  </a:cubicBezTo>
                  <a:cubicBezTo>
                    <a:pt x="4160" y="1739"/>
                    <a:pt x="4158" y="1749"/>
                    <a:pt x="4155" y="1759"/>
                  </a:cubicBezTo>
                  <a:lnTo>
                    <a:pt x="4155" y="1759"/>
                  </a:lnTo>
                  <a:lnTo>
                    <a:pt x="4137" y="1755"/>
                  </a:lnTo>
                  <a:cubicBezTo>
                    <a:pt x="4020" y="2147"/>
                    <a:pt x="3668" y="2392"/>
                    <a:pt x="3290" y="2392"/>
                  </a:cubicBezTo>
                  <a:cubicBezTo>
                    <a:pt x="3162" y="2392"/>
                    <a:pt x="3032" y="2364"/>
                    <a:pt x="2907" y="2305"/>
                  </a:cubicBezTo>
                  <a:cubicBezTo>
                    <a:pt x="2548" y="2073"/>
                    <a:pt x="2410" y="1637"/>
                    <a:pt x="2535" y="1257"/>
                  </a:cubicBezTo>
                  <a:lnTo>
                    <a:pt x="2535" y="1257"/>
                  </a:lnTo>
                  <a:cubicBezTo>
                    <a:pt x="2597" y="1166"/>
                    <a:pt x="2652" y="1069"/>
                    <a:pt x="2697" y="970"/>
                  </a:cubicBezTo>
                  <a:cubicBezTo>
                    <a:pt x="2769" y="844"/>
                    <a:pt x="2669" y="731"/>
                    <a:pt x="2556" y="731"/>
                  </a:cubicBezTo>
                  <a:cubicBezTo>
                    <a:pt x="2505" y="731"/>
                    <a:pt x="2450" y="755"/>
                    <a:pt x="2409" y="812"/>
                  </a:cubicBezTo>
                  <a:cubicBezTo>
                    <a:pt x="2402" y="822"/>
                    <a:pt x="2395" y="832"/>
                    <a:pt x="2388" y="841"/>
                  </a:cubicBezTo>
                  <a:lnTo>
                    <a:pt x="2388" y="841"/>
                  </a:lnTo>
                  <a:lnTo>
                    <a:pt x="2383" y="839"/>
                  </a:lnTo>
                  <a:cubicBezTo>
                    <a:pt x="2375" y="855"/>
                    <a:pt x="2366" y="872"/>
                    <a:pt x="2357" y="888"/>
                  </a:cubicBezTo>
                  <a:lnTo>
                    <a:pt x="2357" y="888"/>
                  </a:lnTo>
                  <a:cubicBezTo>
                    <a:pt x="2338" y="919"/>
                    <a:pt x="2320" y="950"/>
                    <a:pt x="2304" y="981"/>
                  </a:cubicBezTo>
                  <a:lnTo>
                    <a:pt x="2304" y="981"/>
                  </a:lnTo>
                  <a:cubicBezTo>
                    <a:pt x="2061" y="1380"/>
                    <a:pt x="1659" y="1719"/>
                    <a:pt x="1201" y="1719"/>
                  </a:cubicBezTo>
                  <a:cubicBezTo>
                    <a:pt x="1066" y="1719"/>
                    <a:pt x="927" y="1689"/>
                    <a:pt x="786" y="1624"/>
                  </a:cubicBezTo>
                  <a:cubicBezTo>
                    <a:pt x="498" y="1493"/>
                    <a:pt x="341" y="1231"/>
                    <a:pt x="367" y="917"/>
                  </a:cubicBezTo>
                  <a:cubicBezTo>
                    <a:pt x="393" y="629"/>
                    <a:pt x="602" y="393"/>
                    <a:pt x="890" y="341"/>
                  </a:cubicBezTo>
                  <a:cubicBezTo>
                    <a:pt x="1092" y="316"/>
                    <a:pt x="1003" y="25"/>
                    <a:pt x="834" y="25"/>
                  </a:cubicBezTo>
                  <a:cubicBezTo>
                    <a:pt x="826" y="25"/>
                    <a:pt x="819" y="26"/>
                    <a:pt x="812" y="27"/>
                  </a:cubicBezTo>
                  <a:lnTo>
                    <a:pt x="83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558867" y="3147267"/>
              <a:ext cx="271562" cy="134646"/>
            </a:xfrm>
            <a:custGeom>
              <a:avLst/>
              <a:gdLst/>
              <a:ahLst/>
              <a:cxnLst/>
              <a:rect l="l" t="t" r="r" b="b"/>
              <a:pathLst>
                <a:path w="12805" h="6349" extrusionOk="0">
                  <a:moveTo>
                    <a:pt x="786" y="1"/>
                  </a:moveTo>
                  <a:cubicBezTo>
                    <a:pt x="793" y="1"/>
                    <a:pt x="800" y="1"/>
                    <a:pt x="807" y="2"/>
                  </a:cubicBezTo>
                  <a:lnTo>
                    <a:pt x="807" y="2"/>
                  </a:lnTo>
                  <a:cubicBezTo>
                    <a:pt x="809" y="1"/>
                    <a:pt x="811" y="1"/>
                    <a:pt x="812" y="1"/>
                  </a:cubicBezTo>
                  <a:close/>
                  <a:moveTo>
                    <a:pt x="807" y="2"/>
                  </a:moveTo>
                  <a:lnTo>
                    <a:pt x="807" y="2"/>
                  </a:lnTo>
                  <a:cubicBezTo>
                    <a:pt x="417" y="82"/>
                    <a:pt x="131" y="395"/>
                    <a:pt x="79" y="786"/>
                  </a:cubicBezTo>
                  <a:cubicBezTo>
                    <a:pt x="1" y="1179"/>
                    <a:pt x="158" y="1572"/>
                    <a:pt x="498" y="1781"/>
                  </a:cubicBezTo>
                  <a:cubicBezTo>
                    <a:pt x="734" y="1943"/>
                    <a:pt x="980" y="2014"/>
                    <a:pt x="1221" y="2014"/>
                  </a:cubicBezTo>
                  <a:cubicBezTo>
                    <a:pt x="1561" y="2014"/>
                    <a:pt x="1889" y="1872"/>
                    <a:pt x="2159" y="1646"/>
                  </a:cubicBezTo>
                  <a:lnTo>
                    <a:pt x="2159" y="1646"/>
                  </a:lnTo>
                  <a:cubicBezTo>
                    <a:pt x="2196" y="2039"/>
                    <a:pt x="2425" y="2412"/>
                    <a:pt x="2802" y="2593"/>
                  </a:cubicBezTo>
                  <a:cubicBezTo>
                    <a:pt x="2973" y="2678"/>
                    <a:pt x="3151" y="2717"/>
                    <a:pt x="3326" y="2717"/>
                  </a:cubicBezTo>
                  <a:cubicBezTo>
                    <a:pt x="3612" y="2717"/>
                    <a:pt x="3889" y="2612"/>
                    <a:pt x="4103" y="2429"/>
                  </a:cubicBezTo>
                  <a:lnTo>
                    <a:pt x="4103" y="2429"/>
                  </a:lnTo>
                  <a:cubicBezTo>
                    <a:pt x="4222" y="3043"/>
                    <a:pt x="4815" y="3418"/>
                    <a:pt x="5399" y="3418"/>
                  </a:cubicBezTo>
                  <a:cubicBezTo>
                    <a:pt x="5673" y="3418"/>
                    <a:pt x="5945" y="3335"/>
                    <a:pt x="6165" y="3156"/>
                  </a:cubicBezTo>
                  <a:lnTo>
                    <a:pt x="6165" y="3156"/>
                  </a:lnTo>
                  <a:cubicBezTo>
                    <a:pt x="6263" y="3416"/>
                    <a:pt x="6461" y="3652"/>
                    <a:pt x="6704" y="3797"/>
                  </a:cubicBezTo>
                  <a:cubicBezTo>
                    <a:pt x="6892" y="3908"/>
                    <a:pt x="7088" y="3954"/>
                    <a:pt x="7286" y="3954"/>
                  </a:cubicBezTo>
                  <a:cubicBezTo>
                    <a:pt x="7685" y="3954"/>
                    <a:pt x="8092" y="3768"/>
                    <a:pt x="8459" y="3545"/>
                  </a:cubicBezTo>
                  <a:lnTo>
                    <a:pt x="8459" y="3545"/>
                  </a:lnTo>
                  <a:cubicBezTo>
                    <a:pt x="8326" y="4142"/>
                    <a:pt x="8597" y="4800"/>
                    <a:pt x="9191" y="5107"/>
                  </a:cubicBezTo>
                  <a:cubicBezTo>
                    <a:pt x="9383" y="5199"/>
                    <a:pt x="9585" y="5243"/>
                    <a:pt x="9784" y="5243"/>
                  </a:cubicBezTo>
                  <a:cubicBezTo>
                    <a:pt x="10079" y="5243"/>
                    <a:pt x="10366" y="5148"/>
                    <a:pt x="10603" y="4979"/>
                  </a:cubicBezTo>
                  <a:lnTo>
                    <a:pt x="10603" y="4979"/>
                  </a:lnTo>
                  <a:cubicBezTo>
                    <a:pt x="10601" y="5504"/>
                    <a:pt x="10811" y="6006"/>
                    <a:pt x="11365" y="6259"/>
                  </a:cubicBezTo>
                  <a:cubicBezTo>
                    <a:pt x="11495" y="6319"/>
                    <a:pt x="11634" y="6349"/>
                    <a:pt x="11771" y="6349"/>
                  </a:cubicBezTo>
                  <a:cubicBezTo>
                    <a:pt x="11991" y="6349"/>
                    <a:pt x="12208" y="6273"/>
                    <a:pt x="12386" y="6128"/>
                  </a:cubicBezTo>
                  <a:cubicBezTo>
                    <a:pt x="12700" y="5892"/>
                    <a:pt x="12805" y="5499"/>
                    <a:pt x="12674" y="5133"/>
                  </a:cubicBezTo>
                  <a:cubicBezTo>
                    <a:pt x="12653" y="5060"/>
                    <a:pt x="12591" y="5029"/>
                    <a:pt x="12527" y="5029"/>
                  </a:cubicBezTo>
                  <a:cubicBezTo>
                    <a:pt x="12430" y="5029"/>
                    <a:pt x="12328" y="5101"/>
                    <a:pt x="12360" y="5211"/>
                  </a:cubicBezTo>
                  <a:cubicBezTo>
                    <a:pt x="12438" y="5473"/>
                    <a:pt x="12360" y="5761"/>
                    <a:pt x="12124" y="5918"/>
                  </a:cubicBezTo>
                  <a:cubicBezTo>
                    <a:pt x="12012" y="5981"/>
                    <a:pt x="11881" y="6014"/>
                    <a:pt x="11753" y="6014"/>
                  </a:cubicBezTo>
                  <a:cubicBezTo>
                    <a:pt x="11612" y="6014"/>
                    <a:pt x="11474" y="5974"/>
                    <a:pt x="11365" y="5892"/>
                  </a:cubicBezTo>
                  <a:cubicBezTo>
                    <a:pt x="10917" y="5600"/>
                    <a:pt x="10846" y="5092"/>
                    <a:pt x="10956" y="4614"/>
                  </a:cubicBezTo>
                  <a:lnTo>
                    <a:pt x="10956" y="4614"/>
                  </a:lnTo>
                  <a:cubicBezTo>
                    <a:pt x="11053" y="4466"/>
                    <a:pt x="11122" y="4298"/>
                    <a:pt x="11155" y="4112"/>
                  </a:cubicBezTo>
                  <a:cubicBezTo>
                    <a:pt x="11172" y="3991"/>
                    <a:pt x="11076" y="3892"/>
                    <a:pt x="10978" y="3892"/>
                  </a:cubicBezTo>
                  <a:cubicBezTo>
                    <a:pt x="10927" y="3892"/>
                    <a:pt x="10877" y="3918"/>
                    <a:pt x="10841" y="3981"/>
                  </a:cubicBezTo>
                  <a:cubicBezTo>
                    <a:pt x="10836" y="3991"/>
                    <a:pt x="10831" y="4001"/>
                    <a:pt x="10826" y="4012"/>
                  </a:cubicBezTo>
                  <a:lnTo>
                    <a:pt x="10826" y="4012"/>
                  </a:lnTo>
                  <a:lnTo>
                    <a:pt x="10815" y="4007"/>
                  </a:lnTo>
                  <a:cubicBezTo>
                    <a:pt x="10812" y="4023"/>
                    <a:pt x="10810" y="4039"/>
                    <a:pt x="10807" y="4055"/>
                  </a:cubicBezTo>
                  <a:lnTo>
                    <a:pt x="10807" y="4055"/>
                  </a:lnTo>
                  <a:cubicBezTo>
                    <a:pt x="10762" y="4157"/>
                    <a:pt x="10723" y="4264"/>
                    <a:pt x="10692" y="4374"/>
                  </a:cubicBezTo>
                  <a:lnTo>
                    <a:pt x="10692" y="4374"/>
                  </a:lnTo>
                  <a:cubicBezTo>
                    <a:pt x="10506" y="4710"/>
                    <a:pt x="10154" y="4914"/>
                    <a:pt x="9781" y="4914"/>
                  </a:cubicBezTo>
                  <a:cubicBezTo>
                    <a:pt x="9637" y="4914"/>
                    <a:pt x="9490" y="4884"/>
                    <a:pt x="9348" y="4819"/>
                  </a:cubicBezTo>
                  <a:cubicBezTo>
                    <a:pt x="8718" y="4541"/>
                    <a:pt x="8549" y="3754"/>
                    <a:pt x="8935" y="3228"/>
                  </a:cubicBezTo>
                  <a:lnTo>
                    <a:pt x="8935" y="3228"/>
                  </a:lnTo>
                  <a:cubicBezTo>
                    <a:pt x="8951" y="3217"/>
                    <a:pt x="8966" y="3206"/>
                    <a:pt x="8982" y="3195"/>
                  </a:cubicBezTo>
                  <a:lnTo>
                    <a:pt x="8971" y="3182"/>
                  </a:lnTo>
                  <a:lnTo>
                    <a:pt x="8971" y="3182"/>
                  </a:lnTo>
                  <a:cubicBezTo>
                    <a:pt x="8975" y="3178"/>
                    <a:pt x="8978" y="3173"/>
                    <a:pt x="8982" y="3169"/>
                  </a:cubicBezTo>
                  <a:cubicBezTo>
                    <a:pt x="9090" y="3061"/>
                    <a:pt x="9002" y="2881"/>
                    <a:pt x="8879" y="2881"/>
                  </a:cubicBezTo>
                  <a:cubicBezTo>
                    <a:pt x="8853" y="2881"/>
                    <a:pt x="8826" y="2889"/>
                    <a:pt x="8799" y="2907"/>
                  </a:cubicBezTo>
                  <a:cubicBezTo>
                    <a:pt x="8409" y="3210"/>
                    <a:pt x="7858" y="3621"/>
                    <a:pt x="7324" y="3621"/>
                  </a:cubicBezTo>
                  <a:cubicBezTo>
                    <a:pt x="7212" y="3621"/>
                    <a:pt x="7101" y="3603"/>
                    <a:pt x="6992" y="3562"/>
                  </a:cubicBezTo>
                  <a:cubicBezTo>
                    <a:pt x="6724" y="3472"/>
                    <a:pt x="6444" y="3176"/>
                    <a:pt x="6409" y="2880"/>
                  </a:cubicBezTo>
                  <a:lnTo>
                    <a:pt x="6409" y="2880"/>
                  </a:lnTo>
                  <a:cubicBezTo>
                    <a:pt x="6493" y="2749"/>
                    <a:pt x="6558" y="2593"/>
                    <a:pt x="6599" y="2410"/>
                  </a:cubicBezTo>
                  <a:cubicBezTo>
                    <a:pt x="6618" y="2296"/>
                    <a:pt x="6528" y="2210"/>
                    <a:pt x="6427" y="2210"/>
                  </a:cubicBezTo>
                  <a:cubicBezTo>
                    <a:pt x="6388" y="2210"/>
                    <a:pt x="6348" y="2223"/>
                    <a:pt x="6311" y="2253"/>
                  </a:cubicBezTo>
                  <a:cubicBezTo>
                    <a:pt x="6184" y="2395"/>
                    <a:pt x="6119" y="2556"/>
                    <a:pt x="6103" y="2722"/>
                  </a:cubicBezTo>
                  <a:lnTo>
                    <a:pt x="6103" y="2722"/>
                  </a:lnTo>
                  <a:cubicBezTo>
                    <a:pt x="5928" y="2980"/>
                    <a:pt x="5652" y="3095"/>
                    <a:pt x="5371" y="3095"/>
                  </a:cubicBezTo>
                  <a:cubicBezTo>
                    <a:pt x="4842" y="3095"/>
                    <a:pt x="4299" y="2688"/>
                    <a:pt x="4391" y="2064"/>
                  </a:cubicBezTo>
                  <a:lnTo>
                    <a:pt x="4391" y="2064"/>
                  </a:lnTo>
                  <a:cubicBezTo>
                    <a:pt x="4428" y="1992"/>
                    <a:pt x="4457" y="1915"/>
                    <a:pt x="4478" y="1834"/>
                  </a:cubicBezTo>
                  <a:cubicBezTo>
                    <a:pt x="4510" y="1692"/>
                    <a:pt x="4409" y="1607"/>
                    <a:pt x="4312" y="1607"/>
                  </a:cubicBezTo>
                  <a:cubicBezTo>
                    <a:pt x="4248" y="1607"/>
                    <a:pt x="4185" y="1645"/>
                    <a:pt x="4164" y="1729"/>
                  </a:cubicBezTo>
                  <a:cubicBezTo>
                    <a:pt x="4163" y="1732"/>
                    <a:pt x="4162" y="1734"/>
                    <a:pt x="4161" y="1737"/>
                  </a:cubicBezTo>
                  <a:lnTo>
                    <a:pt x="4161" y="1737"/>
                  </a:lnTo>
                  <a:lnTo>
                    <a:pt x="4138" y="1729"/>
                  </a:lnTo>
                  <a:cubicBezTo>
                    <a:pt x="4020" y="2141"/>
                    <a:pt x="3652" y="2392"/>
                    <a:pt x="3265" y="2392"/>
                  </a:cubicBezTo>
                  <a:cubicBezTo>
                    <a:pt x="3136" y="2392"/>
                    <a:pt x="3005" y="2364"/>
                    <a:pt x="2881" y="2305"/>
                  </a:cubicBezTo>
                  <a:cubicBezTo>
                    <a:pt x="2523" y="2073"/>
                    <a:pt x="2385" y="1639"/>
                    <a:pt x="2508" y="1260"/>
                  </a:cubicBezTo>
                  <a:lnTo>
                    <a:pt x="2508" y="1260"/>
                  </a:lnTo>
                  <a:cubicBezTo>
                    <a:pt x="2571" y="1168"/>
                    <a:pt x="2626" y="1071"/>
                    <a:pt x="2671" y="970"/>
                  </a:cubicBezTo>
                  <a:cubicBezTo>
                    <a:pt x="2743" y="844"/>
                    <a:pt x="2643" y="731"/>
                    <a:pt x="2539" y="731"/>
                  </a:cubicBezTo>
                  <a:cubicBezTo>
                    <a:pt x="2491" y="731"/>
                    <a:pt x="2443" y="755"/>
                    <a:pt x="2410" y="812"/>
                  </a:cubicBezTo>
                  <a:cubicBezTo>
                    <a:pt x="2404" y="820"/>
                    <a:pt x="2398" y="827"/>
                    <a:pt x="2392" y="835"/>
                  </a:cubicBezTo>
                  <a:lnTo>
                    <a:pt x="2392" y="835"/>
                  </a:lnTo>
                  <a:lnTo>
                    <a:pt x="2357" y="812"/>
                  </a:lnTo>
                  <a:cubicBezTo>
                    <a:pt x="2153" y="1283"/>
                    <a:pt x="1708" y="1706"/>
                    <a:pt x="1199" y="1706"/>
                  </a:cubicBezTo>
                  <a:cubicBezTo>
                    <a:pt x="1057" y="1706"/>
                    <a:pt x="909" y="1672"/>
                    <a:pt x="760" y="1598"/>
                  </a:cubicBezTo>
                  <a:cubicBezTo>
                    <a:pt x="498" y="1493"/>
                    <a:pt x="315" y="1205"/>
                    <a:pt x="341" y="917"/>
                  </a:cubicBezTo>
                  <a:cubicBezTo>
                    <a:pt x="367" y="629"/>
                    <a:pt x="577" y="367"/>
                    <a:pt x="865" y="341"/>
                  </a:cubicBezTo>
                  <a:cubicBezTo>
                    <a:pt x="1067" y="316"/>
                    <a:pt x="1001" y="22"/>
                    <a:pt x="807" y="2"/>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3515008" y="3202218"/>
              <a:ext cx="271562" cy="134116"/>
            </a:xfrm>
            <a:custGeom>
              <a:avLst/>
              <a:gdLst/>
              <a:ahLst/>
              <a:cxnLst/>
              <a:rect l="l" t="t" r="r" b="b"/>
              <a:pathLst>
                <a:path w="12805" h="6324" extrusionOk="0">
                  <a:moveTo>
                    <a:pt x="836" y="0"/>
                  </a:moveTo>
                  <a:cubicBezTo>
                    <a:pt x="828" y="0"/>
                    <a:pt x="820" y="1"/>
                    <a:pt x="812" y="2"/>
                  </a:cubicBezTo>
                  <a:cubicBezTo>
                    <a:pt x="419" y="54"/>
                    <a:pt x="131" y="369"/>
                    <a:pt x="79" y="761"/>
                  </a:cubicBezTo>
                  <a:cubicBezTo>
                    <a:pt x="0" y="1154"/>
                    <a:pt x="157" y="1547"/>
                    <a:pt x="498" y="1783"/>
                  </a:cubicBezTo>
                  <a:cubicBezTo>
                    <a:pt x="728" y="1934"/>
                    <a:pt x="968" y="2000"/>
                    <a:pt x="1203" y="2000"/>
                  </a:cubicBezTo>
                  <a:cubicBezTo>
                    <a:pt x="1546" y="2000"/>
                    <a:pt x="1878" y="1859"/>
                    <a:pt x="2151" y="1636"/>
                  </a:cubicBezTo>
                  <a:lnTo>
                    <a:pt x="2151" y="1636"/>
                  </a:lnTo>
                  <a:cubicBezTo>
                    <a:pt x="2183" y="2029"/>
                    <a:pt x="2410" y="2398"/>
                    <a:pt x="2802" y="2594"/>
                  </a:cubicBezTo>
                  <a:cubicBezTo>
                    <a:pt x="2971" y="2679"/>
                    <a:pt x="3149" y="2718"/>
                    <a:pt x="3322" y="2718"/>
                  </a:cubicBezTo>
                  <a:cubicBezTo>
                    <a:pt x="3607" y="2718"/>
                    <a:pt x="3881" y="2613"/>
                    <a:pt x="4096" y="2429"/>
                  </a:cubicBezTo>
                  <a:lnTo>
                    <a:pt x="4096" y="2429"/>
                  </a:lnTo>
                  <a:cubicBezTo>
                    <a:pt x="4213" y="3032"/>
                    <a:pt x="4810" y="3400"/>
                    <a:pt x="5396" y="3400"/>
                  </a:cubicBezTo>
                  <a:cubicBezTo>
                    <a:pt x="5672" y="3400"/>
                    <a:pt x="5947" y="3319"/>
                    <a:pt x="6168" y="3141"/>
                  </a:cubicBezTo>
                  <a:lnTo>
                    <a:pt x="6168" y="3141"/>
                  </a:lnTo>
                  <a:cubicBezTo>
                    <a:pt x="6266" y="3396"/>
                    <a:pt x="6463" y="3628"/>
                    <a:pt x="6703" y="3773"/>
                  </a:cubicBezTo>
                  <a:cubicBezTo>
                    <a:pt x="6896" y="3886"/>
                    <a:pt x="7098" y="3933"/>
                    <a:pt x="7302" y="3933"/>
                  </a:cubicBezTo>
                  <a:cubicBezTo>
                    <a:pt x="7693" y="3933"/>
                    <a:pt x="8090" y="3758"/>
                    <a:pt x="8443" y="3544"/>
                  </a:cubicBezTo>
                  <a:lnTo>
                    <a:pt x="8443" y="3544"/>
                  </a:lnTo>
                  <a:cubicBezTo>
                    <a:pt x="8300" y="4141"/>
                    <a:pt x="8577" y="4794"/>
                    <a:pt x="9191" y="5082"/>
                  </a:cubicBezTo>
                  <a:cubicBezTo>
                    <a:pt x="9385" y="5182"/>
                    <a:pt x="9591" y="5228"/>
                    <a:pt x="9792" y="5228"/>
                  </a:cubicBezTo>
                  <a:cubicBezTo>
                    <a:pt x="10084" y="5228"/>
                    <a:pt x="10368" y="5132"/>
                    <a:pt x="10602" y="4962"/>
                  </a:cubicBezTo>
                  <a:lnTo>
                    <a:pt x="10602" y="4962"/>
                  </a:lnTo>
                  <a:cubicBezTo>
                    <a:pt x="10598" y="5494"/>
                    <a:pt x="10807" y="5995"/>
                    <a:pt x="11364" y="6234"/>
                  </a:cubicBezTo>
                  <a:cubicBezTo>
                    <a:pt x="11495" y="6294"/>
                    <a:pt x="11633" y="6324"/>
                    <a:pt x="11771" y="6324"/>
                  </a:cubicBezTo>
                  <a:cubicBezTo>
                    <a:pt x="11991" y="6324"/>
                    <a:pt x="12208" y="6248"/>
                    <a:pt x="12385" y="6103"/>
                  </a:cubicBezTo>
                  <a:cubicBezTo>
                    <a:pt x="12673" y="5867"/>
                    <a:pt x="12804" y="5474"/>
                    <a:pt x="12673" y="5108"/>
                  </a:cubicBezTo>
                  <a:cubicBezTo>
                    <a:pt x="12653" y="5037"/>
                    <a:pt x="12589" y="5005"/>
                    <a:pt x="12524" y="5005"/>
                  </a:cubicBezTo>
                  <a:cubicBezTo>
                    <a:pt x="12420" y="5005"/>
                    <a:pt x="12311" y="5084"/>
                    <a:pt x="12359" y="5213"/>
                  </a:cubicBezTo>
                  <a:cubicBezTo>
                    <a:pt x="12438" y="5448"/>
                    <a:pt x="12359" y="5736"/>
                    <a:pt x="12123" y="5893"/>
                  </a:cubicBezTo>
                  <a:cubicBezTo>
                    <a:pt x="12015" y="5965"/>
                    <a:pt x="11891" y="5999"/>
                    <a:pt x="11767" y="5999"/>
                  </a:cubicBezTo>
                  <a:cubicBezTo>
                    <a:pt x="11622" y="5999"/>
                    <a:pt x="11477" y="5952"/>
                    <a:pt x="11364" y="5867"/>
                  </a:cubicBezTo>
                  <a:cubicBezTo>
                    <a:pt x="10921" y="5578"/>
                    <a:pt x="10846" y="5076"/>
                    <a:pt x="10943" y="4611"/>
                  </a:cubicBezTo>
                  <a:lnTo>
                    <a:pt x="10943" y="4611"/>
                  </a:lnTo>
                  <a:cubicBezTo>
                    <a:pt x="11046" y="4458"/>
                    <a:pt x="11120" y="4281"/>
                    <a:pt x="11155" y="4087"/>
                  </a:cubicBezTo>
                  <a:cubicBezTo>
                    <a:pt x="11172" y="3980"/>
                    <a:pt x="11057" y="3873"/>
                    <a:pt x="10957" y="3873"/>
                  </a:cubicBezTo>
                  <a:cubicBezTo>
                    <a:pt x="10910" y="3873"/>
                    <a:pt x="10866" y="3897"/>
                    <a:pt x="10840" y="3956"/>
                  </a:cubicBezTo>
                  <a:cubicBezTo>
                    <a:pt x="10832" y="3973"/>
                    <a:pt x="10824" y="3991"/>
                    <a:pt x="10816" y="4009"/>
                  </a:cubicBezTo>
                  <a:lnTo>
                    <a:pt x="10816" y="4009"/>
                  </a:lnTo>
                  <a:lnTo>
                    <a:pt x="10814" y="4008"/>
                  </a:lnTo>
                  <a:cubicBezTo>
                    <a:pt x="10814" y="4011"/>
                    <a:pt x="10813" y="4014"/>
                    <a:pt x="10813" y="4017"/>
                  </a:cubicBezTo>
                  <a:lnTo>
                    <a:pt x="10813" y="4017"/>
                  </a:lnTo>
                  <a:cubicBezTo>
                    <a:pt x="10764" y="4130"/>
                    <a:pt x="10721" y="4249"/>
                    <a:pt x="10688" y="4371"/>
                  </a:cubicBezTo>
                  <a:lnTo>
                    <a:pt x="10688" y="4371"/>
                  </a:lnTo>
                  <a:cubicBezTo>
                    <a:pt x="10504" y="4694"/>
                    <a:pt x="10159" y="4900"/>
                    <a:pt x="9792" y="4900"/>
                  </a:cubicBezTo>
                  <a:cubicBezTo>
                    <a:pt x="9644" y="4900"/>
                    <a:pt x="9493" y="4866"/>
                    <a:pt x="9348" y="4794"/>
                  </a:cubicBezTo>
                  <a:cubicBezTo>
                    <a:pt x="8693" y="4506"/>
                    <a:pt x="8510" y="3694"/>
                    <a:pt x="8981" y="3170"/>
                  </a:cubicBezTo>
                  <a:cubicBezTo>
                    <a:pt x="9066" y="3064"/>
                    <a:pt x="8997" y="2873"/>
                    <a:pt x="8884" y="2873"/>
                  </a:cubicBezTo>
                  <a:cubicBezTo>
                    <a:pt x="8857" y="2873"/>
                    <a:pt x="8828" y="2883"/>
                    <a:pt x="8798" y="2908"/>
                  </a:cubicBezTo>
                  <a:cubicBezTo>
                    <a:pt x="8379" y="3195"/>
                    <a:pt x="7831" y="3611"/>
                    <a:pt x="7293" y="3611"/>
                  </a:cubicBezTo>
                  <a:cubicBezTo>
                    <a:pt x="7192" y="3611"/>
                    <a:pt x="7091" y="3596"/>
                    <a:pt x="6991" y="3563"/>
                  </a:cubicBezTo>
                  <a:cubicBezTo>
                    <a:pt x="6724" y="3474"/>
                    <a:pt x="6445" y="3179"/>
                    <a:pt x="6401" y="2885"/>
                  </a:cubicBezTo>
                  <a:lnTo>
                    <a:pt x="6401" y="2885"/>
                  </a:lnTo>
                  <a:cubicBezTo>
                    <a:pt x="6488" y="2754"/>
                    <a:pt x="6556" y="2597"/>
                    <a:pt x="6599" y="2411"/>
                  </a:cubicBezTo>
                  <a:cubicBezTo>
                    <a:pt x="6617" y="2299"/>
                    <a:pt x="6529" y="2200"/>
                    <a:pt x="6430" y="2200"/>
                  </a:cubicBezTo>
                  <a:cubicBezTo>
                    <a:pt x="6390" y="2200"/>
                    <a:pt x="6348" y="2216"/>
                    <a:pt x="6310" y="2254"/>
                  </a:cubicBezTo>
                  <a:cubicBezTo>
                    <a:pt x="6175" y="2397"/>
                    <a:pt x="6110" y="2564"/>
                    <a:pt x="6100" y="2736"/>
                  </a:cubicBezTo>
                  <a:lnTo>
                    <a:pt x="6100" y="2736"/>
                  </a:lnTo>
                  <a:cubicBezTo>
                    <a:pt x="5926" y="2989"/>
                    <a:pt x="5634" y="3153"/>
                    <a:pt x="5311" y="3153"/>
                  </a:cubicBezTo>
                  <a:cubicBezTo>
                    <a:pt x="5227" y="3153"/>
                    <a:pt x="5141" y="3142"/>
                    <a:pt x="5054" y="3118"/>
                  </a:cubicBezTo>
                  <a:cubicBezTo>
                    <a:pt x="4579" y="2960"/>
                    <a:pt x="4300" y="2490"/>
                    <a:pt x="4400" y="2028"/>
                  </a:cubicBezTo>
                  <a:lnTo>
                    <a:pt x="4400" y="2028"/>
                  </a:lnTo>
                  <a:cubicBezTo>
                    <a:pt x="4432" y="1959"/>
                    <a:pt x="4458" y="1886"/>
                    <a:pt x="4478" y="1809"/>
                  </a:cubicBezTo>
                  <a:lnTo>
                    <a:pt x="4478" y="1809"/>
                  </a:lnTo>
                  <a:cubicBezTo>
                    <a:pt x="4478" y="1809"/>
                    <a:pt x="4478" y="1809"/>
                    <a:pt x="4478" y="1809"/>
                  </a:cubicBezTo>
                  <a:cubicBezTo>
                    <a:pt x="4508" y="1672"/>
                    <a:pt x="4415" y="1588"/>
                    <a:pt x="4321" y="1588"/>
                  </a:cubicBezTo>
                  <a:cubicBezTo>
                    <a:pt x="4253" y="1588"/>
                    <a:pt x="4185" y="1631"/>
                    <a:pt x="4163" y="1730"/>
                  </a:cubicBezTo>
                  <a:cubicBezTo>
                    <a:pt x="4162" y="1733"/>
                    <a:pt x="4161" y="1737"/>
                    <a:pt x="4160" y="1740"/>
                  </a:cubicBezTo>
                  <a:lnTo>
                    <a:pt x="4160" y="1740"/>
                  </a:lnTo>
                  <a:cubicBezTo>
                    <a:pt x="4020" y="2126"/>
                    <a:pt x="3666" y="2367"/>
                    <a:pt x="3290" y="2367"/>
                  </a:cubicBezTo>
                  <a:cubicBezTo>
                    <a:pt x="3162" y="2367"/>
                    <a:pt x="3032" y="2339"/>
                    <a:pt x="2907" y="2280"/>
                  </a:cubicBezTo>
                  <a:cubicBezTo>
                    <a:pt x="2535" y="2039"/>
                    <a:pt x="2400" y="1579"/>
                    <a:pt x="2550" y="1190"/>
                  </a:cubicBezTo>
                  <a:lnTo>
                    <a:pt x="2550" y="1190"/>
                  </a:lnTo>
                  <a:cubicBezTo>
                    <a:pt x="2595" y="1119"/>
                    <a:pt x="2636" y="1046"/>
                    <a:pt x="2671" y="971"/>
                  </a:cubicBezTo>
                  <a:lnTo>
                    <a:pt x="2671" y="971"/>
                  </a:lnTo>
                  <a:cubicBezTo>
                    <a:pt x="2671" y="971"/>
                    <a:pt x="2671" y="971"/>
                    <a:pt x="2671" y="971"/>
                  </a:cubicBezTo>
                  <a:cubicBezTo>
                    <a:pt x="2743" y="826"/>
                    <a:pt x="2641" y="707"/>
                    <a:pt x="2536" y="707"/>
                  </a:cubicBezTo>
                  <a:cubicBezTo>
                    <a:pt x="2489" y="707"/>
                    <a:pt x="2441" y="731"/>
                    <a:pt x="2409" y="788"/>
                  </a:cubicBezTo>
                  <a:cubicBezTo>
                    <a:pt x="2402" y="797"/>
                    <a:pt x="2394" y="807"/>
                    <a:pt x="2387" y="816"/>
                  </a:cubicBezTo>
                  <a:lnTo>
                    <a:pt x="2387" y="816"/>
                  </a:lnTo>
                  <a:lnTo>
                    <a:pt x="2383" y="814"/>
                  </a:lnTo>
                  <a:cubicBezTo>
                    <a:pt x="2379" y="822"/>
                    <a:pt x="2375" y="830"/>
                    <a:pt x="2372" y="838"/>
                  </a:cubicBezTo>
                  <a:lnTo>
                    <a:pt x="2372" y="838"/>
                  </a:lnTo>
                  <a:cubicBezTo>
                    <a:pt x="2323" y="906"/>
                    <a:pt x="2283" y="978"/>
                    <a:pt x="2250" y="1051"/>
                  </a:cubicBezTo>
                  <a:lnTo>
                    <a:pt x="2250" y="1051"/>
                  </a:lnTo>
                  <a:cubicBezTo>
                    <a:pt x="2012" y="1407"/>
                    <a:pt x="1629" y="1694"/>
                    <a:pt x="1203" y="1694"/>
                  </a:cubicBezTo>
                  <a:cubicBezTo>
                    <a:pt x="1067" y="1694"/>
                    <a:pt x="927" y="1664"/>
                    <a:pt x="786" y="1599"/>
                  </a:cubicBezTo>
                  <a:cubicBezTo>
                    <a:pt x="524" y="1468"/>
                    <a:pt x="340" y="1206"/>
                    <a:pt x="367" y="892"/>
                  </a:cubicBezTo>
                  <a:cubicBezTo>
                    <a:pt x="393" y="604"/>
                    <a:pt x="602" y="369"/>
                    <a:pt x="890" y="316"/>
                  </a:cubicBezTo>
                  <a:cubicBezTo>
                    <a:pt x="1091" y="291"/>
                    <a:pt x="1027" y="0"/>
                    <a:pt x="8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3256225" y="3272226"/>
              <a:ext cx="715796" cy="471464"/>
            </a:xfrm>
            <a:custGeom>
              <a:avLst/>
              <a:gdLst/>
              <a:ahLst/>
              <a:cxnLst/>
              <a:rect l="l" t="t" r="r" b="b"/>
              <a:pathLst>
                <a:path w="33752" h="22231" extrusionOk="0">
                  <a:moveTo>
                    <a:pt x="10003" y="0"/>
                  </a:moveTo>
                  <a:lnTo>
                    <a:pt x="0" y="9872"/>
                  </a:lnTo>
                  <a:cubicBezTo>
                    <a:pt x="0" y="9872"/>
                    <a:pt x="18984" y="15527"/>
                    <a:pt x="26368" y="22231"/>
                  </a:cubicBezTo>
                  <a:lnTo>
                    <a:pt x="33752" y="11862"/>
                  </a:lnTo>
                  <a:lnTo>
                    <a:pt x="22335" y="5001"/>
                  </a:lnTo>
                  <a:cubicBezTo>
                    <a:pt x="18408" y="2907"/>
                    <a:pt x="14271" y="1257"/>
                    <a:pt x="10003"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3251771" y="3268897"/>
              <a:ext cx="724703" cy="478208"/>
            </a:xfrm>
            <a:custGeom>
              <a:avLst/>
              <a:gdLst/>
              <a:ahLst/>
              <a:cxnLst/>
              <a:rect l="l" t="t" r="r" b="b"/>
              <a:pathLst>
                <a:path w="34172" h="22549" extrusionOk="0">
                  <a:moveTo>
                    <a:pt x="10265" y="345"/>
                  </a:moveTo>
                  <a:cubicBezTo>
                    <a:pt x="13528" y="1309"/>
                    <a:pt x="16740" y="2529"/>
                    <a:pt x="19848" y="3980"/>
                  </a:cubicBezTo>
                  <a:cubicBezTo>
                    <a:pt x="20710" y="4398"/>
                    <a:pt x="21572" y="4842"/>
                    <a:pt x="22460" y="5286"/>
                  </a:cubicBezTo>
                  <a:lnTo>
                    <a:pt x="22460" y="5286"/>
                  </a:lnTo>
                  <a:cubicBezTo>
                    <a:pt x="22469" y="5297"/>
                    <a:pt x="22480" y="5307"/>
                    <a:pt x="22493" y="5315"/>
                  </a:cubicBezTo>
                  <a:lnTo>
                    <a:pt x="26368" y="7646"/>
                  </a:lnTo>
                  <a:lnTo>
                    <a:pt x="32522" y="11338"/>
                  </a:lnTo>
                  <a:lnTo>
                    <a:pt x="33768" y="12090"/>
                  </a:lnTo>
                  <a:lnTo>
                    <a:pt x="33768" y="12090"/>
                  </a:lnTo>
                  <a:lnTo>
                    <a:pt x="31343" y="15475"/>
                  </a:lnTo>
                  <a:lnTo>
                    <a:pt x="27363" y="21026"/>
                  </a:lnTo>
                  <a:lnTo>
                    <a:pt x="26559" y="22153"/>
                  </a:lnTo>
                  <a:lnTo>
                    <a:pt x="26559" y="22153"/>
                  </a:lnTo>
                  <a:cubicBezTo>
                    <a:pt x="24925" y="20742"/>
                    <a:pt x="23168" y="19528"/>
                    <a:pt x="21262" y="18486"/>
                  </a:cubicBezTo>
                  <a:cubicBezTo>
                    <a:pt x="19089" y="17256"/>
                    <a:pt x="16837" y="16156"/>
                    <a:pt x="14533" y="15161"/>
                  </a:cubicBezTo>
                  <a:cubicBezTo>
                    <a:pt x="12360" y="14192"/>
                    <a:pt x="10134" y="13302"/>
                    <a:pt x="7882" y="12464"/>
                  </a:cubicBezTo>
                  <a:cubicBezTo>
                    <a:pt x="6154" y="11835"/>
                    <a:pt x="4426" y="11207"/>
                    <a:pt x="2671" y="10631"/>
                  </a:cubicBezTo>
                  <a:cubicBezTo>
                    <a:pt x="2148" y="10474"/>
                    <a:pt x="1598" y="10291"/>
                    <a:pt x="1048" y="10107"/>
                  </a:cubicBezTo>
                  <a:lnTo>
                    <a:pt x="524" y="9950"/>
                  </a:lnTo>
                  <a:cubicBezTo>
                    <a:pt x="518" y="9948"/>
                    <a:pt x="511" y="9946"/>
                    <a:pt x="505" y="9944"/>
                  </a:cubicBezTo>
                  <a:lnTo>
                    <a:pt x="505" y="9944"/>
                  </a:lnTo>
                  <a:lnTo>
                    <a:pt x="1284" y="9165"/>
                  </a:lnTo>
                  <a:lnTo>
                    <a:pt x="3693" y="6808"/>
                  </a:lnTo>
                  <a:lnTo>
                    <a:pt x="6573" y="3954"/>
                  </a:lnTo>
                  <a:lnTo>
                    <a:pt x="9060" y="1493"/>
                  </a:lnTo>
                  <a:lnTo>
                    <a:pt x="9898" y="681"/>
                  </a:lnTo>
                  <a:cubicBezTo>
                    <a:pt x="10019" y="584"/>
                    <a:pt x="10162" y="466"/>
                    <a:pt x="10265" y="345"/>
                  </a:cubicBezTo>
                  <a:close/>
                  <a:moveTo>
                    <a:pt x="10265" y="0"/>
                  </a:moveTo>
                  <a:cubicBezTo>
                    <a:pt x="10186" y="0"/>
                    <a:pt x="10134" y="0"/>
                    <a:pt x="10082" y="52"/>
                  </a:cubicBezTo>
                  <a:lnTo>
                    <a:pt x="9113" y="1021"/>
                  </a:lnTo>
                  <a:lnTo>
                    <a:pt x="6704" y="3378"/>
                  </a:lnTo>
                  <a:lnTo>
                    <a:pt x="3824" y="6232"/>
                  </a:lnTo>
                  <a:lnTo>
                    <a:pt x="1336" y="8693"/>
                  </a:lnTo>
                  <a:lnTo>
                    <a:pt x="498" y="9505"/>
                  </a:lnTo>
                  <a:cubicBezTo>
                    <a:pt x="367" y="9636"/>
                    <a:pt x="210" y="9741"/>
                    <a:pt x="105" y="9898"/>
                  </a:cubicBezTo>
                  <a:cubicBezTo>
                    <a:pt x="1" y="10002"/>
                    <a:pt x="53" y="10160"/>
                    <a:pt x="184" y="10186"/>
                  </a:cubicBezTo>
                  <a:cubicBezTo>
                    <a:pt x="839" y="10369"/>
                    <a:pt x="1493" y="10579"/>
                    <a:pt x="2122" y="10788"/>
                  </a:cubicBezTo>
                  <a:cubicBezTo>
                    <a:pt x="3745" y="11338"/>
                    <a:pt x="5395" y="11888"/>
                    <a:pt x="7018" y="12490"/>
                  </a:cubicBezTo>
                  <a:cubicBezTo>
                    <a:pt x="9191" y="13276"/>
                    <a:pt x="11365" y="14113"/>
                    <a:pt x="13512" y="15056"/>
                  </a:cubicBezTo>
                  <a:cubicBezTo>
                    <a:pt x="15816" y="16051"/>
                    <a:pt x="18094" y="17125"/>
                    <a:pt x="20294" y="18303"/>
                  </a:cubicBezTo>
                  <a:cubicBezTo>
                    <a:pt x="22284" y="19350"/>
                    <a:pt x="24169" y="20607"/>
                    <a:pt x="25923" y="22021"/>
                  </a:cubicBezTo>
                  <a:cubicBezTo>
                    <a:pt x="26106" y="22178"/>
                    <a:pt x="26290" y="22335"/>
                    <a:pt x="26473" y="22492"/>
                  </a:cubicBezTo>
                  <a:cubicBezTo>
                    <a:pt x="26510" y="22529"/>
                    <a:pt x="26557" y="22548"/>
                    <a:pt x="26603" y="22548"/>
                  </a:cubicBezTo>
                  <a:cubicBezTo>
                    <a:pt x="26656" y="22548"/>
                    <a:pt x="26707" y="22522"/>
                    <a:pt x="26735" y="22466"/>
                  </a:cubicBezTo>
                  <a:lnTo>
                    <a:pt x="29249" y="18958"/>
                  </a:lnTo>
                  <a:lnTo>
                    <a:pt x="33229" y="13406"/>
                  </a:lnTo>
                  <a:lnTo>
                    <a:pt x="34145" y="12123"/>
                  </a:lnTo>
                  <a:cubicBezTo>
                    <a:pt x="34171" y="12045"/>
                    <a:pt x="34145" y="11940"/>
                    <a:pt x="34067" y="11888"/>
                  </a:cubicBezTo>
                  <a:lnTo>
                    <a:pt x="30217" y="9584"/>
                  </a:lnTo>
                  <a:lnTo>
                    <a:pt x="24064" y="5892"/>
                  </a:lnTo>
                  <a:lnTo>
                    <a:pt x="22660" y="5034"/>
                  </a:lnTo>
                  <a:lnTo>
                    <a:pt x="22660" y="5034"/>
                  </a:lnTo>
                  <a:cubicBezTo>
                    <a:pt x="22657" y="5032"/>
                    <a:pt x="22654" y="5029"/>
                    <a:pt x="22650" y="5027"/>
                  </a:cubicBezTo>
                  <a:lnTo>
                    <a:pt x="22650" y="5027"/>
                  </a:lnTo>
                  <a:lnTo>
                    <a:pt x="22650" y="5027"/>
                  </a:lnTo>
                  <a:cubicBezTo>
                    <a:pt x="19560" y="3404"/>
                    <a:pt x="16366" y="2016"/>
                    <a:pt x="13093" y="890"/>
                  </a:cubicBezTo>
                  <a:cubicBezTo>
                    <a:pt x="12150" y="576"/>
                    <a:pt x="11208" y="288"/>
                    <a:pt x="102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3342988" y="3298885"/>
              <a:ext cx="146947" cy="161113"/>
            </a:xfrm>
            <a:custGeom>
              <a:avLst/>
              <a:gdLst/>
              <a:ahLst/>
              <a:cxnLst/>
              <a:rect l="l" t="t" r="r" b="b"/>
              <a:pathLst>
                <a:path w="6929" h="7597" extrusionOk="0">
                  <a:moveTo>
                    <a:pt x="6695" y="1"/>
                  </a:moveTo>
                  <a:cubicBezTo>
                    <a:pt x="6659" y="1"/>
                    <a:pt x="6623" y="16"/>
                    <a:pt x="6592" y="52"/>
                  </a:cubicBezTo>
                  <a:lnTo>
                    <a:pt x="99" y="7332"/>
                  </a:lnTo>
                  <a:cubicBezTo>
                    <a:pt x="0" y="7449"/>
                    <a:pt x="94" y="7597"/>
                    <a:pt x="213" y="7597"/>
                  </a:cubicBezTo>
                  <a:cubicBezTo>
                    <a:pt x="252" y="7597"/>
                    <a:pt x="295" y="7580"/>
                    <a:pt x="334" y="7541"/>
                  </a:cubicBezTo>
                  <a:lnTo>
                    <a:pt x="6828" y="288"/>
                  </a:lnTo>
                  <a:cubicBezTo>
                    <a:pt x="6929" y="167"/>
                    <a:pt x="6813" y="1"/>
                    <a:pt x="669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368480" y="3316658"/>
              <a:ext cx="144784" cy="163807"/>
            </a:xfrm>
            <a:custGeom>
              <a:avLst/>
              <a:gdLst/>
              <a:ahLst/>
              <a:cxnLst/>
              <a:rect l="l" t="t" r="r" b="b"/>
              <a:pathLst>
                <a:path w="6827" h="7724" extrusionOk="0">
                  <a:moveTo>
                    <a:pt x="6592" y="0"/>
                  </a:moveTo>
                  <a:cubicBezTo>
                    <a:pt x="6557" y="0"/>
                    <a:pt x="6521" y="16"/>
                    <a:pt x="6490" y="52"/>
                  </a:cubicBezTo>
                  <a:lnTo>
                    <a:pt x="101" y="7436"/>
                  </a:lnTo>
                  <a:cubicBezTo>
                    <a:pt x="1" y="7557"/>
                    <a:pt x="116" y="7724"/>
                    <a:pt x="234" y="7724"/>
                  </a:cubicBezTo>
                  <a:cubicBezTo>
                    <a:pt x="270" y="7724"/>
                    <a:pt x="306" y="7708"/>
                    <a:pt x="337" y="7672"/>
                  </a:cubicBezTo>
                  <a:lnTo>
                    <a:pt x="6726" y="288"/>
                  </a:lnTo>
                  <a:cubicBezTo>
                    <a:pt x="6826" y="167"/>
                    <a:pt x="6711" y="0"/>
                    <a:pt x="659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3410133" y="3333879"/>
              <a:ext cx="133119" cy="149364"/>
            </a:xfrm>
            <a:custGeom>
              <a:avLst/>
              <a:gdLst/>
              <a:ahLst/>
              <a:cxnLst/>
              <a:rect l="l" t="t" r="r" b="b"/>
              <a:pathLst>
                <a:path w="6277" h="7043" extrusionOk="0">
                  <a:moveTo>
                    <a:pt x="6042" y="0"/>
                  </a:moveTo>
                  <a:cubicBezTo>
                    <a:pt x="6007" y="0"/>
                    <a:pt x="5970" y="16"/>
                    <a:pt x="5940" y="52"/>
                  </a:cubicBezTo>
                  <a:cubicBezTo>
                    <a:pt x="3872" y="2199"/>
                    <a:pt x="1934" y="4425"/>
                    <a:pt x="101" y="6755"/>
                  </a:cubicBezTo>
                  <a:cubicBezTo>
                    <a:pt x="0" y="6876"/>
                    <a:pt x="116" y="7043"/>
                    <a:pt x="222" y="7043"/>
                  </a:cubicBezTo>
                  <a:cubicBezTo>
                    <a:pt x="255" y="7043"/>
                    <a:pt x="286" y="7027"/>
                    <a:pt x="310" y="6991"/>
                  </a:cubicBezTo>
                  <a:cubicBezTo>
                    <a:pt x="2170" y="4660"/>
                    <a:pt x="4107" y="2435"/>
                    <a:pt x="6176" y="288"/>
                  </a:cubicBezTo>
                  <a:cubicBezTo>
                    <a:pt x="6276" y="167"/>
                    <a:pt x="6161" y="0"/>
                    <a:pt x="604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3450832" y="3339436"/>
              <a:ext cx="143935" cy="161856"/>
            </a:xfrm>
            <a:custGeom>
              <a:avLst/>
              <a:gdLst/>
              <a:ahLst/>
              <a:cxnLst/>
              <a:rect l="l" t="t" r="r" b="b"/>
              <a:pathLst>
                <a:path w="6787" h="7632" extrusionOk="0">
                  <a:moveTo>
                    <a:pt x="6558" y="0"/>
                  </a:moveTo>
                  <a:cubicBezTo>
                    <a:pt x="6523" y="0"/>
                    <a:pt x="6487" y="15"/>
                    <a:pt x="6456" y="52"/>
                  </a:cubicBezTo>
                  <a:cubicBezTo>
                    <a:pt x="4178" y="2382"/>
                    <a:pt x="2057" y="4844"/>
                    <a:pt x="93" y="7410"/>
                  </a:cubicBezTo>
                  <a:cubicBezTo>
                    <a:pt x="1" y="7521"/>
                    <a:pt x="118" y="7632"/>
                    <a:pt x="231" y="7632"/>
                  </a:cubicBezTo>
                  <a:cubicBezTo>
                    <a:pt x="278" y="7632"/>
                    <a:pt x="325" y="7613"/>
                    <a:pt x="355" y="7567"/>
                  </a:cubicBezTo>
                  <a:cubicBezTo>
                    <a:pt x="2345" y="5027"/>
                    <a:pt x="4440" y="2592"/>
                    <a:pt x="6666" y="288"/>
                  </a:cubicBezTo>
                  <a:cubicBezTo>
                    <a:pt x="6786" y="167"/>
                    <a:pt x="6675" y="0"/>
                    <a:pt x="65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3504998" y="2738563"/>
              <a:ext cx="882953" cy="1232792"/>
            </a:xfrm>
            <a:custGeom>
              <a:avLst/>
              <a:gdLst/>
              <a:ahLst/>
              <a:cxnLst/>
              <a:rect l="l" t="t" r="r" b="b"/>
              <a:pathLst>
                <a:path w="41634" h="58130" extrusionOk="0">
                  <a:moveTo>
                    <a:pt x="33255" y="0"/>
                  </a:moveTo>
                  <a:lnTo>
                    <a:pt x="1" y="35139"/>
                  </a:lnTo>
                  <a:cubicBezTo>
                    <a:pt x="1" y="35139"/>
                    <a:pt x="10003" y="38805"/>
                    <a:pt x="13512" y="47446"/>
                  </a:cubicBezTo>
                  <a:cubicBezTo>
                    <a:pt x="17047" y="56087"/>
                    <a:pt x="16366" y="58129"/>
                    <a:pt x="16366" y="58129"/>
                  </a:cubicBezTo>
                  <a:cubicBezTo>
                    <a:pt x="27128" y="42131"/>
                    <a:pt x="30820" y="37051"/>
                    <a:pt x="41634" y="22833"/>
                  </a:cubicBezTo>
                  <a:cubicBezTo>
                    <a:pt x="41634" y="22833"/>
                    <a:pt x="41503" y="7960"/>
                    <a:pt x="33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3500565" y="2734936"/>
              <a:ext cx="891839" cy="1239812"/>
            </a:xfrm>
            <a:custGeom>
              <a:avLst/>
              <a:gdLst/>
              <a:ahLst/>
              <a:cxnLst/>
              <a:rect l="l" t="t" r="r" b="b"/>
              <a:pathLst>
                <a:path w="42053" h="58461" extrusionOk="0">
                  <a:moveTo>
                    <a:pt x="33495" y="410"/>
                  </a:moveTo>
                  <a:cubicBezTo>
                    <a:pt x="36766" y="3667"/>
                    <a:pt x="38771" y="7956"/>
                    <a:pt x="40036" y="12347"/>
                  </a:cubicBezTo>
                  <a:cubicBezTo>
                    <a:pt x="40926" y="15463"/>
                    <a:pt x="41476" y="18683"/>
                    <a:pt x="41660" y="21930"/>
                  </a:cubicBezTo>
                  <a:cubicBezTo>
                    <a:pt x="41686" y="22244"/>
                    <a:pt x="41686" y="22559"/>
                    <a:pt x="41712" y="22873"/>
                  </a:cubicBezTo>
                  <a:cubicBezTo>
                    <a:pt x="41712" y="22893"/>
                    <a:pt x="41712" y="22913"/>
                    <a:pt x="41712" y="22932"/>
                  </a:cubicBezTo>
                  <a:lnTo>
                    <a:pt x="41712" y="22932"/>
                  </a:lnTo>
                  <a:cubicBezTo>
                    <a:pt x="41711" y="22929"/>
                    <a:pt x="41709" y="22928"/>
                    <a:pt x="41706" y="22928"/>
                  </a:cubicBezTo>
                  <a:cubicBezTo>
                    <a:pt x="41698" y="22928"/>
                    <a:pt x="41684" y="22947"/>
                    <a:pt x="41660" y="23004"/>
                  </a:cubicBezTo>
                  <a:cubicBezTo>
                    <a:pt x="41607" y="23109"/>
                    <a:pt x="41529" y="23187"/>
                    <a:pt x="41476" y="23266"/>
                  </a:cubicBezTo>
                  <a:lnTo>
                    <a:pt x="41136" y="23685"/>
                  </a:lnTo>
                  <a:lnTo>
                    <a:pt x="40403" y="24680"/>
                  </a:lnTo>
                  <a:cubicBezTo>
                    <a:pt x="38701" y="26879"/>
                    <a:pt x="37025" y="29105"/>
                    <a:pt x="35349" y="31330"/>
                  </a:cubicBezTo>
                  <a:cubicBezTo>
                    <a:pt x="32547" y="35075"/>
                    <a:pt x="29798" y="38845"/>
                    <a:pt x="27101" y="42642"/>
                  </a:cubicBezTo>
                  <a:cubicBezTo>
                    <a:pt x="23933" y="47120"/>
                    <a:pt x="20869" y="51623"/>
                    <a:pt x="17806" y="56179"/>
                  </a:cubicBezTo>
                  <a:lnTo>
                    <a:pt x="16808" y="57647"/>
                  </a:lnTo>
                  <a:lnTo>
                    <a:pt x="16808" y="57647"/>
                  </a:lnTo>
                  <a:cubicBezTo>
                    <a:pt x="16800" y="57237"/>
                    <a:pt x="16771" y="56830"/>
                    <a:pt x="16706" y="56441"/>
                  </a:cubicBezTo>
                  <a:cubicBezTo>
                    <a:pt x="16313" y="53849"/>
                    <a:pt x="15397" y="51335"/>
                    <a:pt x="14454" y="48900"/>
                  </a:cubicBezTo>
                  <a:cubicBezTo>
                    <a:pt x="13878" y="47355"/>
                    <a:pt x="13171" y="45863"/>
                    <a:pt x="12281" y="44475"/>
                  </a:cubicBezTo>
                  <a:cubicBezTo>
                    <a:pt x="11469" y="43270"/>
                    <a:pt x="10553" y="42171"/>
                    <a:pt x="9531" y="41150"/>
                  </a:cubicBezTo>
                  <a:cubicBezTo>
                    <a:pt x="7777" y="39448"/>
                    <a:pt x="5787" y="37955"/>
                    <a:pt x="3640" y="36777"/>
                  </a:cubicBezTo>
                  <a:cubicBezTo>
                    <a:pt x="2933" y="36358"/>
                    <a:pt x="2200" y="35991"/>
                    <a:pt x="1467" y="35651"/>
                  </a:cubicBezTo>
                  <a:cubicBezTo>
                    <a:pt x="1205" y="35546"/>
                    <a:pt x="969" y="35441"/>
                    <a:pt x="707" y="35337"/>
                  </a:cubicBezTo>
                  <a:cubicBezTo>
                    <a:pt x="651" y="35295"/>
                    <a:pt x="588" y="35260"/>
                    <a:pt x="517" y="35233"/>
                  </a:cubicBezTo>
                  <a:lnTo>
                    <a:pt x="517" y="35233"/>
                  </a:lnTo>
                  <a:lnTo>
                    <a:pt x="1231" y="34499"/>
                  </a:lnTo>
                  <a:lnTo>
                    <a:pt x="3666" y="31933"/>
                  </a:lnTo>
                  <a:lnTo>
                    <a:pt x="7227" y="28162"/>
                  </a:lnTo>
                  <a:lnTo>
                    <a:pt x="11600" y="23527"/>
                  </a:lnTo>
                  <a:lnTo>
                    <a:pt x="16365" y="18500"/>
                  </a:lnTo>
                  <a:lnTo>
                    <a:pt x="21210" y="13394"/>
                  </a:lnTo>
                  <a:lnTo>
                    <a:pt x="25713" y="8629"/>
                  </a:lnTo>
                  <a:lnTo>
                    <a:pt x="29510" y="4596"/>
                  </a:lnTo>
                  <a:lnTo>
                    <a:pt x="32259" y="1716"/>
                  </a:lnTo>
                  <a:lnTo>
                    <a:pt x="33097" y="826"/>
                  </a:lnTo>
                  <a:cubicBezTo>
                    <a:pt x="33236" y="687"/>
                    <a:pt x="33375" y="549"/>
                    <a:pt x="33495" y="410"/>
                  </a:cubicBezTo>
                  <a:close/>
                  <a:moveTo>
                    <a:pt x="33487" y="1"/>
                  </a:moveTo>
                  <a:cubicBezTo>
                    <a:pt x="33444" y="1"/>
                    <a:pt x="33398" y="14"/>
                    <a:pt x="33359" y="40"/>
                  </a:cubicBezTo>
                  <a:lnTo>
                    <a:pt x="32469" y="983"/>
                  </a:lnTo>
                  <a:lnTo>
                    <a:pt x="30034" y="3549"/>
                  </a:lnTo>
                  <a:lnTo>
                    <a:pt x="26446" y="7346"/>
                  </a:lnTo>
                  <a:lnTo>
                    <a:pt x="22074" y="11954"/>
                  </a:lnTo>
                  <a:lnTo>
                    <a:pt x="17308" y="17008"/>
                  </a:lnTo>
                  <a:lnTo>
                    <a:pt x="12490" y="22114"/>
                  </a:lnTo>
                  <a:lnTo>
                    <a:pt x="7986" y="26853"/>
                  </a:lnTo>
                  <a:lnTo>
                    <a:pt x="4190" y="30885"/>
                  </a:lnTo>
                  <a:lnTo>
                    <a:pt x="1440" y="33766"/>
                  </a:lnTo>
                  <a:cubicBezTo>
                    <a:pt x="1021" y="34237"/>
                    <a:pt x="576" y="34682"/>
                    <a:pt x="131" y="35153"/>
                  </a:cubicBezTo>
                  <a:lnTo>
                    <a:pt x="79" y="35206"/>
                  </a:lnTo>
                  <a:cubicBezTo>
                    <a:pt x="0" y="35284"/>
                    <a:pt x="26" y="35441"/>
                    <a:pt x="157" y="35468"/>
                  </a:cubicBezTo>
                  <a:cubicBezTo>
                    <a:pt x="1074" y="35834"/>
                    <a:pt x="1964" y="36253"/>
                    <a:pt x="2802" y="36724"/>
                  </a:cubicBezTo>
                  <a:cubicBezTo>
                    <a:pt x="4844" y="37798"/>
                    <a:pt x="6756" y="39107"/>
                    <a:pt x="8484" y="40652"/>
                  </a:cubicBezTo>
                  <a:cubicBezTo>
                    <a:pt x="10683" y="42563"/>
                    <a:pt x="12412" y="44972"/>
                    <a:pt x="13564" y="47669"/>
                  </a:cubicBezTo>
                  <a:cubicBezTo>
                    <a:pt x="14664" y="50314"/>
                    <a:pt x="15711" y="53063"/>
                    <a:pt x="16261" y="55917"/>
                  </a:cubicBezTo>
                  <a:cubicBezTo>
                    <a:pt x="16365" y="56467"/>
                    <a:pt x="16444" y="57043"/>
                    <a:pt x="16444" y="57646"/>
                  </a:cubicBezTo>
                  <a:cubicBezTo>
                    <a:pt x="16470" y="57777"/>
                    <a:pt x="16470" y="57934"/>
                    <a:pt x="16444" y="58065"/>
                  </a:cubicBezTo>
                  <a:cubicBezTo>
                    <a:pt x="16444" y="58117"/>
                    <a:pt x="16444" y="58169"/>
                    <a:pt x="16418" y="58222"/>
                  </a:cubicBezTo>
                  <a:cubicBezTo>
                    <a:pt x="16346" y="58347"/>
                    <a:pt x="16459" y="58460"/>
                    <a:pt x="16570" y="58460"/>
                  </a:cubicBezTo>
                  <a:cubicBezTo>
                    <a:pt x="16598" y="58460"/>
                    <a:pt x="16626" y="58453"/>
                    <a:pt x="16651" y="58438"/>
                  </a:cubicBezTo>
                  <a:lnTo>
                    <a:pt x="16651" y="58438"/>
                  </a:lnTo>
                  <a:cubicBezTo>
                    <a:pt x="16696" y="58421"/>
                    <a:pt x="16736" y="58385"/>
                    <a:pt x="16758" y="58326"/>
                  </a:cubicBezTo>
                  <a:cubicBezTo>
                    <a:pt x="16761" y="58315"/>
                    <a:pt x="16763" y="58303"/>
                    <a:pt x="16765" y="58291"/>
                  </a:cubicBezTo>
                  <a:lnTo>
                    <a:pt x="16765" y="58291"/>
                  </a:lnTo>
                  <a:cubicBezTo>
                    <a:pt x="19966" y="53555"/>
                    <a:pt x="23168" y="48819"/>
                    <a:pt x="26446" y="44135"/>
                  </a:cubicBezTo>
                  <a:cubicBezTo>
                    <a:pt x="29143" y="40312"/>
                    <a:pt x="31893" y="36515"/>
                    <a:pt x="34695" y="32744"/>
                  </a:cubicBezTo>
                  <a:cubicBezTo>
                    <a:pt x="36318" y="30597"/>
                    <a:pt x="37941" y="28424"/>
                    <a:pt x="39591" y="26277"/>
                  </a:cubicBezTo>
                  <a:lnTo>
                    <a:pt x="40979" y="24444"/>
                  </a:lnTo>
                  <a:lnTo>
                    <a:pt x="41712" y="23475"/>
                  </a:lnTo>
                  <a:cubicBezTo>
                    <a:pt x="41817" y="23344"/>
                    <a:pt x="42000" y="23187"/>
                    <a:pt x="42026" y="23004"/>
                  </a:cubicBezTo>
                  <a:cubicBezTo>
                    <a:pt x="42052" y="22821"/>
                    <a:pt x="42026" y="22637"/>
                    <a:pt x="42000" y="22454"/>
                  </a:cubicBezTo>
                  <a:cubicBezTo>
                    <a:pt x="41869" y="19469"/>
                    <a:pt x="41424" y="16484"/>
                    <a:pt x="40691" y="13577"/>
                  </a:cubicBezTo>
                  <a:cubicBezTo>
                    <a:pt x="39617" y="9178"/>
                    <a:pt x="37810" y="4832"/>
                    <a:pt x="34825" y="1349"/>
                  </a:cubicBezTo>
                  <a:cubicBezTo>
                    <a:pt x="34433" y="904"/>
                    <a:pt x="34040" y="459"/>
                    <a:pt x="33595" y="40"/>
                  </a:cubicBezTo>
                  <a:cubicBezTo>
                    <a:pt x="33569" y="14"/>
                    <a:pt x="33529" y="1"/>
                    <a:pt x="334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4163621" y="2893447"/>
              <a:ext cx="185947" cy="310351"/>
            </a:xfrm>
            <a:custGeom>
              <a:avLst/>
              <a:gdLst/>
              <a:ahLst/>
              <a:cxnLst/>
              <a:rect l="l" t="t" r="r" b="b"/>
              <a:pathLst>
                <a:path w="8768" h="14634" extrusionOk="0">
                  <a:moveTo>
                    <a:pt x="1203" y="1"/>
                  </a:moveTo>
                  <a:cubicBezTo>
                    <a:pt x="1195" y="1"/>
                    <a:pt x="1187" y="1"/>
                    <a:pt x="1179" y="3"/>
                  </a:cubicBezTo>
                  <a:lnTo>
                    <a:pt x="1153" y="3"/>
                  </a:lnTo>
                  <a:cubicBezTo>
                    <a:pt x="393" y="133"/>
                    <a:pt x="0" y="1024"/>
                    <a:pt x="419" y="1678"/>
                  </a:cubicBezTo>
                  <a:cubicBezTo>
                    <a:pt x="631" y="2022"/>
                    <a:pt x="983" y="2192"/>
                    <a:pt x="1336" y="2192"/>
                  </a:cubicBezTo>
                  <a:cubicBezTo>
                    <a:pt x="1405" y="2192"/>
                    <a:pt x="1473" y="2186"/>
                    <a:pt x="1541" y="2173"/>
                  </a:cubicBezTo>
                  <a:lnTo>
                    <a:pt x="1541" y="2173"/>
                  </a:lnTo>
                  <a:cubicBezTo>
                    <a:pt x="1399" y="2834"/>
                    <a:pt x="1975" y="3540"/>
                    <a:pt x="2644" y="3558"/>
                  </a:cubicBezTo>
                  <a:lnTo>
                    <a:pt x="2644" y="3558"/>
                  </a:lnTo>
                  <a:cubicBezTo>
                    <a:pt x="2396" y="3942"/>
                    <a:pt x="2304" y="4401"/>
                    <a:pt x="2619" y="4794"/>
                  </a:cubicBezTo>
                  <a:cubicBezTo>
                    <a:pt x="2779" y="5022"/>
                    <a:pt x="3063" y="5167"/>
                    <a:pt x="3343" y="5182"/>
                  </a:cubicBezTo>
                  <a:lnTo>
                    <a:pt x="3343" y="5182"/>
                  </a:lnTo>
                  <a:cubicBezTo>
                    <a:pt x="3016" y="5683"/>
                    <a:pt x="2823" y="6273"/>
                    <a:pt x="3143" y="6837"/>
                  </a:cubicBezTo>
                  <a:cubicBezTo>
                    <a:pt x="3325" y="7146"/>
                    <a:pt x="3674" y="7327"/>
                    <a:pt x="4007" y="7327"/>
                  </a:cubicBezTo>
                  <a:cubicBezTo>
                    <a:pt x="4039" y="7327"/>
                    <a:pt x="4072" y="7325"/>
                    <a:pt x="4104" y="7322"/>
                  </a:cubicBezTo>
                  <a:lnTo>
                    <a:pt x="4104" y="7322"/>
                  </a:lnTo>
                  <a:cubicBezTo>
                    <a:pt x="4077" y="7918"/>
                    <a:pt x="4646" y="8631"/>
                    <a:pt x="5232" y="8746"/>
                  </a:cubicBezTo>
                  <a:lnTo>
                    <a:pt x="5232" y="8746"/>
                  </a:lnTo>
                  <a:cubicBezTo>
                    <a:pt x="4972" y="9162"/>
                    <a:pt x="4916" y="9710"/>
                    <a:pt x="5263" y="10110"/>
                  </a:cubicBezTo>
                  <a:cubicBezTo>
                    <a:pt x="5457" y="10315"/>
                    <a:pt x="5752" y="10426"/>
                    <a:pt x="6041" y="10426"/>
                  </a:cubicBezTo>
                  <a:cubicBezTo>
                    <a:pt x="6047" y="10426"/>
                    <a:pt x="6054" y="10426"/>
                    <a:pt x="6061" y="10426"/>
                  </a:cubicBezTo>
                  <a:lnTo>
                    <a:pt x="6061" y="10426"/>
                  </a:lnTo>
                  <a:cubicBezTo>
                    <a:pt x="5780" y="10943"/>
                    <a:pt x="5722" y="11562"/>
                    <a:pt x="6128" y="12073"/>
                  </a:cubicBezTo>
                  <a:cubicBezTo>
                    <a:pt x="6337" y="12353"/>
                    <a:pt x="6665" y="12492"/>
                    <a:pt x="6986" y="12492"/>
                  </a:cubicBezTo>
                  <a:cubicBezTo>
                    <a:pt x="7027" y="12492"/>
                    <a:pt x="7067" y="12490"/>
                    <a:pt x="7106" y="12486"/>
                  </a:cubicBezTo>
                  <a:lnTo>
                    <a:pt x="7106" y="12486"/>
                  </a:lnTo>
                  <a:cubicBezTo>
                    <a:pt x="6820" y="13032"/>
                    <a:pt x="6681" y="13642"/>
                    <a:pt x="7044" y="14194"/>
                  </a:cubicBezTo>
                  <a:cubicBezTo>
                    <a:pt x="7236" y="14477"/>
                    <a:pt x="7573" y="14633"/>
                    <a:pt x="7901" y="14633"/>
                  </a:cubicBezTo>
                  <a:cubicBezTo>
                    <a:pt x="8242" y="14633"/>
                    <a:pt x="8573" y="14464"/>
                    <a:pt x="8720" y="14090"/>
                  </a:cubicBezTo>
                  <a:cubicBezTo>
                    <a:pt x="8768" y="13978"/>
                    <a:pt x="8670" y="13895"/>
                    <a:pt x="8562" y="13895"/>
                  </a:cubicBezTo>
                  <a:cubicBezTo>
                    <a:pt x="8493" y="13895"/>
                    <a:pt x="8420" y="13929"/>
                    <a:pt x="8379" y="14011"/>
                  </a:cubicBezTo>
                  <a:cubicBezTo>
                    <a:pt x="8292" y="14207"/>
                    <a:pt x="8097" y="14312"/>
                    <a:pt x="7883" y="14312"/>
                  </a:cubicBezTo>
                  <a:cubicBezTo>
                    <a:pt x="7840" y="14312"/>
                    <a:pt x="7795" y="14308"/>
                    <a:pt x="7751" y="14299"/>
                  </a:cubicBezTo>
                  <a:cubicBezTo>
                    <a:pt x="7489" y="14247"/>
                    <a:pt x="7280" y="14037"/>
                    <a:pt x="7201" y="13749"/>
                  </a:cubicBezTo>
                  <a:cubicBezTo>
                    <a:pt x="7045" y="13223"/>
                    <a:pt x="7281" y="12740"/>
                    <a:pt x="7574" y="12311"/>
                  </a:cubicBezTo>
                  <a:lnTo>
                    <a:pt x="7574" y="12311"/>
                  </a:lnTo>
                  <a:cubicBezTo>
                    <a:pt x="7726" y="12202"/>
                    <a:pt x="7846" y="12044"/>
                    <a:pt x="7908" y="11838"/>
                  </a:cubicBezTo>
                  <a:cubicBezTo>
                    <a:pt x="7960" y="11717"/>
                    <a:pt x="7864" y="11642"/>
                    <a:pt x="7763" y="11642"/>
                  </a:cubicBezTo>
                  <a:cubicBezTo>
                    <a:pt x="7710" y="11642"/>
                    <a:pt x="7656" y="11662"/>
                    <a:pt x="7620" y="11707"/>
                  </a:cubicBezTo>
                  <a:cubicBezTo>
                    <a:pt x="7541" y="11810"/>
                    <a:pt x="7459" y="11920"/>
                    <a:pt x="7381" y="12035"/>
                  </a:cubicBezTo>
                  <a:lnTo>
                    <a:pt x="7381" y="12035"/>
                  </a:lnTo>
                  <a:cubicBezTo>
                    <a:pt x="7270" y="12123"/>
                    <a:pt x="7135" y="12178"/>
                    <a:pt x="6992" y="12178"/>
                  </a:cubicBezTo>
                  <a:cubicBezTo>
                    <a:pt x="6704" y="12178"/>
                    <a:pt x="6416" y="11995"/>
                    <a:pt x="6311" y="11733"/>
                  </a:cubicBezTo>
                  <a:cubicBezTo>
                    <a:pt x="6020" y="11235"/>
                    <a:pt x="6207" y="10703"/>
                    <a:pt x="6545" y="10296"/>
                  </a:cubicBezTo>
                  <a:lnTo>
                    <a:pt x="6545" y="10296"/>
                  </a:lnTo>
                  <a:cubicBezTo>
                    <a:pt x="6661" y="10228"/>
                    <a:pt x="6760" y="10132"/>
                    <a:pt x="6832" y="10007"/>
                  </a:cubicBezTo>
                  <a:lnTo>
                    <a:pt x="6832" y="10007"/>
                  </a:lnTo>
                  <a:cubicBezTo>
                    <a:pt x="6833" y="10006"/>
                    <a:pt x="6834" y="10006"/>
                    <a:pt x="6835" y="10005"/>
                  </a:cubicBezTo>
                  <a:lnTo>
                    <a:pt x="6834" y="10004"/>
                  </a:lnTo>
                  <a:lnTo>
                    <a:pt x="6834" y="10004"/>
                  </a:lnTo>
                  <a:cubicBezTo>
                    <a:pt x="6843" y="9988"/>
                    <a:pt x="6852" y="9970"/>
                    <a:pt x="6861" y="9953"/>
                  </a:cubicBezTo>
                  <a:cubicBezTo>
                    <a:pt x="6899" y="9837"/>
                    <a:pt x="6810" y="9720"/>
                    <a:pt x="6707" y="9720"/>
                  </a:cubicBezTo>
                  <a:cubicBezTo>
                    <a:pt x="6671" y="9720"/>
                    <a:pt x="6633" y="9735"/>
                    <a:pt x="6599" y="9769"/>
                  </a:cubicBezTo>
                  <a:cubicBezTo>
                    <a:pt x="6507" y="9846"/>
                    <a:pt x="6420" y="9932"/>
                    <a:pt x="6339" y="10025"/>
                  </a:cubicBezTo>
                  <a:lnTo>
                    <a:pt x="6339" y="10025"/>
                  </a:lnTo>
                  <a:cubicBezTo>
                    <a:pt x="6239" y="10082"/>
                    <a:pt x="6126" y="10111"/>
                    <a:pt x="6012" y="10111"/>
                  </a:cubicBezTo>
                  <a:cubicBezTo>
                    <a:pt x="5823" y="10111"/>
                    <a:pt x="5633" y="10032"/>
                    <a:pt x="5499" y="9874"/>
                  </a:cubicBezTo>
                  <a:cubicBezTo>
                    <a:pt x="5191" y="9500"/>
                    <a:pt x="5400" y="8979"/>
                    <a:pt x="5723" y="8682"/>
                  </a:cubicBezTo>
                  <a:lnTo>
                    <a:pt x="5723" y="8682"/>
                  </a:lnTo>
                  <a:cubicBezTo>
                    <a:pt x="5800" y="8642"/>
                    <a:pt x="5875" y="8586"/>
                    <a:pt x="5944" y="8512"/>
                  </a:cubicBezTo>
                  <a:cubicBezTo>
                    <a:pt x="6054" y="8381"/>
                    <a:pt x="5962" y="8232"/>
                    <a:pt x="5837" y="8232"/>
                  </a:cubicBezTo>
                  <a:cubicBezTo>
                    <a:pt x="5813" y="8232"/>
                    <a:pt x="5787" y="8238"/>
                    <a:pt x="5761" y="8251"/>
                  </a:cubicBezTo>
                  <a:cubicBezTo>
                    <a:pt x="5660" y="8301"/>
                    <a:pt x="5566" y="8367"/>
                    <a:pt x="5480" y="8446"/>
                  </a:cubicBezTo>
                  <a:lnTo>
                    <a:pt x="5480" y="8446"/>
                  </a:lnTo>
                  <a:cubicBezTo>
                    <a:pt x="5430" y="8461"/>
                    <a:pt x="5378" y="8469"/>
                    <a:pt x="5327" y="8469"/>
                  </a:cubicBezTo>
                  <a:cubicBezTo>
                    <a:pt x="4791" y="8469"/>
                    <a:pt x="4201" y="7700"/>
                    <a:pt x="4418" y="7219"/>
                  </a:cubicBezTo>
                  <a:lnTo>
                    <a:pt x="4418" y="7219"/>
                  </a:lnTo>
                  <a:cubicBezTo>
                    <a:pt x="4539" y="7147"/>
                    <a:pt x="4642" y="7039"/>
                    <a:pt x="4714" y="6889"/>
                  </a:cubicBezTo>
                  <a:cubicBezTo>
                    <a:pt x="4776" y="6785"/>
                    <a:pt x="4690" y="6648"/>
                    <a:pt x="4587" y="6648"/>
                  </a:cubicBezTo>
                  <a:cubicBezTo>
                    <a:pt x="4559" y="6648"/>
                    <a:pt x="4531" y="6658"/>
                    <a:pt x="4504" y="6680"/>
                  </a:cubicBezTo>
                  <a:cubicBezTo>
                    <a:pt x="4367" y="6759"/>
                    <a:pt x="4269" y="6857"/>
                    <a:pt x="4204" y="6968"/>
                  </a:cubicBezTo>
                  <a:lnTo>
                    <a:pt x="4204" y="6968"/>
                  </a:lnTo>
                  <a:cubicBezTo>
                    <a:pt x="4125" y="7005"/>
                    <a:pt x="4037" y="7024"/>
                    <a:pt x="3947" y="7024"/>
                  </a:cubicBezTo>
                  <a:cubicBezTo>
                    <a:pt x="3923" y="7024"/>
                    <a:pt x="3899" y="7023"/>
                    <a:pt x="3876" y="7020"/>
                  </a:cubicBezTo>
                  <a:cubicBezTo>
                    <a:pt x="3640" y="6968"/>
                    <a:pt x="3431" y="6758"/>
                    <a:pt x="3378" y="6522"/>
                  </a:cubicBezTo>
                  <a:cubicBezTo>
                    <a:pt x="3195" y="5894"/>
                    <a:pt x="3614" y="5318"/>
                    <a:pt x="4033" y="4873"/>
                  </a:cubicBezTo>
                  <a:lnTo>
                    <a:pt x="4011" y="4856"/>
                  </a:lnTo>
                  <a:lnTo>
                    <a:pt x="4011" y="4856"/>
                  </a:lnTo>
                  <a:cubicBezTo>
                    <a:pt x="4019" y="4844"/>
                    <a:pt x="4026" y="4833"/>
                    <a:pt x="4033" y="4820"/>
                  </a:cubicBezTo>
                  <a:cubicBezTo>
                    <a:pt x="4090" y="4706"/>
                    <a:pt x="3994" y="4577"/>
                    <a:pt x="3887" y="4577"/>
                  </a:cubicBezTo>
                  <a:cubicBezTo>
                    <a:pt x="3847" y="4577"/>
                    <a:pt x="3806" y="4595"/>
                    <a:pt x="3771" y="4637"/>
                  </a:cubicBezTo>
                  <a:cubicBezTo>
                    <a:pt x="3716" y="4698"/>
                    <a:pt x="3660" y="4761"/>
                    <a:pt x="3606" y="4827"/>
                  </a:cubicBezTo>
                  <a:lnTo>
                    <a:pt x="3606" y="4827"/>
                  </a:lnTo>
                  <a:cubicBezTo>
                    <a:pt x="3541" y="4862"/>
                    <a:pt x="3469" y="4877"/>
                    <a:pt x="3395" y="4877"/>
                  </a:cubicBezTo>
                  <a:cubicBezTo>
                    <a:pt x="3186" y="4877"/>
                    <a:pt x="2962" y="4753"/>
                    <a:pt x="2854" y="4585"/>
                  </a:cubicBezTo>
                  <a:cubicBezTo>
                    <a:pt x="2540" y="4087"/>
                    <a:pt x="3064" y="3485"/>
                    <a:pt x="3457" y="3223"/>
                  </a:cubicBezTo>
                  <a:lnTo>
                    <a:pt x="3444" y="3209"/>
                  </a:lnTo>
                  <a:lnTo>
                    <a:pt x="3444" y="3209"/>
                  </a:lnTo>
                  <a:cubicBezTo>
                    <a:pt x="3449" y="3205"/>
                    <a:pt x="3453" y="3201"/>
                    <a:pt x="3457" y="3197"/>
                  </a:cubicBezTo>
                  <a:cubicBezTo>
                    <a:pt x="3568" y="3086"/>
                    <a:pt x="3471" y="2918"/>
                    <a:pt x="3344" y="2918"/>
                  </a:cubicBezTo>
                  <a:cubicBezTo>
                    <a:pt x="3321" y="2918"/>
                    <a:pt x="3297" y="2923"/>
                    <a:pt x="3273" y="2935"/>
                  </a:cubicBezTo>
                  <a:cubicBezTo>
                    <a:pt x="3168" y="3002"/>
                    <a:pt x="3061" y="3086"/>
                    <a:pt x="2961" y="3181"/>
                  </a:cubicBezTo>
                  <a:lnTo>
                    <a:pt x="2961" y="3181"/>
                  </a:lnTo>
                  <a:cubicBezTo>
                    <a:pt x="2870" y="3218"/>
                    <a:pt x="2778" y="3235"/>
                    <a:pt x="2689" y="3235"/>
                  </a:cubicBezTo>
                  <a:cubicBezTo>
                    <a:pt x="2083" y="3235"/>
                    <a:pt x="1591" y="2440"/>
                    <a:pt x="2074" y="1910"/>
                  </a:cubicBezTo>
                  <a:lnTo>
                    <a:pt x="2074" y="1910"/>
                  </a:lnTo>
                  <a:cubicBezTo>
                    <a:pt x="2098" y="1888"/>
                    <a:pt x="2121" y="1865"/>
                    <a:pt x="2144" y="1840"/>
                  </a:cubicBezTo>
                  <a:lnTo>
                    <a:pt x="2144" y="1840"/>
                  </a:lnTo>
                  <a:cubicBezTo>
                    <a:pt x="2177" y="1811"/>
                    <a:pt x="2213" y="1784"/>
                    <a:pt x="2252" y="1757"/>
                  </a:cubicBezTo>
                  <a:lnTo>
                    <a:pt x="2229" y="1738"/>
                  </a:lnTo>
                  <a:lnTo>
                    <a:pt x="2229" y="1738"/>
                  </a:lnTo>
                  <a:cubicBezTo>
                    <a:pt x="2237" y="1727"/>
                    <a:pt x="2245" y="1716"/>
                    <a:pt x="2252" y="1704"/>
                  </a:cubicBezTo>
                  <a:cubicBezTo>
                    <a:pt x="2350" y="1587"/>
                    <a:pt x="2228" y="1484"/>
                    <a:pt x="2105" y="1484"/>
                  </a:cubicBezTo>
                  <a:cubicBezTo>
                    <a:pt x="2064" y="1484"/>
                    <a:pt x="2023" y="1495"/>
                    <a:pt x="1990" y="1521"/>
                  </a:cubicBezTo>
                  <a:cubicBezTo>
                    <a:pt x="1885" y="1599"/>
                    <a:pt x="1799" y="1683"/>
                    <a:pt x="1730" y="1771"/>
                  </a:cubicBezTo>
                  <a:lnTo>
                    <a:pt x="1730" y="1771"/>
                  </a:lnTo>
                  <a:cubicBezTo>
                    <a:pt x="1614" y="1834"/>
                    <a:pt x="1487" y="1865"/>
                    <a:pt x="1360" y="1865"/>
                  </a:cubicBezTo>
                  <a:cubicBezTo>
                    <a:pt x="1107" y="1865"/>
                    <a:pt x="858" y="1741"/>
                    <a:pt x="707" y="1495"/>
                  </a:cubicBezTo>
                  <a:cubicBezTo>
                    <a:pt x="419" y="1024"/>
                    <a:pt x="707" y="395"/>
                    <a:pt x="1283" y="343"/>
                  </a:cubicBezTo>
                  <a:cubicBezTo>
                    <a:pt x="1459" y="293"/>
                    <a:pt x="1394" y="1"/>
                    <a:pt x="12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4121416" y="2943477"/>
              <a:ext cx="185947" cy="310563"/>
            </a:xfrm>
            <a:custGeom>
              <a:avLst/>
              <a:gdLst/>
              <a:ahLst/>
              <a:cxnLst/>
              <a:rect l="l" t="t" r="r" b="b"/>
              <a:pathLst>
                <a:path w="8768" h="14644" extrusionOk="0">
                  <a:moveTo>
                    <a:pt x="1179" y="0"/>
                  </a:moveTo>
                  <a:cubicBezTo>
                    <a:pt x="393" y="131"/>
                    <a:pt x="0" y="1021"/>
                    <a:pt x="419" y="1676"/>
                  </a:cubicBezTo>
                  <a:cubicBezTo>
                    <a:pt x="633" y="2023"/>
                    <a:pt x="990" y="2193"/>
                    <a:pt x="1347" y="2193"/>
                  </a:cubicBezTo>
                  <a:cubicBezTo>
                    <a:pt x="1427" y="2193"/>
                    <a:pt x="1508" y="2185"/>
                    <a:pt x="1586" y="2168"/>
                  </a:cubicBezTo>
                  <a:lnTo>
                    <a:pt x="1586" y="2168"/>
                  </a:lnTo>
                  <a:cubicBezTo>
                    <a:pt x="1440" y="2836"/>
                    <a:pt x="2012" y="3535"/>
                    <a:pt x="2680" y="3538"/>
                  </a:cubicBezTo>
                  <a:lnTo>
                    <a:pt x="2680" y="3538"/>
                  </a:lnTo>
                  <a:cubicBezTo>
                    <a:pt x="2416" y="3930"/>
                    <a:pt x="2309" y="4410"/>
                    <a:pt x="2619" y="4818"/>
                  </a:cubicBezTo>
                  <a:cubicBezTo>
                    <a:pt x="2778" y="5030"/>
                    <a:pt x="3065" y="5169"/>
                    <a:pt x="3347" y="5185"/>
                  </a:cubicBezTo>
                  <a:lnTo>
                    <a:pt x="3347" y="5185"/>
                  </a:lnTo>
                  <a:cubicBezTo>
                    <a:pt x="3017" y="5692"/>
                    <a:pt x="2822" y="6276"/>
                    <a:pt x="3143" y="6860"/>
                  </a:cubicBezTo>
                  <a:cubicBezTo>
                    <a:pt x="3327" y="7159"/>
                    <a:pt x="3682" y="7342"/>
                    <a:pt x="4018" y="7342"/>
                  </a:cubicBezTo>
                  <a:cubicBezTo>
                    <a:pt x="4050" y="7342"/>
                    <a:pt x="4082" y="7340"/>
                    <a:pt x="4114" y="7336"/>
                  </a:cubicBezTo>
                  <a:lnTo>
                    <a:pt x="4114" y="7336"/>
                  </a:lnTo>
                  <a:cubicBezTo>
                    <a:pt x="4102" y="7931"/>
                    <a:pt x="4664" y="8635"/>
                    <a:pt x="5242" y="8745"/>
                  </a:cubicBezTo>
                  <a:lnTo>
                    <a:pt x="5242" y="8745"/>
                  </a:lnTo>
                  <a:cubicBezTo>
                    <a:pt x="4973" y="9169"/>
                    <a:pt x="4912" y="9721"/>
                    <a:pt x="5263" y="10107"/>
                  </a:cubicBezTo>
                  <a:cubicBezTo>
                    <a:pt x="5457" y="10325"/>
                    <a:pt x="5752" y="10437"/>
                    <a:pt x="6041" y="10437"/>
                  </a:cubicBezTo>
                  <a:cubicBezTo>
                    <a:pt x="6048" y="10437"/>
                    <a:pt x="6056" y="10437"/>
                    <a:pt x="6063" y="10437"/>
                  </a:cubicBezTo>
                  <a:lnTo>
                    <a:pt x="6063" y="10437"/>
                  </a:lnTo>
                  <a:cubicBezTo>
                    <a:pt x="5780" y="10963"/>
                    <a:pt x="5720" y="11584"/>
                    <a:pt x="6128" y="12097"/>
                  </a:cubicBezTo>
                  <a:cubicBezTo>
                    <a:pt x="6339" y="12367"/>
                    <a:pt x="6671" y="12505"/>
                    <a:pt x="6996" y="12505"/>
                  </a:cubicBezTo>
                  <a:cubicBezTo>
                    <a:pt x="7038" y="12505"/>
                    <a:pt x="7080" y="12503"/>
                    <a:pt x="7121" y="12499"/>
                  </a:cubicBezTo>
                  <a:lnTo>
                    <a:pt x="7121" y="12499"/>
                  </a:lnTo>
                  <a:cubicBezTo>
                    <a:pt x="6835" y="13038"/>
                    <a:pt x="6689" y="13638"/>
                    <a:pt x="7070" y="14192"/>
                  </a:cubicBezTo>
                  <a:cubicBezTo>
                    <a:pt x="7263" y="14487"/>
                    <a:pt x="7600" y="14644"/>
                    <a:pt x="7924" y="14644"/>
                  </a:cubicBezTo>
                  <a:cubicBezTo>
                    <a:pt x="8262" y="14644"/>
                    <a:pt x="8586" y="14474"/>
                    <a:pt x="8720" y="14113"/>
                  </a:cubicBezTo>
                  <a:cubicBezTo>
                    <a:pt x="8768" y="13985"/>
                    <a:pt x="8669" y="13906"/>
                    <a:pt x="8567" y="13906"/>
                  </a:cubicBezTo>
                  <a:cubicBezTo>
                    <a:pt x="8502" y="13906"/>
                    <a:pt x="8436" y="13938"/>
                    <a:pt x="8406" y="14009"/>
                  </a:cubicBezTo>
                  <a:cubicBezTo>
                    <a:pt x="8294" y="14210"/>
                    <a:pt x="8087" y="14334"/>
                    <a:pt x="7866" y="14334"/>
                  </a:cubicBezTo>
                  <a:cubicBezTo>
                    <a:pt x="7828" y="14334"/>
                    <a:pt x="7790" y="14331"/>
                    <a:pt x="7751" y="14323"/>
                  </a:cubicBezTo>
                  <a:cubicBezTo>
                    <a:pt x="7489" y="14244"/>
                    <a:pt x="7280" y="14035"/>
                    <a:pt x="7201" y="13773"/>
                  </a:cubicBezTo>
                  <a:cubicBezTo>
                    <a:pt x="7049" y="13260"/>
                    <a:pt x="7270" y="12774"/>
                    <a:pt x="7563" y="12346"/>
                  </a:cubicBezTo>
                  <a:lnTo>
                    <a:pt x="7563" y="12346"/>
                  </a:lnTo>
                  <a:cubicBezTo>
                    <a:pt x="7728" y="12239"/>
                    <a:pt x="7862" y="12078"/>
                    <a:pt x="7934" y="11862"/>
                  </a:cubicBezTo>
                  <a:cubicBezTo>
                    <a:pt x="7967" y="11729"/>
                    <a:pt x="7875" y="11659"/>
                    <a:pt x="7775" y="11659"/>
                  </a:cubicBezTo>
                  <a:cubicBezTo>
                    <a:pt x="7718" y="11659"/>
                    <a:pt x="7658" y="11683"/>
                    <a:pt x="7620" y="11731"/>
                  </a:cubicBezTo>
                  <a:cubicBezTo>
                    <a:pt x="7613" y="11740"/>
                    <a:pt x="7606" y="11750"/>
                    <a:pt x="7599" y="11759"/>
                  </a:cubicBezTo>
                  <a:lnTo>
                    <a:pt x="7599" y="11759"/>
                  </a:lnTo>
                  <a:lnTo>
                    <a:pt x="7594" y="11757"/>
                  </a:lnTo>
                  <a:cubicBezTo>
                    <a:pt x="7591" y="11765"/>
                    <a:pt x="7588" y="11772"/>
                    <a:pt x="7584" y="11780"/>
                  </a:cubicBezTo>
                  <a:lnTo>
                    <a:pt x="7584" y="11780"/>
                  </a:lnTo>
                  <a:cubicBezTo>
                    <a:pt x="7531" y="11853"/>
                    <a:pt x="7477" y="11929"/>
                    <a:pt x="7423" y="12007"/>
                  </a:cubicBezTo>
                  <a:lnTo>
                    <a:pt x="7423" y="12007"/>
                  </a:lnTo>
                  <a:cubicBezTo>
                    <a:pt x="7306" y="12116"/>
                    <a:pt x="7154" y="12176"/>
                    <a:pt x="6992" y="12176"/>
                  </a:cubicBezTo>
                  <a:cubicBezTo>
                    <a:pt x="6677" y="12176"/>
                    <a:pt x="6416" y="12019"/>
                    <a:pt x="6285" y="11757"/>
                  </a:cubicBezTo>
                  <a:cubicBezTo>
                    <a:pt x="6019" y="11246"/>
                    <a:pt x="6200" y="10735"/>
                    <a:pt x="6516" y="10324"/>
                  </a:cubicBezTo>
                  <a:lnTo>
                    <a:pt x="6516" y="10324"/>
                  </a:lnTo>
                  <a:cubicBezTo>
                    <a:pt x="6661" y="10248"/>
                    <a:pt x="6783" y="10132"/>
                    <a:pt x="6861" y="9976"/>
                  </a:cubicBezTo>
                  <a:cubicBezTo>
                    <a:pt x="6919" y="9840"/>
                    <a:pt x="6819" y="9719"/>
                    <a:pt x="6709" y="9719"/>
                  </a:cubicBezTo>
                  <a:cubicBezTo>
                    <a:pt x="6671" y="9719"/>
                    <a:pt x="6633" y="9733"/>
                    <a:pt x="6599" y="9767"/>
                  </a:cubicBezTo>
                  <a:cubicBezTo>
                    <a:pt x="6511" y="9844"/>
                    <a:pt x="6427" y="9929"/>
                    <a:pt x="6349" y="10020"/>
                  </a:cubicBezTo>
                  <a:lnTo>
                    <a:pt x="6349" y="10020"/>
                  </a:lnTo>
                  <a:cubicBezTo>
                    <a:pt x="6244" y="10086"/>
                    <a:pt x="6124" y="10119"/>
                    <a:pt x="6003" y="10119"/>
                  </a:cubicBezTo>
                  <a:cubicBezTo>
                    <a:pt x="5817" y="10119"/>
                    <a:pt x="5631" y="10039"/>
                    <a:pt x="5499" y="9872"/>
                  </a:cubicBezTo>
                  <a:cubicBezTo>
                    <a:pt x="5174" y="9503"/>
                    <a:pt x="5369" y="8991"/>
                    <a:pt x="5699" y="8692"/>
                  </a:cubicBezTo>
                  <a:lnTo>
                    <a:pt x="5699" y="8692"/>
                  </a:lnTo>
                  <a:cubicBezTo>
                    <a:pt x="5785" y="8651"/>
                    <a:pt x="5867" y="8591"/>
                    <a:pt x="5944" y="8510"/>
                  </a:cubicBezTo>
                  <a:cubicBezTo>
                    <a:pt x="6055" y="8399"/>
                    <a:pt x="5959" y="8231"/>
                    <a:pt x="5831" y="8231"/>
                  </a:cubicBezTo>
                  <a:cubicBezTo>
                    <a:pt x="5808" y="8231"/>
                    <a:pt x="5785" y="8236"/>
                    <a:pt x="5761" y="8248"/>
                  </a:cubicBezTo>
                  <a:cubicBezTo>
                    <a:pt x="5744" y="8257"/>
                    <a:pt x="5727" y="8267"/>
                    <a:pt x="5711" y="8277"/>
                  </a:cubicBezTo>
                  <a:lnTo>
                    <a:pt x="5711" y="8277"/>
                  </a:lnTo>
                  <a:lnTo>
                    <a:pt x="5709" y="8274"/>
                  </a:lnTo>
                  <a:cubicBezTo>
                    <a:pt x="5706" y="8277"/>
                    <a:pt x="5703" y="8280"/>
                    <a:pt x="5701" y="8283"/>
                  </a:cubicBezTo>
                  <a:lnTo>
                    <a:pt x="5701" y="8283"/>
                  </a:lnTo>
                  <a:cubicBezTo>
                    <a:pt x="5636" y="8323"/>
                    <a:pt x="5574" y="8369"/>
                    <a:pt x="5516" y="8421"/>
                  </a:cubicBezTo>
                  <a:lnTo>
                    <a:pt x="5516" y="8421"/>
                  </a:lnTo>
                  <a:cubicBezTo>
                    <a:pt x="5446" y="8453"/>
                    <a:pt x="5372" y="8468"/>
                    <a:pt x="5298" y="8468"/>
                  </a:cubicBezTo>
                  <a:cubicBezTo>
                    <a:pt x="4776" y="8468"/>
                    <a:pt x="4212" y="7734"/>
                    <a:pt x="4408" y="7245"/>
                  </a:cubicBezTo>
                  <a:lnTo>
                    <a:pt x="4408" y="7245"/>
                  </a:lnTo>
                  <a:cubicBezTo>
                    <a:pt x="4533" y="7176"/>
                    <a:pt x="4640" y="7067"/>
                    <a:pt x="4714" y="6913"/>
                  </a:cubicBezTo>
                  <a:cubicBezTo>
                    <a:pt x="4776" y="6788"/>
                    <a:pt x="4689" y="6646"/>
                    <a:pt x="4586" y="6646"/>
                  </a:cubicBezTo>
                  <a:cubicBezTo>
                    <a:pt x="4559" y="6646"/>
                    <a:pt x="4531" y="6656"/>
                    <a:pt x="4504" y="6677"/>
                  </a:cubicBezTo>
                  <a:cubicBezTo>
                    <a:pt x="4371" y="6755"/>
                    <a:pt x="4276" y="6853"/>
                    <a:pt x="4213" y="6963"/>
                  </a:cubicBezTo>
                  <a:lnTo>
                    <a:pt x="4213" y="6963"/>
                  </a:lnTo>
                  <a:cubicBezTo>
                    <a:pt x="4138" y="7004"/>
                    <a:pt x="4055" y="7029"/>
                    <a:pt x="3972" y="7029"/>
                  </a:cubicBezTo>
                  <a:cubicBezTo>
                    <a:pt x="3940" y="7029"/>
                    <a:pt x="3907" y="7025"/>
                    <a:pt x="3876" y="7017"/>
                  </a:cubicBezTo>
                  <a:cubicBezTo>
                    <a:pt x="3614" y="6965"/>
                    <a:pt x="3404" y="6756"/>
                    <a:pt x="3352" y="6520"/>
                  </a:cubicBezTo>
                  <a:cubicBezTo>
                    <a:pt x="3193" y="5974"/>
                    <a:pt x="3507" y="5468"/>
                    <a:pt x="3850" y="5053"/>
                  </a:cubicBezTo>
                  <a:lnTo>
                    <a:pt x="3850" y="5053"/>
                  </a:lnTo>
                  <a:cubicBezTo>
                    <a:pt x="3922" y="5000"/>
                    <a:pt x="3985" y="4931"/>
                    <a:pt x="4033" y="4844"/>
                  </a:cubicBezTo>
                  <a:cubicBezTo>
                    <a:pt x="4093" y="4725"/>
                    <a:pt x="3986" y="4590"/>
                    <a:pt x="3873" y="4590"/>
                  </a:cubicBezTo>
                  <a:cubicBezTo>
                    <a:pt x="3838" y="4590"/>
                    <a:pt x="3802" y="4603"/>
                    <a:pt x="3771" y="4635"/>
                  </a:cubicBezTo>
                  <a:cubicBezTo>
                    <a:pt x="3716" y="4698"/>
                    <a:pt x="3661" y="4763"/>
                    <a:pt x="3607" y="4830"/>
                  </a:cubicBezTo>
                  <a:lnTo>
                    <a:pt x="3607" y="4830"/>
                  </a:lnTo>
                  <a:cubicBezTo>
                    <a:pt x="3546" y="4865"/>
                    <a:pt x="3476" y="4880"/>
                    <a:pt x="3403" y="4880"/>
                  </a:cubicBezTo>
                  <a:cubicBezTo>
                    <a:pt x="3196" y="4880"/>
                    <a:pt x="2964" y="4755"/>
                    <a:pt x="2854" y="4582"/>
                  </a:cubicBezTo>
                  <a:cubicBezTo>
                    <a:pt x="2514" y="4111"/>
                    <a:pt x="3038" y="3509"/>
                    <a:pt x="3431" y="3247"/>
                  </a:cubicBezTo>
                  <a:lnTo>
                    <a:pt x="3418" y="3231"/>
                  </a:lnTo>
                  <a:lnTo>
                    <a:pt x="3418" y="3231"/>
                  </a:lnTo>
                  <a:cubicBezTo>
                    <a:pt x="3431" y="3219"/>
                    <a:pt x="3444" y="3207"/>
                    <a:pt x="3457" y="3195"/>
                  </a:cubicBezTo>
                  <a:cubicBezTo>
                    <a:pt x="3563" y="3088"/>
                    <a:pt x="3480" y="2931"/>
                    <a:pt x="3361" y="2931"/>
                  </a:cubicBezTo>
                  <a:cubicBezTo>
                    <a:pt x="3333" y="2931"/>
                    <a:pt x="3303" y="2939"/>
                    <a:pt x="3273" y="2959"/>
                  </a:cubicBezTo>
                  <a:cubicBezTo>
                    <a:pt x="3257" y="2969"/>
                    <a:pt x="3241" y="2980"/>
                    <a:pt x="3225" y="2991"/>
                  </a:cubicBezTo>
                  <a:lnTo>
                    <a:pt x="3225" y="2991"/>
                  </a:lnTo>
                  <a:lnTo>
                    <a:pt x="3221" y="2985"/>
                  </a:lnTo>
                  <a:cubicBezTo>
                    <a:pt x="3210" y="2996"/>
                    <a:pt x="3199" y="3007"/>
                    <a:pt x="3188" y="3017"/>
                  </a:cubicBezTo>
                  <a:lnTo>
                    <a:pt x="3188" y="3017"/>
                  </a:lnTo>
                  <a:cubicBezTo>
                    <a:pt x="3147" y="3046"/>
                    <a:pt x="3106" y="3078"/>
                    <a:pt x="3065" y="3113"/>
                  </a:cubicBezTo>
                  <a:lnTo>
                    <a:pt x="3065" y="3113"/>
                  </a:lnTo>
                  <a:cubicBezTo>
                    <a:pt x="2936" y="3196"/>
                    <a:pt x="2803" y="3233"/>
                    <a:pt x="2674" y="3233"/>
                  </a:cubicBezTo>
                  <a:cubicBezTo>
                    <a:pt x="2107" y="3233"/>
                    <a:pt x="1626" y="2527"/>
                    <a:pt x="1975" y="2001"/>
                  </a:cubicBezTo>
                  <a:lnTo>
                    <a:pt x="1975" y="2001"/>
                  </a:lnTo>
                  <a:cubicBezTo>
                    <a:pt x="2079" y="1930"/>
                    <a:pt x="2174" y="1839"/>
                    <a:pt x="2252" y="1728"/>
                  </a:cubicBezTo>
                  <a:cubicBezTo>
                    <a:pt x="2351" y="1590"/>
                    <a:pt x="2241" y="1482"/>
                    <a:pt x="2125" y="1482"/>
                  </a:cubicBezTo>
                  <a:cubicBezTo>
                    <a:pt x="2087" y="1482"/>
                    <a:pt x="2049" y="1493"/>
                    <a:pt x="2017" y="1519"/>
                  </a:cubicBezTo>
                  <a:cubicBezTo>
                    <a:pt x="1924" y="1591"/>
                    <a:pt x="1848" y="1669"/>
                    <a:pt x="1785" y="1749"/>
                  </a:cubicBezTo>
                  <a:lnTo>
                    <a:pt x="1785" y="1749"/>
                  </a:lnTo>
                  <a:cubicBezTo>
                    <a:pt x="1661" y="1835"/>
                    <a:pt x="1514" y="1877"/>
                    <a:pt x="1365" y="1877"/>
                  </a:cubicBezTo>
                  <a:cubicBezTo>
                    <a:pt x="1102" y="1877"/>
                    <a:pt x="835" y="1745"/>
                    <a:pt x="681" y="1493"/>
                  </a:cubicBezTo>
                  <a:cubicBezTo>
                    <a:pt x="393" y="1021"/>
                    <a:pt x="707" y="419"/>
                    <a:pt x="1257" y="340"/>
                  </a:cubicBezTo>
                  <a:cubicBezTo>
                    <a:pt x="1458" y="315"/>
                    <a:pt x="1370" y="25"/>
                    <a:pt x="1200" y="25"/>
                  </a:cubicBezTo>
                  <a:cubicBezTo>
                    <a:pt x="1193" y="25"/>
                    <a:pt x="1186" y="25"/>
                    <a:pt x="1179" y="26"/>
                  </a:cubicBezTo>
                  <a:lnTo>
                    <a:pt x="1179"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4079212" y="2993974"/>
              <a:ext cx="185947" cy="310054"/>
            </a:xfrm>
            <a:custGeom>
              <a:avLst/>
              <a:gdLst/>
              <a:ahLst/>
              <a:cxnLst/>
              <a:rect l="l" t="t" r="r" b="b"/>
              <a:pathLst>
                <a:path w="8768" h="14620" extrusionOk="0">
                  <a:moveTo>
                    <a:pt x="1203" y="0"/>
                  </a:moveTo>
                  <a:cubicBezTo>
                    <a:pt x="1195" y="0"/>
                    <a:pt x="1187" y="1"/>
                    <a:pt x="1179" y="2"/>
                  </a:cubicBezTo>
                  <a:cubicBezTo>
                    <a:pt x="393" y="133"/>
                    <a:pt x="0" y="997"/>
                    <a:pt x="419" y="1678"/>
                  </a:cubicBezTo>
                  <a:cubicBezTo>
                    <a:pt x="646" y="2012"/>
                    <a:pt x="1010" y="2182"/>
                    <a:pt x="1370" y="2182"/>
                  </a:cubicBezTo>
                  <a:cubicBezTo>
                    <a:pt x="1434" y="2182"/>
                    <a:pt x="1499" y="2176"/>
                    <a:pt x="1562" y="2166"/>
                  </a:cubicBezTo>
                  <a:lnTo>
                    <a:pt x="1562" y="2166"/>
                  </a:lnTo>
                  <a:cubicBezTo>
                    <a:pt x="1424" y="2829"/>
                    <a:pt x="2001" y="3521"/>
                    <a:pt x="2677" y="3537"/>
                  </a:cubicBezTo>
                  <a:lnTo>
                    <a:pt x="2677" y="3537"/>
                  </a:lnTo>
                  <a:cubicBezTo>
                    <a:pt x="2422" y="3924"/>
                    <a:pt x="2315" y="4393"/>
                    <a:pt x="2619" y="4794"/>
                  </a:cubicBezTo>
                  <a:cubicBezTo>
                    <a:pt x="2791" y="5006"/>
                    <a:pt x="3079" y="5151"/>
                    <a:pt x="3357" y="5171"/>
                  </a:cubicBezTo>
                  <a:lnTo>
                    <a:pt x="3357" y="5171"/>
                  </a:lnTo>
                  <a:cubicBezTo>
                    <a:pt x="3041" y="5675"/>
                    <a:pt x="2850" y="6255"/>
                    <a:pt x="3169" y="6836"/>
                  </a:cubicBezTo>
                  <a:cubicBezTo>
                    <a:pt x="3339" y="7134"/>
                    <a:pt x="3695" y="7317"/>
                    <a:pt x="4035" y="7317"/>
                  </a:cubicBezTo>
                  <a:cubicBezTo>
                    <a:pt x="4058" y="7317"/>
                    <a:pt x="4081" y="7316"/>
                    <a:pt x="4103" y="7315"/>
                  </a:cubicBezTo>
                  <a:lnTo>
                    <a:pt x="4103" y="7315"/>
                  </a:lnTo>
                  <a:cubicBezTo>
                    <a:pt x="4089" y="7910"/>
                    <a:pt x="4651" y="8614"/>
                    <a:pt x="5238" y="8728"/>
                  </a:cubicBezTo>
                  <a:lnTo>
                    <a:pt x="5238" y="8728"/>
                  </a:lnTo>
                  <a:cubicBezTo>
                    <a:pt x="4975" y="9151"/>
                    <a:pt x="4923" y="9699"/>
                    <a:pt x="5290" y="10083"/>
                  </a:cubicBezTo>
                  <a:cubicBezTo>
                    <a:pt x="5471" y="10301"/>
                    <a:pt x="5765" y="10412"/>
                    <a:pt x="6054" y="10412"/>
                  </a:cubicBezTo>
                  <a:cubicBezTo>
                    <a:pt x="6057" y="10412"/>
                    <a:pt x="6060" y="10412"/>
                    <a:pt x="6063" y="10412"/>
                  </a:cubicBezTo>
                  <a:lnTo>
                    <a:pt x="6063" y="10412"/>
                  </a:lnTo>
                  <a:cubicBezTo>
                    <a:pt x="5780" y="10939"/>
                    <a:pt x="5720" y="11560"/>
                    <a:pt x="6128" y="12073"/>
                  </a:cubicBezTo>
                  <a:cubicBezTo>
                    <a:pt x="6350" y="12343"/>
                    <a:pt x="6684" y="12481"/>
                    <a:pt x="7007" y="12481"/>
                  </a:cubicBezTo>
                  <a:cubicBezTo>
                    <a:pt x="7048" y="12481"/>
                    <a:pt x="7089" y="12479"/>
                    <a:pt x="7130" y="12474"/>
                  </a:cubicBezTo>
                  <a:lnTo>
                    <a:pt x="7130" y="12474"/>
                  </a:lnTo>
                  <a:cubicBezTo>
                    <a:pt x="6848" y="13021"/>
                    <a:pt x="6705" y="13629"/>
                    <a:pt x="7070" y="14168"/>
                  </a:cubicBezTo>
                  <a:cubicBezTo>
                    <a:pt x="7263" y="14463"/>
                    <a:pt x="7600" y="14619"/>
                    <a:pt x="7924" y="14619"/>
                  </a:cubicBezTo>
                  <a:cubicBezTo>
                    <a:pt x="8262" y="14619"/>
                    <a:pt x="8586" y="14450"/>
                    <a:pt x="8720" y="14089"/>
                  </a:cubicBezTo>
                  <a:cubicBezTo>
                    <a:pt x="8768" y="13961"/>
                    <a:pt x="8669" y="13882"/>
                    <a:pt x="8566" y="13882"/>
                  </a:cubicBezTo>
                  <a:cubicBezTo>
                    <a:pt x="8502" y="13882"/>
                    <a:pt x="8436" y="13913"/>
                    <a:pt x="8406" y="13984"/>
                  </a:cubicBezTo>
                  <a:cubicBezTo>
                    <a:pt x="8294" y="14185"/>
                    <a:pt x="8087" y="14310"/>
                    <a:pt x="7883" y="14310"/>
                  </a:cubicBezTo>
                  <a:cubicBezTo>
                    <a:pt x="7847" y="14310"/>
                    <a:pt x="7812" y="14306"/>
                    <a:pt x="7777" y="14298"/>
                  </a:cubicBezTo>
                  <a:cubicBezTo>
                    <a:pt x="7489" y="14246"/>
                    <a:pt x="7280" y="14010"/>
                    <a:pt x="7201" y="13749"/>
                  </a:cubicBezTo>
                  <a:cubicBezTo>
                    <a:pt x="7068" y="13235"/>
                    <a:pt x="7280" y="12749"/>
                    <a:pt x="7567" y="12321"/>
                  </a:cubicBezTo>
                  <a:lnTo>
                    <a:pt x="7567" y="12321"/>
                  </a:lnTo>
                  <a:cubicBezTo>
                    <a:pt x="7730" y="12214"/>
                    <a:pt x="7862" y="12054"/>
                    <a:pt x="7934" y="11837"/>
                  </a:cubicBezTo>
                  <a:cubicBezTo>
                    <a:pt x="7969" y="11717"/>
                    <a:pt x="7867" y="11641"/>
                    <a:pt x="7764" y="11641"/>
                  </a:cubicBezTo>
                  <a:cubicBezTo>
                    <a:pt x="7710" y="11641"/>
                    <a:pt x="7656" y="11662"/>
                    <a:pt x="7620" y="11706"/>
                  </a:cubicBezTo>
                  <a:cubicBezTo>
                    <a:pt x="7544" y="11810"/>
                    <a:pt x="7466" y="11920"/>
                    <a:pt x="7390" y="12035"/>
                  </a:cubicBezTo>
                  <a:lnTo>
                    <a:pt x="7390" y="12035"/>
                  </a:lnTo>
                  <a:cubicBezTo>
                    <a:pt x="7286" y="12114"/>
                    <a:pt x="7156" y="12164"/>
                    <a:pt x="7018" y="12178"/>
                  </a:cubicBezTo>
                  <a:cubicBezTo>
                    <a:pt x="6704" y="12178"/>
                    <a:pt x="6416" y="11994"/>
                    <a:pt x="6311" y="11732"/>
                  </a:cubicBezTo>
                  <a:cubicBezTo>
                    <a:pt x="6043" y="11239"/>
                    <a:pt x="6212" y="10713"/>
                    <a:pt x="6538" y="10294"/>
                  </a:cubicBezTo>
                  <a:lnTo>
                    <a:pt x="6538" y="10294"/>
                  </a:lnTo>
                  <a:cubicBezTo>
                    <a:pt x="6677" y="10218"/>
                    <a:pt x="6792" y="10104"/>
                    <a:pt x="6861" y="9952"/>
                  </a:cubicBezTo>
                  <a:cubicBezTo>
                    <a:pt x="6922" y="9830"/>
                    <a:pt x="6810" y="9709"/>
                    <a:pt x="6695" y="9709"/>
                  </a:cubicBezTo>
                  <a:cubicBezTo>
                    <a:pt x="6662" y="9709"/>
                    <a:pt x="6628" y="9719"/>
                    <a:pt x="6599" y="9742"/>
                  </a:cubicBezTo>
                  <a:cubicBezTo>
                    <a:pt x="6497" y="9832"/>
                    <a:pt x="6402" y="9931"/>
                    <a:pt x="6314" y="10038"/>
                  </a:cubicBezTo>
                  <a:lnTo>
                    <a:pt x="6314" y="10038"/>
                  </a:lnTo>
                  <a:cubicBezTo>
                    <a:pt x="6220" y="10086"/>
                    <a:pt x="6116" y="10110"/>
                    <a:pt x="6012" y="10110"/>
                  </a:cubicBezTo>
                  <a:cubicBezTo>
                    <a:pt x="5823" y="10110"/>
                    <a:pt x="5633" y="10031"/>
                    <a:pt x="5499" y="9873"/>
                  </a:cubicBezTo>
                  <a:cubicBezTo>
                    <a:pt x="5200" y="9510"/>
                    <a:pt x="5389" y="8990"/>
                    <a:pt x="5696" y="8683"/>
                  </a:cubicBezTo>
                  <a:lnTo>
                    <a:pt x="5696" y="8683"/>
                  </a:lnTo>
                  <a:cubicBezTo>
                    <a:pt x="5792" y="8641"/>
                    <a:pt x="5884" y="8576"/>
                    <a:pt x="5970" y="8486"/>
                  </a:cubicBezTo>
                  <a:cubicBezTo>
                    <a:pt x="6063" y="8370"/>
                    <a:pt x="5952" y="8215"/>
                    <a:pt x="5817" y="8215"/>
                  </a:cubicBezTo>
                  <a:cubicBezTo>
                    <a:pt x="5799" y="8215"/>
                    <a:pt x="5780" y="8217"/>
                    <a:pt x="5761" y="8224"/>
                  </a:cubicBezTo>
                  <a:cubicBezTo>
                    <a:pt x="5651" y="8283"/>
                    <a:pt x="5549" y="8361"/>
                    <a:pt x="5457" y="8452"/>
                  </a:cubicBezTo>
                  <a:lnTo>
                    <a:pt x="5457" y="8452"/>
                  </a:lnTo>
                  <a:cubicBezTo>
                    <a:pt x="5414" y="8463"/>
                    <a:pt x="5371" y="8468"/>
                    <a:pt x="5327" y="8468"/>
                  </a:cubicBezTo>
                  <a:cubicBezTo>
                    <a:pt x="4795" y="8468"/>
                    <a:pt x="4211" y="7712"/>
                    <a:pt x="4413" y="7230"/>
                  </a:cubicBezTo>
                  <a:lnTo>
                    <a:pt x="4413" y="7230"/>
                  </a:lnTo>
                  <a:cubicBezTo>
                    <a:pt x="4547" y="7161"/>
                    <a:pt x="4662" y="7049"/>
                    <a:pt x="4740" y="6888"/>
                  </a:cubicBezTo>
                  <a:cubicBezTo>
                    <a:pt x="4782" y="6782"/>
                    <a:pt x="4704" y="6624"/>
                    <a:pt x="4589" y="6624"/>
                  </a:cubicBezTo>
                  <a:cubicBezTo>
                    <a:pt x="4563" y="6624"/>
                    <a:pt x="4534" y="6633"/>
                    <a:pt x="4504" y="6653"/>
                  </a:cubicBezTo>
                  <a:cubicBezTo>
                    <a:pt x="4356" y="6738"/>
                    <a:pt x="4253" y="6847"/>
                    <a:pt x="4189" y="6970"/>
                  </a:cubicBezTo>
                  <a:lnTo>
                    <a:pt x="4189" y="6970"/>
                  </a:lnTo>
                  <a:cubicBezTo>
                    <a:pt x="4129" y="6994"/>
                    <a:pt x="4063" y="7006"/>
                    <a:pt x="3996" y="7006"/>
                  </a:cubicBezTo>
                  <a:cubicBezTo>
                    <a:pt x="3957" y="7006"/>
                    <a:pt x="3916" y="7002"/>
                    <a:pt x="3876" y="6993"/>
                  </a:cubicBezTo>
                  <a:cubicBezTo>
                    <a:pt x="3640" y="6941"/>
                    <a:pt x="3431" y="6757"/>
                    <a:pt x="3378" y="6496"/>
                  </a:cubicBezTo>
                  <a:cubicBezTo>
                    <a:pt x="3195" y="5867"/>
                    <a:pt x="3614" y="5317"/>
                    <a:pt x="4033" y="4872"/>
                  </a:cubicBezTo>
                  <a:lnTo>
                    <a:pt x="4013" y="4856"/>
                  </a:lnTo>
                  <a:lnTo>
                    <a:pt x="4013" y="4856"/>
                  </a:lnTo>
                  <a:cubicBezTo>
                    <a:pt x="4020" y="4844"/>
                    <a:pt x="4026" y="4832"/>
                    <a:pt x="4033" y="4820"/>
                  </a:cubicBezTo>
                  <a:cubicBezTo>
                    <a:pt x="4093" y="4700"/>
                    <a:pt x="3986" y="4566"/>
                    <a:pt x="3873" y="4566"/>
                  </a:cubicBezTo>
                  <a:cubicBezTo>
                    <a:pt x="3838" y="4566"/>
                    <a:pt x="3802" y="4579"/>
                    <a:pt x="3771" y="4610"/>
                  </a:cubicBezTo>
                  <a:cubicBezTo>
                    <a:pt x="3711" y="4683"/>
                    <a:pt x="3651" y="4758"/>
                    <a:pt x="3591" y="4836"/>
                  </a:cubicBezTo>
                  <a:lnTo>
                    <a:pt x="3591" y="4836"/>
                  </a:lnTo>
                  <a:cubicBezTo>
                    <a:pt x="3538" y="4859"/>
                    <a:pt x="3480" y="4869"/>
                    <a:pt x="3419" y="4869"/>
                  </a:cubicBezTo>
                  <a:cubicBezTo>
                    <a:pt x="3204" y="4869"/>
                    <a:pt x="2964" y="4740"/>
                    <a:pt x="2854" y="4584"/>
                  </a:cubicBezTo>
                  <a:cubicBezTo>
                    <a:pt x="2587" y="4161"/>
                    <a:pt x="2927" y="3661"/>
                    <a:pt x="3276" y="3361"/>
                  </a:cubicBezTo>
                  <a:lnTo>
                    <a:pt x="3276" y="3361"/>
                  </a:lnTo>
                  <a:cubicBezTo>
                    <a:pt x="3334" y="3323"/>
                    <a:pt x="3392" y="3279"/>
                    <a:pt x="3449" y="3228"/>
                  </a:cubicBezTo>
                  <a:lnTo>
                    <a:pt x="3449" y="3228"/>
                  </a:lnTo>
                  <a:cubicBezTo>
                    <a:pt x="3452" y="3226"/>
                    <a:pt x="3454" y="3224"/>
                    <a:pt x="3457" y="3223"/>
                  </a:cubicBezTo>
                  <a:lnTo>
                    <a:pt x="3456" y="3222"/>
                  </a:lnTo>
                  <a:lnTo>
                    <a:pt x="3456" y="3222"/>
                  </a:lnTo>
                  <a:cubicBezTo>
                    <a:pt x="3465" y="3213"/>
                    <a:pt x="3474" y="3205"/>
                    <a:pt x="3483" y="3196"/>
                  </a:cubicBezTo>
                  <a:cubicBezTo>
                    <a:pt x="3570" y="3065"/>
                    <a:pt x="3475" y="2916"/>
                    <a:pt x="3350" y="2916"/>
                  </a:cubicBezTo>
                  <a:cubicBezTo>
                    <a:pt x="3325" y="2916"/>
                    <a:pt x="3299" y="2922"/>
                    <a:pt x="3273" y="2935"/>
                  </a:cubicBezTo>
                  <a:cubicBezTo>
                    <a:pt x="3210" y="2977"/>
                    <a:pt x="3145" y="3026"/>
                    <a:pt x="3082" y="3080"/>
                  </a:cubicBezTo>
                  <a:lnTo>
                    <a:pt x="3082" y="3080"/>
                  </a:lnTo>
                  <a:cubicBezTo>
                    <a:pt x="2959" y="3147"/>
                    <a:pt x="2823" y="3181"/>
                    <a:pt x="2689" y="3181"/>
                  </a:cubicBezTo>
                  <a:cubicBezTo>
                    <a:pt x="2467" y="3181"/>
                    <a:pt x="2248" y="3089"/>
                    <a:pt x="2095" y="2908"/>
                  </a:cubicBezTo>
                  <a:cubicBezTo>
                    <a:pt x="1861" y="2610"/>
                    <a:pt x="1869" y="2208"/>
                    <a:pt x="2078" y="1927"/>
                  </a:cubicBezTo>
                  <a:lnTo>
                    <a:pt x="2078" y="1927"/>
                  </a:lnTo>
                  <a:cubicBezTo>
                    <a:pt x="2130" y="1883"/>
                    <a:pt x="2179" y="1833"/>
                    <a:pt x="2224" y="1777"/>
                  </a:cubicBezTo>
                  <a:lnTo>
                    <a:pt x="2224" y="1777"/>
                  </a:lnTo>
                  <a:cubicBezTo>
                    <a:pt x="2233" y="1770"/>
                    <a:pt x="2243" y="1763"/>
                    <a:pt x="2252" y="1756"/>
                  </a:cubicBezTo>
                  <a:lnTo>
                    <a:pt x="2245" y="1750"/>
                  </a:lnTo>
                  <a:lnTo>
                    <a:pt x="2245" y="1750"/>
                  </a:lnTo>
                  <a:cubicBezTo>
                    <a:pt x="2256" y="1735"/>
                    <a:pt x="2268" y="1720"/>
                    <a:pt x="2278" y="1704"/>
                  </a:cubicBezTo>
                  <a:cubicBezTo>
                    <a:pt x="2360" y="1582"/>
                    <a:pt x="2236" y="1460"/>
                    <a:pt x="2116" y="1460"/>
                  </a:cubicBezTo>
                  <a:cubicBezTo>
                    <a:pt x="2081" y="1460"/>
                    <a:pt x="2046" y="1471"/>
                    <a:pt x="2017" y="1494"/>
                  </a:cubicBezTo>
                  <a:cubicBezTo>
                    <a:pt x="1902" y="1581"/>
                    <a:pt x="1811" y="1674"/>
                    <a:pt x="1740" y="1771"/>
                  </a:cubicBezTo>
                  <a:lnTo>
                    <a:pt x="1740" y="1771"/>
                  </a:lnTo>
                  <a:cubicBezTo>
                    <a:pt x="1626" y="1834"/>
                    <a:pt x="1498" y="1865"/>
                    <a:pt x="1371" y="1865"/>
                  </a:cubicBezTo>
                  <a:cubicBezTo>
                    <a:pt x="1115" y="1865"/>
                    <a:pt x="858" y="1740"/>
                    <a:pt x="707" y="1494"/>
                  </a:cubicBezTo>
                  <a:cubicBezTo>
                    <a:pt x="419" y="1023"/>
                    <a:pt x="734" y="395"/>
                    <a:pt x="1283" y="316"/>
                  </a:cubicBezTo>
                  <a:cubicBezTo>
                    <a:pt x="1485" y="291"/>
                    <a:pt x="1396" y="0"/>
                    <a:pt x="12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4037007" y="3043941"/>
              <a:ext cx="185947" cy="310351"/>
            </a:xfrm>
            <a:custGeom>
              <a:avLst/>
              <a:gdLst/>
              <a:ahLst/>
              <a:cxnLst/>
              <a:rect l="l" t="t" r="r" b="b"/>
              <a:pathLst>
                <a:path w="8768" h="14634" extrusionOk="0">
                  <a:moveTo>
                    <a:pt x="1203" y="1"/>
                  </a:moveTo>
                  <a:cubicBezTo>
                    <a:pt x="1195" y="1"/>
                    <a:pt x="1187" y="1"/>
                    <a:pt x="1179" y="2"/>
                  </a:cubicBezTo>
                  <a:cubicBezTo>
                    <a:pt x="393" y="133"/>
                    <a:pt x="0" y="1024"/>
                    <a:pt x="446" y="1678"/>
                  </a:cubicBezTo>
                  <a:cubicBezTo>
                    <a:pt x="657" y="2022"/>
                    <a:pt x="1009" y="2192"/>
                    <a:pt x="1362" y="2192"/>
                  </a:cubicBezTo>
                  <a:cubicBezTo>
                    <a:pt x="1438" y="2192"/>
                    <a:pt x="1514" y="2184"/>
                    <a:pt x="1589" y="2169"/>
                  </a:cubicBezTo>
                  <a:lnTo>
                    <a:pt x="1589" y="2169"/>
                  </a:lnTo>
                  <a:cubicBezTo>
                    <a:pt x="1450" y="2827"/>
                    <a:pt x="2020" y="3511"/>
                    <a:pt x="2686" y="3530"/>
                  </a:cubicBezTo>
                  <a:lnTo>
                    <a:pt x="2686" y="3530"/>
                  </a:lnTo>
                  <a:cubicBezTo>
                    <a:pt x="2424" y="3926"/>
                    <a:pt x="2311" y="4405"/>
                    <a:pt x="2619" y="4794"/>
                  </a:cubicBezTo>
                  <a:cubicBezTo>
                    <a:pt x="2794" y="5023"/>
                    <a:pt x="3087" y="5169"/>
                    <a:pt x="3369" y="5182"/>
                  </a:cubicBezTo>
                  <a:lnTo>
                    <a:pt x="3369" y="5182"/>
                  </a:lnTo>
                  <a:cubicBezTo>
                    <a:pt x="3042" y="5683"/>
                    <a:pt x="2849" y="6273"/>
                    <a:pt x="3169" y="6837"/>
                  </a:cubicBezTo>
                  <a:cubicBezTo>
                    <a:pt x="3337" y="7146"/>
                    <a:pt x="3687" y="7327"/>
                    <a:pt x="4024" y="7327"/>
                  </a:cubicBezTo>
                  <a:cubicBezTo>
                    <a:pt x="4054" y="7327"/>
                    <a:pt x="4084" y="7325"/>
                    <a:pt x="4115" y="7322"/>
                  </a:cubicBezTo>
                  <a:lnTo>
                    <a:pt x="4115" y="7322"/>
                  </a:lnTo>
                  <a:cubicBezTo>
                    <a:pt x="4093" y="7914"/>
                    <a:pt x="4649" y="8620"/>
                    <a:pt x="5234" y="8743"/>
                  </a:cubicBezTo>
                  <a:lnTo>
                    <a:pt x="5234" y="8743"/>
                  </a:lnTo>
                  <a:cubicBezTo>
                    <a:pt x="4975" y="9159"/>
                    <a:pt x="4924" y="9710"/>
                    <a:pt x="5290" y="10110"/>
                  </a:cubicBezTo>
                  <a:cubicBezTo>
                    <a:pt x="5471" y="10315"/>
                    <a:pt x="5765" y="10426"/>
                    <a:pt x="6054" y="10426"/>
                  </a:cubicBezTo>
                  <a:cubicBezTo>
                    <a:pt x="6058" y="10426"/>
                    <a:pt x="6063" y="10426"/>
                    <a:pt x="6068" y="10426"/>
                  </a:cubicBezTo>
                  <a:lnTo>
                    <a:pt x="6068" y="10426"/>
                  </a:lnTo>
                  <a:cubicBezTo>
                    <a:pt x="5794" y="10945"/>
                    <a:pt x="5748" y="11570"/>
                    <a:pt x="6154" y="12100"/>
                  </a:cubicBezTo>
                  <a:cubicBezTo>
                    <a:pt x="6360" y="12364"/>
                    <a:pt x="6678" y="12497"/>
                    <a:pt x="6991" y="12497"/>
                  </a:cubicBezTo>
                  <a:cubicBezTo>
                    <a:pt x="7040" y="12497"/>
                    <a:pt x="7088" y="12494"/>
                    <a:pt x="7136" y="12487"/>
                  </a:cubicBezTo>
                  <a:lnTo>
                    <a:pt x="7136" y="12487"/>
                  </a:lnTo>
                  <a:cubicBezTo>
                    <a:pt x="6847" y="13028"/>
                    <a:pt x="6706" y="13640"/>
                    <a:pt x="7070" y="14194"/>
                  </a:cubicBezTo>
                  <a:cubicBezTo>
                    <a:pt x="7263" y="14477"/>
                    <a:pt x="7600" y="14633"/>
                    <a:pt x="7924" y="14633"/>
                  </a:cubicBezTo>
                  <a:cubicBezTo>
                    <a:pt x="8262" y="14633"/>
                    <a:pt x="8586" y="14464"/>
                    <a:pt x="8720" y="14090"/>
                  </a:cubicBezTo>
                  <a:cubicBezTo>
                    <a:pt x="8768" y="13978"/>
                    <a:pt x="8670" y="13895"/>
                    <a:pt x="8568" y="13895"/>
                  </a:cubicBezTo>
                  <a:cubicBezTo>
                    <a:pt x="8503" y="13895"/>
                    <a:pt x="8436" y="13929"/>
                    <a:pt x="8406" y="14011"/>
                  </a:cubicBezTo>
                  <a:cubicBezTo>
                    <a:pt x="8297" y="14207"/>
                    <a:pt x="8098" y="14312"/>
                    <a:pt x="7898" y="14312"/>
                  </a:cubicBezTo>
                  <a:cubicBezTo>
                    <a:pt x="7858" y="14312"/>
                    <a:pt x="7817" y="14308"/>
                    <a:pt x="7777" y="14299"/>
                  </a:cubicBezTo>
                  <a:cubicBezTo>
                    <a:pt x="7489" y="14247"/>
                    <a:pt x="7280" y="14037"/>
                    <a:pt x="7227" y="13749"/>
                  </a:cubicBezTo>
                  <a:cubicBezTo>
                    <a:pt x="7069" y="13216"/>
                    <a:pt x="7313" y="12728"/>
                    <a:pt x="7611" y="12295"/>
                  </a:cubicBezTo>
                  <a:lnTo>
                    <a:pt x="7611" y="12295"/>
                  </a:lnTo>
                  <a:cubicBezTo>
                    <a:pt x="7754" y="12187"/>
                    <a:pt x="7869" y="12034"/>
                    <a:pt x="7934" y="11838"/>
                  </a:cubicBezTo>
                  <a:cubicBezTo>
                    <a:pt x="7967" y="11723"/>
                    <a:pt x="7886" y="11649"/>
                    <a:pt x="7796" y="11649"/>
                  </a:cubicBezTo>
                  <a:cubicBezTo>
                    <a:pt x="7742" y="11649"/>
                    <a:pt x="7685" y="11675"/>
                    <a:pt x="7646" y="11733"/>
                  </a:cubicBezTo>
                  <a:cubicBezTo>
                    <a:pt x="7639" y="11742"/>
                    <a:pt x="7631" y="11752"/>
                    <a:pt x="7624" y="11761"/>
                  </a:cubicBezTo>
                  <a:lnTo>
                    <a:pt x="7624" y="11761"/>
                  </a:lnTo>
                  <a:lnTo>
                    <a:pt x="7620" y="11759"/>
                  </a:lnTo>
                  <a:cubicBezTo>
                    <a:pt x="7618" y="11764"/>
                    <a:pt x="7616" y="11769"/>
                    <a:pt x="7614" y="11773"/>
                  </a:cubicBezTo>
                  <a:lnTo>
                    <a:pt x="7614" y="11773"/>
                  </a:lnTo>
                  <a:cubicBezTo>
                    <a:pt x="7549" y="11856"/>
                    <a:pt x="7483" y="11944"/>
                    <a:pt x="7418" y="12035"/>
                  </a:cubicBezTo>
                  <a:lnTo>
                    <a:pt x="7418" y="12035"/>
                  </a:lnTo>
                  <a:cubicBezTo>
                    <a:pt x="7302" y="12127"/>
                    <a:pt x="7155" y="12178"/>
                    <a:pt x="6992" y="12178"/>
                  </a:cubicBezTo>
                  <a:cubicBezTo>
                    <a:pt x="6704" y="12178"/>
                    <a:pt x="6416" y="12021"/>
                    <a:pt x="6285" y="11733"/>
                  </a:cubicBezTo>
                  <a:cubicBezTo>
                    <a:pt x="6037" y="11239"/>
                    <a:pt x="6212" y="10712"/>
                    <a:pt x="6539" y="10306"/>
                  </a:cubicBezTo>
                  <a:lnTo>
                    <a:pt x="6539" y="10306"/>
                  </a:lnTo>
                  <a:cubicBezTo>
                    <a:pt x="6677" y="10228"/>
                    <a:pt x="6792" y="10111"/>
                    <a:pt x="6861" y="9952"/>
                  </a:cubicBezTo>
                  <a:cubicBezTo>
                    <a:pt x="6919" y="9836"/>
                    <a:pt x="6820" y="9720"/>
                    <a:pt x="6711" y="9720"/>
                  </a:cubicBezTo>
                  <a:cubicBezTo>
                    <a:pt x="6673" y="9720"/>
                    <a:pt x="6633" y="9735"/>
                    <a:pt x="6599" y="9769"/>
                  </a:cubicBezTo>
                  <a:cubicBezTo>
                    <a:pt x="6515" y="9840"/>
                    <a:pt x="6436" y="9917"/>
                    <a:pt x="6362" y="10001"/>
                  </a:cubicBezTo>
                  <a:lnTo>
                    <a:pt x="6362" y="10001"/>
                  </a:lnTo>
                  <a:cubicBezTo>
                    <a:pt x="6253" y="10067"/>
                    <a:pt x="6126" y="10102"/>
                    <a:pt x="5999" y="10102"/>
                  </a:cubicBezTo>
                  <a:cubicBezTo>
                    <a:pt x="5815" y="10102"/>
                    <a:pt x="5630" y="10028"/>
                    <a:pt x="5499" y="9874"/>
                  </a:cubicBezTo>
                  <a:cubicBezTo>
                    <a:pt x="5200" y="9511"/>
                    <a:pt x="5371" y="9009"/>
                    <a:pt x="5685" y="8709"/>
                  </a:cubicBezTo>
                  <a:lnTo>
                    <a:pt x="5685" y="8709"/>
                  </a:lnTo>
                  <a:cubicBezTo>
                    <a:pt x="5785" y="8668"/>
                    <a:pt x="5881" y="8604"/>
                    <a:pt x="5970" y="8512"/>
                  </a:cubicBezTo>
                  <a:cubicBezTo>
                    <a:pt x="6058" y="8381"/>
                    <a:pt x="5963" y="8232"/>
                    <a:pt x="5838" y="8232"/>
                  </a:cubicBezTo>
                  <a:cubicBezTo>
                    <a:pt x="5813" y="8232"/>
                    <a:pt x="5787" y="8238"/>
                    <a:pt x="5761" y="8251"/>
                  </a:cubicBezTo>
                  <a:cubicBezTo>
                    <a:pt x="5661" y="8300"/>
                    <a:pt x="5567" y="8366"/>
                    <a:pt x="5482" y="8444"/>
                  </a:cubicBezTo>
                  <a:lnTo>
                    <a:pt x="5482" y="8444"/>
                  </a:lnTo>
                  <a:cubicBezTo>
                    <a:pt x="5426" y="8462"/>
                    <a:pt x="5369" y="8471"/>
                    <a:pt x="5312" y="8471"/>
                  </a:cubicBezTo>
                  <a:cubicBezTo>
                    <a:pt x="4774" y="8471"/>
                    <a:pt x="4202" y="7723"/>
                    <a:pt x="4413" y="7234"/>
                  </a:cubicBezTo>
                  <a:lnTo>
                    <a:pt x="4413" y="7234"/>
                  </a:lnTo>
                  <a:cubicBezTo>
                    <a:pt x="4548" y="7163"/>
                    <a:pt x="4663" y="7050"/>
                    <a:pt x="4740" y="6889"/>
                  </a:cubicBezTo>
                  <a:cubicBezTo>
                    <a:pt x="4781" y="6785"/>
                    <a:pt x="4708" y="6648"/>
                    <a:pt x="4597" y="6648"/>
                  </a:cubicBezTo>
                  <a:cubicBezTo>
                    <a:pt x="4568" y="6648"/>
                    <a:pt x="4537" y="6658"/>
                    <a:pt x="4504" y="6679"/>
                  </a:cubicBezTo>
                  <a:cubicBezTo>
                    <a:pt x="4378" y="6754"/>
                    <a:pt x="4286" y="6846"/>
                    <a:pt x="4223" y="6949"/>
                  </a:cubicBezTo>
                  <a:lnTo>
                    <a:pt x="4223" y="6949"/>
                  </a:lnTo>
                  <a:cubicBezTo>
                    <a:pt x="4155" y="6987"/>
                    <a:pt x="4077" y="7007"/>
                    <a:pt x="3994" y="7007"/>
                  </a:cubicBezTo>
                  <a:cubicBezTo>
                    <a:pt x="3956" y="7007"/>
                    <a:pt x="3916" y="7003"/>
                    <a:pt x="3876" y="6994"/>
                  </a:cubicBezTo>
                  <a:cubicBezTo>
                    <a:pt x="3614" y="6967"/>
                    <a:pt x="3431" y="6758"/>
                    <a:pt x="3352" y="6522"/>
                  </a:cubicBezTo>
                  <a:cubicBezTo>
                    <a:pt x="3187" y="5934"/>
                    <a:pt x="3530" y="5430"/>
                    <a:pt x="3886" y="5011"/>
                  </a:cubicBezTo>
                  <a:lnTo>
                    <a:pt x="3886" y="5011"/>
                  </a:lnTo>
                  <a:cubicBezTo>
                    <a:pt x="3925" y="4977"/>
                    <a:pt x="3960" y="4936"/>
                    <a:pt x="3991" y="4890"/>
                  </a:cubicBezTo>
                  <a:lnTo>
                    <a:pt x="3991" y="4890"/>
                  </a:lnTo>
                  <a:cubicBezTo>
                    <a:pt x="3996" y="4885"/>
                    <a:pt x="4001" y="4879"/>
                    <a:pt x="4007" y="4873"/>
                  </a:cubicBezTo>
                  <a:lnTo>
                    <a:pt x="4004" y="4871"/>
                  </a:lnTo>
                  <a:lnTo>
                    <a:pt x="4004" y="4871"/>
                  </a:lnTo>
                  <a:cubicBezTo>
                    <a:pt x="4014" y="4855"/>
                    <a:pt x="4024" y="4838"/>
                    <a:pt x="4033" y="4820"/>
                  </a:cubicBezTo>
                  <a:cubicBezTo>
                    <a:pt x="4109" y="4706"/>
                    <a:pt x="4004" y="4577"/>
                    <a:pt x="3901" y="4577"/>
                  </a:cubicBezTo>
                  <a:cubicBezTo>
                    <a:pt x="3863" y="4577"/>
                    <a:pt x="3825" y="4595"/>
                    <a:pt x="3797" y="4637"/>
                  </a:cubicBezTo>
                  <a:cubicBezTo>
                    <a:pt x="3781" y="4655"/>
                    <a:pt x="3764" y="4673"/>
                    <a:pt x="3748" y="4692"/>
                  </a:cubicBezTo>
                  <a:lnTo>
                    <a:pt x="3748" y="4692"/>
                  </a:lnTo>
                  <a:lnTo>
                    <a:pt x="3745" y="4689"/>
                  </a:lnTo>
                  <a:cubicBezTo>
                    <a:pt x="3742" y="4695"/>
                    <a:pt x="3738" y="4701"/>
                    <a:pt x="3735" y="4707"/>
                  </a:cubicBezTo>
                  <a:lnTo>
                    <a:pt x="3735" y="4707"/>
                  </a:lnTo>
                  <a:cubicBezTo>
                    <a:pt x="3708" y="4737"/>
                    <a:pt x="3681" y="4768"/>
                    <a:pt x="3655" y="4800"/>
                  </a:cubicBezTo>
                  <a:lnTo>
                    <a:pt x="3655" y="4800"/>
                  </a:lnTo>
                  <a:cubicBezTo>
                    <a:pt x="3584" y="4857"/>
                    <a:pt x="3496" y="4883"/>
                    <a:pt x="3403" y="4883"/>
                  </a:cubicBezTo>
                  <a:cubicBezTo>
                    <a:pt x="3196" y="4883"/>
                    <a:pt x="2964" y="4757"/>
                    <a:pt x="2854" y="4585"/>
                  </a:cubicBezTo>
                  <a:cubicBezTo>
                    <a:pt x="2564" y="4160"/>
                    <a:pt x="2904" y="3658"/>
                    <a:pt x="3254" y="3374"/>
                  </a:cubicBezTo>
                  <a:lnTo>
                    <a:pt x="3254" y="3374"/>
                  </a:lnTo>
                  <a:cubicBezTo>
                    <a:pt x="3307" y="3342"/>
                    <a:pt x="3359" y="3305"/>
                    <a:pt x="3411" y="3262"/>
                  </a:cubicBezTo>
                  <a:lnTo>
                    <a:pt x="3411" y="3262"/>
                  </a:lnTo>
                  <a:cubicBezTo>
                    <a:pt x="3417" y="3257"/>
                    <a:pt x="3424" y="3253"/>
                    <a:pt x="3431" y="3249"/>
                  </a:cubicBezTo>
                  <a:lnTo>
                    <a:pt x="3428" y="3246"/>
                  </a:lnTo>
                  <a:lnTo>
                    <a:pt x="3428" y="3246"/>
                  </a:lnTo>
                  <a:cubicBezTo>
                    <a:pt x="3447" y="3231"/>
                    <a:pt x="3465" y="3214"/>
                    <a:pt x="3483" y="3197"/>
                  </a:cubicBezTo>
                  <a:cubicBezTo>
                    <a:pt x="3572" y="3086"/>
                    <a:pt x="3472" y="2918"/>
                    <a:pt x="3344" y="2918"/>
                  </a:cubicBezTo>
                  <a:cubicBezTo>
                    <a:pt x="3321" y="2918"/>
                    <a:pt x="3297" y="2923"/>
                    <a:pt x="3273" y="2935"/>
                  </a:cubicBezTo>
                  <a:cubicBezTo>
                    <a:pt x="3198" y="2986"/>
                    <a:pt x="3121" y="3046"/>
                    <a:pt x="3046" y="3113"/>
                  </a:cubicBezTo>
                  <a:lnTo>
                    <a:pt x="3046" y="3113"/>
                  </a:lnTo>
                  <a:cubicBezTo>
                    <a:pt x="2937" y="3161"/>
                    <a:pt x="2819" y="3185"/>
                    <a:pt x="2701" y="3185"/>
                  </a:cubicBezTo>
                  <a:cubicBezTo>
                    <a:pt x="2471" y="3185"/>
                    <a:pt x="2239" y="3093"/>
                    <a:pt x="2069" y="2909"/>
                  </a:cubicBezTo>
                  <a:cubicBezTo>
                    <a:pt x="1858" y="2613"/>
                    <a:pt x="1868" y="2232"/>
                    <a:pt x="2058" y="1945"/>
                  </a:cubicBezTo>
                  <a:lnTo>
                    <a:pt x="2058" y="1945"/>
                  </a:lnTo>
                  <a:cubicBezTo>
                    <a:pt x="2140" y="1878"/>
                    <a:pt x="2215" y="1798"/>
                    <a:pt x="2278" y="1704"/>
                  </a:cubicBezTo>
                  <a:cubicBezTo>
                    <a:pt x="2357" y="1587"/>
                    <a:pt x="2244" y="1483"/>
                    <a:pt x="2127" y="1483"/>
                  </a:cubicBezTo>
                  <a:cubicBezTo>
                    <a:pt x="2089" y="1483"/>
                    <a:pt x="2049" y="1495"/>
                    <a:pt x="2017" y="1521"/>
                  </a:cubicBezTo>
                  <a:cubicBezTo>
                    <a:pt x="1916" y="1601"/>
                    <a:pt x="1834" y="1685"/>
                    <a:pt x="1769" y="1774"/>
                  </a:cubicBezTo>
                  <a:lnTo>
                    <a:pt x="1769" y="1774"/>
                  </a:lnTo>
                  <a:cubicBezTo>
                    <a:pt x="1643" y="1850"/>
                    <a:pt x="1500" y="1889"/>
                    <a:pt x="1358" y="1889"/>
                  </a:cubicBezTo>
                  <a:cubicBezTo>
                    <a:pt x="1095" y="1889"/>
                    <a:pt x="833" y="1758"/>
                    <a:pt x="681" y="1495"/>
                  </a:cubicBezTo>
                  <a:cubicBezTo>
                    <a:pt x="393" y="1024"/>
                    <a:pt x="707" y="395"/>
                    <a:pt x="1257" y="343"/>
                  </a:cubicBezTo>
                  <a:cubicBezTo>
                    <a:pt x="1458" y="293"/>
                    <a:pt x="1394" y="1"/>
                    <a:pt x="12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995354" y="3094480"/>
              <a:ext cx="185969" cy="310054"/>
            </a:xfrm>
            <a:custGeom>
              <a:avLst/>
              <a:gdLst/>
              <a:ahLst/>
              <a:cxnLst/>
              <a:rect l="l" t="t" r="r" b="b"/>
              <a:pathLst>
                <a:path w="8769" h="14620" extrusionOk="0">
                  <a:moveTo>
                    <a:pt x="1177" y="1"/>
                  </a:moveTo>
                  <a:cubicBezTo>
                    <a:pt x="1169" y="1"/>
                    <a:pt x="1161" y="1"/>
                    <a:pt x="1153" y="2"/>
                  </a:cubicBezTo>
                  <a:cubicBezTo>
                    <a:pt x="393" y="133"/>
                    <a:pt x="1" y="997"/>
                    <a:pt x="419" y="1678"/>
                  </a:cubicBezTo>
                  <a:cubicBezTo>
                    <a:pt x="631" y="2009"/>
                    <a:pt x="983" y="2172"/>
                    <a:pt x="1337" y="2172"/>
                  </a:cubicBezTo>
                  <a:cubicBezTo>
                    <a:pt x="1405" y="2172"/>
                    <a:pt x="1474" y="2166"/>
                    <a:pt x="1542" y="2154"/>
                  </a:cubicBezTo>
                  <a:lnTo>
                    <a:pt x="1542" y="2154"/>
                  </a:lnTo>
                  <a:cubicBezTo>
                    <a:pt x="1397" y="2821"/>
                    <a:pt x="1977" y="3524"/>
                    <a:pt x="2648" y="3535"/>
                  </a:cubicBezTo>
                  <a:lnTo>
                    <a:pt x="2648" y="3535"/>
                  </a:lnTo>
                  <a:cubicBezTo>
                    <a:pt x="2395" y="3928"/>
                    <a:pt x="2290" y="4395"/>
                    <a:pt x="2593" y="4794"/>
                  </a:cubicBezTo>
                  <a:cubicBezTo>
                    <a:pt x="2768" y="5009"/>
                    <a:pt x="3061" y="5149"/>
                    <a:pt x="3347" y="5162"/>
                  </a:cubicBezTo>
                  <a:lnTo>
                    <a:pt x="3347" y="5162"/>
                  </a:lnTo>
                  <a:cubicBezTo>
                    <a:pt x="3017" y="5666"/>
                    <a:pt x="2822" y="6245"/>
                    <a:pt x="3143" y="6810"/>
                  </a:cubicBezTo>
                  <a:cubicBezTo>
                    <a:pt x="3325" y="7119"/>
                    <a:pt x="3674" y="7300"/>
                    <a:pt x="4007" y="7300"/>
                  </a:cubicBezTo>
                  <a:cubicBezTo>
                    <a:pt x="4035" y="7300"/>
                    <a:pt x="4064" y="7299"/>
                    <a:pt x="4092" y="7296"/>
                  </a:cubicBezTo>
                  <a:lnTo>
                    <a:pt x="4092" y="7296"/>
                  </a:lnTo>
                  <a:cubicBezTo>
                    <a:pt x="4075" y="7893"/>
                    <a:pt x="4648" y="8607"/>
                    <a:pt x="5235" y="8720"/>
                  </a:cubicBezTo>
                  <a:lnTo>
                    <a:pt x="5235" y="8720"/>
                  </a:lnTo>
                  <a:cubicBezTo>
                    <a:pt x="4974" y="9144"/>
                    <a:pt x="4912" y="9696"/>
                    <a:pt x="5264" y="10083"/>
                  </a:cubicBezTo>
                  <a:cubicBezTo>
                    <a:pt x="5457" y="10301"/>
                    <a:pt x="5752" y="10413"/>
                    <a:pt x="6038" y="10413"/>
                  </a:cubicBezTo>
                  <a:cubicBezTo>
                    <a:pt x="6040" y="10413"/>
                    <a:pt x="6042" y="10413"/>
                    <a:pt x="6044" y="10413"/>
                  </a:cubicBezTo>
                  <a:lnTo>
                    <a:pt x="6044" y="10413"/>
                  </a:lnTo>
                  <a:cubicBezTo>
                    <a:pt x="5768" y="10939"/>
                    <a:pt x="5721" y="11560"/>
                    <a:pt x="6128" y="12073"/>
                  </a:cubicBezTo>
                  <a:cubicBezTo>
                    <a:pt x="6339" y="12343"/>
                    <a:pt x="6666" y="12481"/>
                    <a:pt x="6985" y="12481"/>
                  </a:cubicBezTo>
                  <a:cubicBezTo>
                    <a:pt x="7027" y="12481"/>
                    <a:pt x="7068" y="12479"/>
                    <a:pt x="7109" y="12474"/>
                  </a:cubicBezTo>
                  <a:lnTo>
                    <a:pt x="7109" y="12474"/>
                  </a:lnTo>
                  <a:cubicBezTo>
                    <a:pt x="6821" y="13014"/>
                    <a:pt x="6681" y="13614"/>
                    <a:pt x="7044" y="14168"/>
                  </a:cubicBezTo>
                  <a:cubicBezTo>
                    <a:pt x="7237" y="14463"/>
                    <a:pt x="7574" y="14620"/>
                    <a:pt x="7901" y="14620"/>
                  </a:cubicBezTo>
                  <a:cubicBezTo>
                    <a:pt x="8242" y="14620"/>
                    <a:pt x="8573" y="14450"/>
                    <a:pt x="8720" y="14089"/>
                  </a:cubicBezTo>
                  <a:cubicBezTo>
                    <a:pt x="8768" y="13961"/>
                    <a:pt x="8659" y="13882"/>
                    <a:pt x="8549" y="13882"/>
                  </a:cubicBezTo>
                  <a:cubicBezTo>
                    <a:pt x="8480" y="13882"/>
                    <a:pt x="8410" y="13914"/>
                    <a:pt x="8380" y="13985"/>
                  </a:cubicBezTo>
                  <a:cubicBezTo>
                    <a:pt x="8290" y="14186"/>
                    <a:pt x="8087" y="14310"/>
                    <a:pt x="7866" y="14310"/>
                  </a:cubicBezTo>
                  <a:cubicBezTo>
                    <a:pt x="7828" y="14310"/>
                    <a:pt x="7790" y="14307"/>
                    <a:pt x="7751" y="14299"/>
                  </a:cubicBezTo>
                  <a:cubicBezTo>
                    <a:pt x="7463" y="14220"/>
                    <a:pt x="7254" y="14011"/>
                    <a:pt x="7201" y="13749"/>
                  </a:cubicBezTo>
                  <a:cubicBezTo>
                    <a:pt x="7047" y="13230"/>
                    <a:pt x="7275" y="12739"/>
                    <a:pt x="7562" y="12308"/>
                  </a:cubicBezTo>
                  <a:lnTo>
                    <a:pt x="7562" y="12308"/>
                  </a:lnTo>
                  <a:cubicBezTo>
                    <a:pt x="7715" y="12201"/>
                    <a:pt x="7839" y="12045"/>
                    <a:pt x="7908" y="11838"/>
                  </a:cubicBezTo>
                  <a:cubicBezTo>
                    <a:pt x="7958" y="11705"/>
                    <a:pt x="7871" y="11635"/>
                    <a:pt x="7774" y="11635"/>
                  </a:cubicBezTo>
                  <a:cubicBezTo>
                    <a:pt x="7718" y="11635"/>
                    <a:pt x="7659" y="11659"/>
                    <a:pt x="7620" y="11707"/>
                  </a:cubicBezTo>
                  <a:cubicBezTo>
                    <a:pt x="7613" y="11716"/>
                    <a:pt x="7606" y="11725"/>
                    <a:pt x="7599" y="11735"/>
                  </a:cubicBezTo>
                  <a:lnTo>
                    <a:pt x="7599" y="11735"/>
                  </a:lnTo>
                  <a:lnTo>
                    <a:pt x="7594" y="11733"/>
                  </a:lnTo>
                  <a:cubicBezTo>
                    <a:pt x="7592" y="11739"/>
                    <a:pt x="7589" y="11745"/>
                    <a:pt x="7587" y="11750"/>
                  </a:cubicBezTo>
                  <a:lnTo>
                    <a:pt x="7587" y="11750"/>
                  </a:lnTo>
                  <a:cubicBezTo>
                    <a:pt x="7526" y="11830"/>
                    <a:pt x="7465" y="11912"/>
                    <a:pt x="7405" y="11998"/>
                  </a:cubicBezTo>
                  <a:lnTo>
                    <a:pt x="7405" y="11998"/>
                  </a:lnTo>
                  <a:cubicBezTo>
                    <a:pt x="7288" y="12097"/>
                    <a:pt x="7136" y="12152"/>
                    <a:pt x="6966" y="12152"/>
                  </a:cubicBezTo>
                  <a:cubicBezTo>
                    <a:pt x="6947" y="12153"/>
                    <a:pt x="6929" y="12154"/>
                    <a:pt x="6911" y="12154"/>
                  </a:cubicBezTo>
                  <a:cubicBezTo>
                    <a:pt x="6641" y="12154"/>
                    <a:pt x="6381" y="11978"/>
                    <a:pt x="6259" y="11733"/>
                  </a:cubicBezTo>
                  <a:cubicBezTo>
                    <a:pt x="6014" y="11222"/>
                    <a:pt x="6183" y="10712"/>
                    <a:pt x="6505" y="10301"/>
                  </a:cubicBezTo>
                  <a:lnTo>
                    <a:pt x="6505" y="10301"/>
                  </a:lnTo>
                  <a:cubicBezTo>
                    <a:pt x="6646" y="10224"/>
                    <a:pt x="6764" y="10109"/>
                    <a:pt x="6835" y="9952"/>
                  </a:cubicBezTo>
                  <a:cubicBezTo>
                    <a:pt x="6896" y="9831"/>
                    <a:pt x="6799" y="9709"/>
                    <a:pt x="6680" y="9709"/>
                  </a:cubicBezTo>
                  <a:cubicBezTo>
                    <a:pt x="6645" y="9709"/>
                    <a:pt x="6608" y="9719"/>
                    <a:pt x="6573" y="9743"/>
                  </a:cubicBezTo>
                  <a:cubicBezTo>
                    <a:pt x="6485" y="9820"/>
                    <a:pt x="6402" y="9904"/>
                    <a:pt x="6326" y="9995"/>
                  </a:cubicBezTo>
                  <a:lnTo>
                    <a:pt x="6326" y="9995"/>
                  </a:lnTo>
                  <a:cubicBezTo>
                    <a:pt x="6220" y="10061"/>
                    <a:pt x="6099" y="10095"/>
                    <a:pt x="5977" y="10095"/>
                  </a:cubicBezTo>
                  <a:cubicBezTo>
                    <a:pt x="5791" y="10095"/>
                    <a:pt x="5605" y="10015"/>
                    <a:pt x="5473" y="9848"/>
                  </a:cubicBezTo>
                  <a:cubicBezTo>
                    <a:pt x="5174" y="9484"/>
                    <a:pt x="5364" y="8980"/>
                    <a:pt x="5672" y="8680"/>
                  </a:cubicBezTo>
                  <a:lnTo>
                    <a:pt x="5672" y="8680"/>
                  </a:lnTo>
                  <a:cubicBezTo>
                    <a:pt x="5767" y="8639"/>
                    <a:pt x="5859" y="8576"/>
                    <a:pt x="5944" y="8486"/>
                  </a:cubicBezTo>
                  <a:cubicBezTo>
                    <a:pt x="6056" y="8375"/>
                    <a:pt x="5959" y="8207"/>
                    <a:pt x="5815" y="8207"/>
                  </a:cubicBezTo>
                  <a:cubicBezTo>
                    <a:pt x="5790" y="8207"/>
                    <a:pt x="5763" y="8212"/>
                    <a:pt x="5735" y="8224"/>
                  </a:cubicBezTo>
                  <a:cubicBezTo>
                    <a:pt x="5647" y="8274"/>
                    <a:pt x="5563" y="8337"/>
                    <a:pt x="5486" y="8409"/>
                  </a:cubicBezTo>
                  <a:lnTo>
                    <a:pt x="5486" y="8409"/>
                  </a:lnTo>
                  <a:cubicBezTo>
                    <a:pt x="5424" y="8433"/>
                    <a:pt x="5360" y="8444"/>
                    <a:pt x="5296" y="8444"/>
                  </a:cubicBezTo>
                  <a:cubicBezTo>
                    <a:pt x="4764" y="8444"/>
                    <a:pt x="4182" y="7698"/>
                    <a:pt x="4388" y="7209"/>
                  </a:cubicBezTo>
                  <a:lnTo>
                    <a:pt x="4388" y="7209"/>
                  </a:lnTo>
                  <a:cubicBezTo>
                    <a:pt x="4522" y="7138"/>
                    <a:pt x="4636" y="7024"/>
                    <a:pt x="4714" y="6863"/>
                  </a:cubicBezTo>
                  <a:cubicBezTo>
                    <a:pt x="4755" y="6759"/>
                    <a:pt x="4682" y="6622"/>
                    <a:pt x="4571" y="6622"/>
                  </a:cubicBezTo>
                  <a:cubicBezTo>
                    <a:pt x="4542" y="6622"/>
                    <a:pt x="4511" y="6631"/>
                    <a:pt x="4478" y="6653"/>
                  </a:cubicBezTo>
                  <a:cubicBezTo>
                    <a:pt x="4339" y="6735"/>
                    <a:pt x="4242" y="6838"/>
                    <a:pt x="4179" y="6954"/>
                  </a:cubicBezTo>
                  <a:lnTo>
                    <a:pt x="4179" y="6954"/>
                  </a:lnTo>
                  <a:cubicBezTo>
                    <a:pt x="4110" y="6987"/>
                    <a:pt x="4034" y="7005"/>
                    <a:pt x="3956" y="7005"/>
                  </a:cubicBezTo>
                  <a:cubicBezTo>
                    <a:pt x="3921" y="7005"/>
                    <a:pt x="3885" y="7001"/>
                    <a:pt x="3850" y="6993"/>
                  </a:cubicBezTo>
                  <a:cubicBezTo>
                    <a:pt x="3614" y="6941"/>
                    <a:pt x="3405" y="6758"/>
                    <a:pt x="3326" y="6496"/>
                  </a:cubicBezTo>
                  <a:cubicBezTo>
                    <a:pt x="3165" y="5944"/>
                    <a:pt x="3489" y="5433"/>
                    <a:pt x="3836" y="5033"/>
                  </a:cubicBezTo>
                  <a:lnTo>
                    <a:pt x="3836" y="5033"/>
                  </a:lnTo>
                  <a:cubicBezTo>
                    <a:pt x="3912" y="4980"/>
                    <a:pt x="3979" y="4909"/>
                    <a:pt x="4033" y="4820"/>
                  </a:cubicBezTo>
                  <a:cubicBezTo>
                    <a:pt x="4092" y="4702"/>
                    <a:pt x="3989" y="4555"/>
                    <a:pt x="3878" y="4555"/>
                  </a:cubicBezTo>
                  <a:cubicBezTo>
                    <a:pt x="3841" y="4555"/>
                    <a:pt x="3804" y="4571"/>
                    <a:pt x="3771" y="4611"/>
                  </a:cubicBezTo>
                  <a:cubicBezTo>
                    <a:pt x="3720" y="4670"/>
                    <a:pt x="3668" y="4730"/>
                    <a:pt x="3618" y="4793"/>
                  </a:cubicBezTo>
                  <a:lnTo>
                    <a:pt x="3618" y="4793"/>
                  </a:lnTo>
                  <a:cubicBezTo>
                    <a:pt x="3548" y="4837"/>
                    <a:pt x="3467" y="4856"/>
                    <a:pt x="3383" y="4856"/>
                  </a:cubicBezTo>
                  <a:cubicBezTo>
                    <a:pt x="3170" y="4856"/>
                    <a:pt x="2938" y="4731"/>
                    <a:pt x="2828" y="4558"/>
                  </a:cubicBezTo>
                  <a:cubicBezTo>
                    <a:pt x="2556" y="4150"/>
                    <a:pt x="2913" y="3643"/>
                    <a:pt x="3252" y="3345"/>
                  </a:cubicBezTo>
                  <a:lnTo>
                    <a:pt x="3252" y="3345"/>
                  </a:lnTo>
                  <a:cubicBezTo>
                    <a:pt x="3301" y="3311"/>
                    <a:pt x="3350" y="3272"/>
                    <a:pt x="3398" y="3227"/>
                  </a:cubicBezTo>
                  <a:lnTo>
                    <a:pt x="3398" y="3227"/>
                  </a:lnTo>
                  <a:cubicBezTo>
                    <a:pt x="3400" y="3226"/>
                    <a:pt x="3402" y="3224"/>
                    <a:pt x="3405" y="3223"/>
                  </a:cubicBezTo>
                  <a:lnTo>
                    <a:pt x="3404" y="3222"/>
                  </a:lnTo>
                  <a:lnTo>
                    <a:pt x="3404" y="3222"/>
                  </a:lnTo>
                  <a:cubicBezTo>
                    <a:pt x="3422" y="3206"/>
                    <a:pt x="3439" y="3188"/>
                    <a:pt x="3457" y="3171"/>
                  </a:cubicBezTo>
                  <a:cubicBezTo>
                    <a:pt x="3549" y="3055"/>
                    <a:pt x="3459" y="2900"/>
                    <a:pt x="3311" y="2900"/>
                  </a:cubicBezTo>
                  <a:cubicBezTo>
                    <a:pt x="3291" y="2900"/>
                    <a:pt x="3269" y="2902"/>
                    <a:pt x="3247" y="2909"/>
                  </a:cubicBezTo>
                  <a:cubicBezTo>
                    <a:pt x="3169" y="2965"/>
                    <a:pt x="3089" y="3030"/>
                    <a:pt x="3012" y="3103"/>
                  </a:cubicBezTo>
                  <a:lnTo>
                    <a:pt x="3012" y="3103"/>
                  </a:lnTo>
                  <a:cubicBezTo>
                    <a:pt x="2900" y="3155"/>
                    <a:pt x="2780" y="3181"/>
                    <a:pt x="2661" y="3181"/>
                  </a:cubicBezTo>
                  <a:cubicBezTo>
                    <a:pt x="2435" y="3181"/>
                    <a:pt x="2209" y="3089"/>
                    <a:pt x="2043" y="2909"/>
                  </a:cubicBezTo>
                  <a:cubicBezTo>
                    <a:pt x="1824" y="2603"/>
                    <a:pt x="1843" y="2187"/>
                    <a:pt x="2068" y="1906"/>
                  </a:cubicBezTo>
                  <a:lnTo>
                    <a:pt x="2068" y="1906"/>
                  </a:lnTo>
                  <a:cubicBezTo>
                    <a:pt x="2112" y="1869"/>
                    <a:pt x="2153" y="1828"/>
                    <a:pt x="2191" y="1783"/>
                  </a:cubicBezTo>
                  <a:lnTo>
                    <a:pt x="2191" y="1783"/>
                  </a:lnTo>
                  <a:cubicBezTo>
                    <a:pt x="2202" y="1774"/>
                    <a:pt x="2214" y="1765"/>
                    <a:pt x="2226" y="1757"/>
                  </a:cubicBezTo>
                  <a:lnTo>
                    <a:pt x="2218" y="1750"/>
                  </a:lnTo>
                  <a:lnTo>
                    <a:pt x="2218" y="1750"/>
                  </a:lnTo>
                  <a:cubicBezTo>
                    <a:pt x="2230" y="1735"/>
                    <a:pt x="2241" y="1720"/>
                    <a:pt x="2252" y="1704"/>
                  </a:cubicBezTo>
                  <a:cubicBezTo>
                    <a:pt x="2354" y="1583"/>
                    <a:pt x="2220" y="1461"/>
                    <a:pt x="2093" y="1461"/>
                  </a:cubicBezTo>
                  <a:cubicBezTo>
                    <a:pt x="2056" y="1461"/>
                    <a:pt x="2020" y="1471"/>
                    <a:pt x="1991" y="1495"/>
                  </a:cubicBezTo>
                  <a:cubicBezTo>
                    <a:pt x="1882" y="1577"/>
                    <a:pt x="1794" y="1665"/>
                    <a:pt x="1725" y="1758"/>
                  </a:cubicBezTo>
                  <a:lnTo>
                    <a:pt x="1725" y="1758"/>
                  </a:lnTo>
                  <a:cubicBezTo>
                    <a:pt x="1600" y="1830"/>
                    <a:pt x="1461" y="1865"/>
                    <a:pt x="1322" y="1865"/>
                  </a:cubicBezTo>
                  <a:cubicBezTo>
                    <a:pt x="1062" y="1865"/>
                    <a:pt x="805" y="1740"/>
                    <a:pt x="655" y="1495"/>
                  </a:cubicBezTo>
                  <a:cubicBezTo>
                    <a:pt x="393" y="997"/>
                    <a:pt x="681" y="395"/>
                    <a:pt x="1231" y="316"/>
                  </a:cubicBezTo>
                  <a:cubicBezTo>
                    <a:pt x="1432" y="291"/>
                    <a:pt x="1368" y="1"/>
                    <a:pt x="117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953150" y="3144468"/>
              <a:ext cx="185926" cy="310054"/>
            </a:xfrm>
            <a:custGeom>
              <a:avLst/>
              <a:gdLst/>
              <a:ahLst/>
              <a:cxnLst/>
              <a:rect l="l" t="t" r="r" b="b"/>
              <a:pathLst>
                <a:path w="8767" h="14620" extrusionOk="0">
                  <a:moveTo>
                    <a:pt x="1177" y="0"/>
                  </a:moveTo>
                  <a:cubicBezTo>
                    <a:pt x="1169" y="0"/>
                    <a:pt x="1161" y="1"/>
                    <a:pt x="1153" y="2"/>
                  </a:cubicBezTo>
                  <a:lnTo>
                    <a:pt x="1179" y="2"/>
                  </a:lnTo>
                  <a:cubicBezTo>
                    <a:pt x="393" y="133"/>
                    <a:pt x="1" y="1023"/>
                    <a:pt x="419" y="1678"/>
                  </a:cubicBezTo>
                  <a:cubicBezTo>
                    <a:pt x="633" y="2011"/>
                    <a:pt x="990" y="2182"/>
                    <a:pt x="1347" y="2182"/>
                  </a:cubicBezTo>
                  <a:cubicBezTo>
                    <a:pt x="1412" y="2182"/>
                    <a:pt x="1476" y="2176"/>
                    <a:pt x="1540" y="2165"/>
                  </a:cubicBezTo>
                  <a:lnTo>
                    <a:pt x="1540" y="2165"/>
                  </a:lnTo>
                  <a:cubicBezTo>
                    <a:pt x="1402" y="2833"/>
                    <a:pt x="1978" y="3538"/>
                    <a:pt x="2644" y="3557"/>
                  </a:cubicBezTo>
                  <a:lnTo>
                    <a:pt x="2644" y="3557"/>
                  </a:lnTo>
                  <a:cubicBezTo>
                    <a:pt x="2396" y="3941"/>
                    <a:pt x="2304" y="4400"/>
                    <a:pt x="2619" y="4794"/>
                  </a:cubicBezTo>
                  <a:cubicBezTo>
                    <a:pt x="2777" y="5004"/>
                    <a:pt x="3061" y="5149"/>
                    <a:pt x="3341" y="5170"/>
                  </a:cubicBezTo>
                  <a:lnTo>
                    <a:pt x="3341" y="5170"/>
                  </a:lnTo>
                  <a:cubicBezTo>
                    <a:pt x="3015" y="5674"/>
                    <a:pt x="2824" y="6255"/>
                    <a:pt x="3143" y="6836"/>
                  </a:cubicBezTo>
                  <a:cubicBezTo>
                    <a:pt x="3327" y="7134"/>
                    <a:pt x="3682" y="7317"/>
                    <a:pt x="4018" y="7317"/>
                  </a:cubicBezTo>
                  <a:cubicBezTo>
                    <a:pt x="4047" y="7317"/>
                    <a:pt x="4075" y="7316"/>
                    <a:pt x="4104" y="7313"/>
                  </a:cubicBezTo>
                  <a:lnTo>
                    <a:pt x="4104" y="7313"/>
                  </a:lnTo>
                  <a:cubicBezTo>
                    <a:pt x="4080" y="7917"/>
                    <a:pt x="4649" y="8627"/>
                    <a:pt x="5234" y="8733"/>
                  </a:cubicBezTo>
                  <a:lnTo>
                    <a:pt x="5234" y="8733"/>
                  </a:lnTo>
                  <a:cubicBezTo>
                    <a:pt x="4972" y="9155"/>
                    <a:pt x="4916" y="9700"/>
                    <a:pt x="5264" y="10083"/>
                  </a:cubicBezTo>
                  <a:cubicBezTo>
                    <a:pt x="5457" y="10301"/>
                    <a:pt x="5752" y="10412"/>
                    <a:pt x="6041" y="10412"/>
                  </a:cubicBezTo>
                  <a:cubicBezTo>
                    <a:pt x="6049" y="10412"/>
                    <a:pt x="6056" y="10412"/>
                    <a:pt x="6064" y="10412"/>
                  </a:cubicBezTo>
                  <a:lnTo>
                    <a:pt x="6064" y="10412"/>
                  </a:lnTo>
                  <a:cubicBezTo>
                    <a:pt x="5780" y="10939"/>
                    <a:pt x="5721" y="11559"/>
                    <a:pt x="6128" y="12073"/>
                  </a:cubicBezTo>
                  <a:cubicBezTo>
                    <a:pt x="6339" y="12343"/>
                    <a:pt x="6671" y="12481"/>
                    <a:pt x="6997" y="12481"/>
                  </a:cubicBezTo>
                  <a:cubicBezTo>
                    <a:pt x="7035" y="12481"/>
                    <a:pt x="7074" y="12479"/>
                    <a:pt x="7112" y="12475"/>
                  </a:cubicBezTo>
                  <a:lnTo>
                    <a:pt x="7112" y="12475"/>
                  </a:lnTo>
                  <a:cubicBezTo>
                    <a:pt x="6824" y="13022"/>
                    <a:pt x="6688" y="13629"/>
                    <a:pt x="7070" y="14168"/>
                  </a:cubicBezTo>
                  <a:cubicBezTo>
                    <a:pt x="7250" y="14463"/>
                    <a:pt x="7580" y="14619"/>
                    <a:pt x="7905" y="14619"/>
                  </a:cubicBezTo>
                  <a:cubicBezTo>
                    <a:pt x="8242" y="14619"/>
                    <a:pt x="8573" y="14450"/>
                    <a:pt x="8720" y="14089"/>
                  </a:cubicBezTo>
                  <a:cubicBezTo>
                    <a:pt x="8766" y="13965"/>
                    <a:pt x="8676" y="13887"/>
                    <a:pt x="8572" y="13887"/>
                  </a:cubicBezTo>
                  <a:cubicBezTo>
                    <a:pt x="8500" y="13887"/>
                    <a:pt x="8422" y="13925"/>
                    <a:pt x="8380" y="14010"/>
                  </a:cubicBezTo>
                  <a:cubicBezTo>
                    <a:pt x="8290" y="14189"/>
                    <a:pt x="8088" y="14310"/>
                    <a:pt x="7868" y="14310"/>
                  </a:cubicBezTo>
                  <a:cubicBezTo>
                    <a:pt x="7829" y="14310"/>
                    <a:pt x="7790" y="14306"/>
                    <a:pt x="7751" y="14298"/>
                  </a:cubicBezTo>
                  <a:cubicBezTo>
                    <a:pt x="7489" y="14246"/>
                    <a:pt x="7280" y="14037"/>
                    <a:pt x="7201" y="13749"/>
                  </a:cubicBezTo>
                  <a:cubicBezTo>
                    <a:pt x="7047" y="13227"/>
                    <a:pt x="7277" y="12748"/>
                    <a:pt x="7577" y="12312"/>
                  </a:cubicBezTo>
                  <a:lnTo>
                    <a:pt x="7577" y="12312"/>
                  </a:lnTo>
                  <a:cubicBezTo>
                    <a:pt x="7736" y="12205"/>
                    <a:pt x="7864" y="12047"/>
                    <a:pt x="7934" y="11837"/>
                  </a:cubicBezTo>
                  <a:cubicBezTo>
                    <a:pt x="7969" y="11716"/>
                    <a:pt x="7867" y="11641"/>
                    <a:pt x="7764" y="11641"/>
                  </a:cubicBezTo>
                  <a:cubicBezTo>
                    <a:pt x="7710" y="11641"/>
                    <a:pt x="7656" y="11661"/>
                    <a:pt x="7620" y="11706"/>
                  </a:cubicBezTo>
                  <a:cubicBezTo>
                    <a:pt x="7541" y="11809"/>
                    <a:pt x="7459" y="11919"/>
                    <a:pt x="7381" y="12034"/>
                  </a:cubicBezTo>
                  <a:lnTo>
                    <a:pt x="7381" y="12034"/>
                  </a:lnTo>
                  <a:cubicBezTo>
                    <a:pt x="7270" y="12123"/>
                    <a:pt x="7135" y="12178"/>
                    <a:pt x="6992" y="12178"/>
                  </a:cubicBezTo>
                  <a:cubicBezTo>
                    <a:pt x="6678" y="12178"/>
                    <a:pt x="6416" y="11994"/>
                    <a:pt x="6285" y="11732"/>
                  </a:cubicBezTo>
                  <a:cubicBezTo>
                    <a:pt x="6018" y="11240"/>
                    <a:pt x="6201" y="10716"/>
                    <a:pt x="6520" y="10298"/>
                  </a:cubicBezTo>
                  <a:lnTo>
                    <a:pt x="6520" y="10298"/>
                  </a:lnTo>
                  <a:cubicBezTo>
                    <a:pt x="6663" y="10221"/>
                    <a:pt x="6784" y="10106"/>
                    <a:pt x="6861" y="9952"/>
                  </a:cubicBezTo>
                  <a:cubicBezTo>
                    <a:pt x="6922" y="9830"/>
                    <a:pt x="6810" y="9708"/>
                    <a:pt x="6695" y="9708"/>
                  </a:cubicBezTo>
                  <a:cubicBezTo>
                    <a:pt x="6662" y="9708"/>
                    <a:pt x="6628" y="9719"/>
                    <a:pt x="6599" y="9742"/>
                  </a:cubicBezTo>
                  <a:cubicBezTo>
                    <a:pt x="6505" y="9825"/>
                    <a:pt x="6416" y="9916"/>
                    <a:pt x="6334" y="10015"/>
                  </a:cubicBezTo>
                  <a:lnTo>
                    <a:pt x="6334" y="10015"/>
                  </a:lnTo>
                  <a:cubicBezTo>
                    <a:pt x="6232" y="10078"/>
                    <a:pt x="6117" y="10110"/>
                    <a:pt x="6000" y="10110"/>
                  </a:cubicBezTo>
                  <a:cubicBezTo>
                    <a:pt x="5817" y="10110"/>
                    <a:pt x="5633" y="10031"/>
                    <a:pt x="5499" y="9873"/>
                  </a:cubicBezTo>
                  <a:cubicBezTo>
                    <a:pt x="5177" y="9508"/>
                    <a:pt x="5366" y="8983"/>
                    <a:pt x="5691" y="8677"/>
                  </a:cubicBezTo>
                  <a:lnTo>
                    <a:pt x="5691" y="8677"/>
                  </a:lnTo>
                  <a:cubicBezTo>
                    <a:pt x="5780" y="8635"/>
                    <a:pt x="5865" y="8572"/>
                    <a:pt x="5944" y="8486"/>
                  </a:cubicBezTo>
                  <a:cubicBezTo>
                    <a:pt x="6060" y="8370"/>
                    <a:pt x="5952" y="8215"/>
                    <a:pt x="5817" y="8215"/>
                  </a:cubicBezTo>
                  <a:cubicBezTo>
                    <a:pt x="5799" y="8215"/>
                    <a:pt x="5780" y="8217"/>
                    <a:pt x="5761" y="8224"/>
                  </a:cubicBezTo>
                  <a:cubicBezTo>
                    <a:pt x="5656" y="8281"/>
                    <a:pt x="5557" y="8355"/>
                    <a:pt x="5468" y="8441"/>
                  </a:cubicBezTo>
                  <a:lnTo>
                    <a:pt x="5468" y="8441"/>
                  </a:lnTo>
                  <a:cubicBezTo>
                    <a:pt x="5414" y="8459"/>
                    <a:pt x="5359" y="8468"/>
                    <a:pt x="5303" y="8468"/>
                  </a:cubicBezTo>
                  <a:cubicBezTo>
                    <a:pt x="4775" y="8468"/>
                    <a:pt x="4199" y="7709"/>
                    <a:pt x="4396" y="7227"/>
                  </a:cubicBezTo>
                  <a:lnTo>
                    <a:pt x="4396" y="7227"/>
                  </a:lnTo>
                  <a:cubicBezTo>
                    <a:pt x="4526" y="7158"/>
                    <a:pt x="4638" y="7047"/>
                    <a:pt x="4714" y="6888"/>
                  </a:cubicBezTo>
                  <a:cubicBezTo>
                    <a:pt x="4777" y="6782"/>
                    <a:pt x="4686" y="6624"/>
                    <a:pt x="4580" y="6624"/>
                  </a:cubicBezTo>
                  <a:cubicBezTo>
                    <a:pt x="4555" y="6624"/>
                    <a:pt x="4529" y="6633"/>
                    <a:pt x="4504" y="6653"/>
                  </a:cubicBezTo>
                  <a:cubicBezTo>
                    <a:pt x="4366" y="6736"/>
                    <a:pt x="4267" y="6838"/>
                    <a:pt x="4202" y="6953"/>
                  </a:cubicBezTo>
                  <a:lnTo>
                    <a:pt x="4202" y="6953"/>
                  </a:lnTo>
                  <a:cubicBezTo>
                    <a:pt x="4132" y="6988"/>
                    <a:pt x="4052" y="7006"/>
                    <a:pt x="3970" y="7006"/>
                  </a:cubicBezTo>
                  <a:cubicBezTo>
                    <a:pt x="3930" y="7006"/>
                    <a:pt x="3890" y="7002"/>
                    <a:pt x="3850" y="6993"/>
                  </a:cubicBezTo>
                  <a:cubicBezTo>
                    <a:pt x="3614" y="6941"/>
                    <a:pt x="3404" y="6757"/>
                    <a:pt x="3352" y="6496"/>
                  </a:cubicBezTo>
                  <a:cubicBezTo>
                    <a:pt x="3186" y="5926"/>
                    <a:pt x="3536" y="5421"/>
                    <a:pt x="3895" y="5000"/>
                  </a:cubicBezTo>
                  <a:lnTo>
                    <a:pt x="3895" y="5000"/>
                  </a:lnTo>
                  <a:cubicBezTo>
                    <a:pt x="3930" y="4969"/>
                    <a:pt x="3962" y="4932"/>
                    <a:pt x="3990" y="4891"/>
                  </a:cubicBezTo>
                  <a:lnTo>
                    <a:pt x="3990" y="4891"/>
                  </a:lnTo>
                  <a:cubicBezTo>
                    <a:pt x="3996" y="4885"/>
                    <a:pt x="4001" y="4878"/>
                    <a:pt x="4007" y="4872"/>
                  </a:cubicBezTo>
                  <a:lnTo>
                    <a:pt x="4004" y="4870"/>
                  </a:lnTo>
                  <a:lnTo>
                    <a:pt x="4004" y="4870"/>
                  </a:lnTo>
                  <a:cubicBezTo>
                    <a:pt x="4014" y="4854"/>
                    <a:pt x="4024" y="4837"/>
                    <a:pt x="4033" y="4820"/>
                  </a:cubicBezTo>
                  <a:cubicBezTo>
                    <a:pt x="4093" y="4700"/>
                    <a:pt x="3986" y="4566"/>
                    <a:pt x="3874" y="4566"/>
                  </a:cubicBezTo>
                  <a:cubicBezTo>
                    <a:pt x="3838" y="4566"/>
                    <a:pt x="3802" y="4579"/>
                    <a:pt x="3771" y="4610"/>
                  </a:cubicBezTo>
                  <a:cubicBezTo>
                    <a:pt x="3712" y="4678"/>
                    <a:pt x="3653" y="4749"/>
                    <a:pt x="3594" y="4822"/>
                  </a:cubicBezTo>
                  <a:lnTo>
                    <a:pt x="3594" y="4822"/>
                  </a:lnTo>
                  <a:cubicBezTo>
                    <a:pt x="3534" y="4854"/>
                    <a:pt x="3466" y="4869"/>
                    <a:pt x="3394" y="4869"/>
                  </a:cubicBezTo>
                  <a:cubicBezTo>
                    <a:pt x="3182" y="4869"/>
                    <a:pt x="2948" y="4740"/>
                    <a:pt x="2855" y="4584"/>
                  </a:cubicBezTo>
                  <a:cubicBezTo>
                    <a:pt x="2578" y="4179"/>
                    <a:pt x="2873" y="3705"/>
                    <a:pt x="3204" y="3401"/>
                  </a:cubicBezTo>
                  <a:lnTo>
                    <a:pt x="3204" y="3401"/>
                  </a:lnTo>
                  <a:cubicBezTo>
                    <a:pt x="3281" y="3354"/>
                    <a:pt x="3357" y="3295"/>
                    <a:pt x="3431" y="3223"/>
                  </a:cubicBezTo>
                  <a:lnTo>
                    <a:pt x="3431" y="3223"/>
                  </a:lnTo>
                  <a:cubicBezTo>
                    <a:pt x="3431" y="3223"/>
                    <a:pt x="3431" y="3222"/>
                    <a:pt x="3431" y="3222"/>
                  </a:cubicBezTo>
                  <a:lnTo>
                    <a:pt x="3431" y="3222"/>
                  </a:lnTo>
                  <a:lnTo>
                    <a:pt x="3431" y="3222"/>
                  </a:lnTo>
                  <a:cubicBezTo>
                    <a:pt x="3439" y="3214"/>
                    <a:pt x="3448" y="3205"/>
                    <a:pt x="3457" y="3196"/>
                  </a:cubicBezTo>
                  <a:cubicBezTo>
                    <a:pt x="3568" y="3085"/>
                    <a:pt x="3472" y="2917"/>
                    <a:pt x="3344" y="2917"/>
                  </a:cubicBezTo>
                  <a:cubicBezTo>
                    <a:pt x="3321" y="2917"/>
                    <a:pt x="3297" y="2923"/>
                    <a:pt x="3274" y="2934"/>
                  </a:cubicBezTo>
                  <a:cubicBezTo>
                    <a:pt x="3174" y="2998"/>
                    <a:pt x="3074" y="3075"/>
                    <a:pt x="2979" y="3163"/>
                  </a:cubicBezTo>
                  <a:lnTo>
                    <a:pt x="2979" y="3163"/>
                  </a:lnTo>
                  <a:cubicBezTo>
                    <a:pt x="2877" y="3212"/>
                    <a:pt x="2774" y="3235"/>
                    <a:pt x="2674" y="3235"/>
                  </a:cubicBezTo>
                  <a:cubicBezTo>
                    <a:pt x="2095" y="3235"/>
                    <a:pt x="1606" y="2498"/>
                    <a:pt x="1998" y="1969"/>
                  </a:cubicBezTo>
                  <a:lnTo>
                    <a:pt x="1998" y="1969"/>
                  </a:lnTo>
                  <a:cubicBezTo>
                    <a:pt x="2072" y="1915"/>
                    <a:pt x="2140" y="1850"/>
                    <a:pt x="2201" y="1774"/>
                  </a:cubicBezTo>
                  <a:lnTo>
                    <a:pt x="2201" y="1774"/>
                  </a:lnTo>
                  <a:cubicBezTo>
                    <a:pt x="2209" y="1768"/>
                    <a:pt x="2218" y="1762"/>
                    <a:pt x="2226" y="1756"/>
                  </a:cubicBezTo>
                  <a:lnTo>
                    <a:pt x="2219" y="1750"/>
                  </a:lnTo>
                  <a:lnTo>
                    <a:pt x="2219" y="1750"/>
                  </a:lnTo>
                  <a:cubicBezTo>
                    <a:pt x="2230" y="1735"/>
                    <a:pt x="2242" y="1720"/>
                    <a:pt x="2252" y="1704"/>
                  </a:cubicBezTo>
                  <a:cubicBezTo>
                    <a:pt x="2354" y="1582"/>
                    <a:pt x="2220" y="1460"/>
                    <a:pt x="2093" y="1460"/>
                  </a:cubicBezTo>
                  <a:cubicBezTo>
                    <a:pt x="2056" y="1460"/>
                    <a:pt x="2020" y="1471"/>
                    <a:pt x="1991" y="1494"/>
                  </a:cubicBezTo>
                  <a:cubicBezTo>
                    <a:pt x="1877" y="1580"/>
                    <a:pt x="1786" y="1673"/>
                    <a:pt x="1716" y="1770"/>
                  </a:cubicBezTo>
                  <a:lnTo>
                    <a:pt x="1716" y="1770"/>
                  </a:lnTo>
                  <a:cubicBezTo>
                    <a:pt x="1602" y="1833"/>
                    <a:pt x="1473" y="1865"/>
                    <a:pt x="1345" y="1865"/>
                  </a:cubicBezTo>
                  <a:cubicBezTo>
                    <a:pt x="1088" y="1865"/>
                    <a:pt x="832" y="1740"/>
                    <a:pt x="681" y="1494"/>
                  </a:cubicBezTo>
                  <a:cubicBezTo>
                    <a:pt x="393" y="997"/>
                    <a:pt x="708" y="395"/>
                    <a:pt x="1257" y="316"/>
                  </a:cubicBezTo>
                  <a:cubicBezTo>
                    <a:pt x="1458" y="291"/>
                    <a:pt x="1370" y="0"/>
                    <a:pt x="11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685480" y="3213904"/>
              <a:ext cx="376518" cy="564226"/>
            </a:xfrm>
            <a:custGeom>
              <a:avLst/>
              <a:gdLst/>
              <a:ahLst/>
              <a:cxnLst/>
              <a:rect l="l" t="t" r="r" b="b"/>
              <a:pathLst>
                <a:path w="17754" h="26605" extrusionOk="0">
                  <a:moveTo>
                    <a:pt x="9951" y="1"/>
                  </a:moveTo>
                  <a:lnTo>
                    <a:pt x="1" y="10317"/>
                  </a:lnTo>
                  <a:cubicBezTo>
                    <a:pt x="1" y="10317"/>
                    <a:pt x="7332" y="14402"/>
                    <a:pt x="9689" y="26604"/>
                  </a:cubicBezTo>
                  <a:lnTo>
                    <a:pt x="17754" y="14978"/>
                  </a:lnTo>
                  <a:cubicBezTo>
                    <a:pt x="16340" y="9427"/>
                    <a:pt x="13669" y="4295"/>
                    <a:pt x="9951"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682151" y="3210298"/>
              <a:ext cx="384746" cy="571288"/>
            </a:xfrm>
            <a:custGeom>
              <a:avLst/>
              <a:gdLst/>
              <a:ahLst/>
              <a:cxnLst/>
              <a:rect l="l" t="t" r="r" b="b"/>
              <a:pathLst>
                <a:path w="18142" h="26938" extrusionOk="0">
                  <a:moveTo>
                    <a:pt x="10113" y="405"/>
                  </a:moveTo>
                  <a:cubicBezTo>
                    <a:pt x="12941" y="3726"/>
                    <a:pt x="15181" y="7530"/>
                    <a:pt x="16680" y="11640"/>
                  </a:cubicBezTo>
                  <a:cubicBezTo>
                    <a:pt x="17117" y="12795"/>
                    <a:pt x="17477" y="13950"/>
                    <a:pt x="17763" y="15106"/>
                  </a:cubicBezTo>
                  <a:lnTo>
                    <a:pt x="17763" y="15106"/>
                  </a:lnTo>
                  <a:lnTo>
                    <a:pt x="16994" y="16222"/>
                  </a:lnTo>
                  <a:lnTo>
                    <a:pt x="15083" y="18997"/>
                  </a:lnTo>
                  <a:lnTo>
                    <a:pt x="12752" y="22349"/>
                  </a:lnTo>
                  <a:lnTo>
                    <a:pt x="10710" y="25255"/>
                  </a:lnTo>
                  <a:lnTo>
                    <a:pt x="10055" y="26224"/>
                  </a:lnTo>
                  <a:cubicBezTo>
                    <a:pt x="10024" y="26263"/>
                    <a:pt x="9991" y="26304"/>
                    <a:pt x="9958" y="26346"/>
                  </a:cubicBezTo>
                  <a:lnTo>
                    <a:pt x="9958" y="26346"/>
                  </a:lnTo>
                  <a:cubicBezTo>
                    <a:pt x="9562" y="24330"/>
                    <a:pt x="8959" y="22362"/>
                    <a:pt x="8170" y="20464"/>
                  </a:cubicBezTo>
                  <a:cubicBezTo>
                    <a:pt x="7489" y="18840"/>
                    <a:pt x="6678" y="17322"/>
                    <a:pt x="5709" y="15881"/>
                  </a:cubicBezTo>
                  <a:cubicBezTo>
                    <a:pt x="4976" y="14755"/>
                    <a:pt x="4138" y="13734"/>
                    <a:pt x="3221" y="12765"/>
                  </a:cubicBezTo>
                  <a:cubicBezTo>
                    <a:pt x="2593" y="12111"/>
                    <a:pt x="1912" y="11535"/>
                    <a:pt x="1179" y="10985"/>
                  </a:cubicBezTo>
                  <a:cubicBezTo>
                    <a:pt x="969" y="10828"/>
                    <a:pt x="760" y="10671"/>
                    <a:pt x="550" y="10540"/>
                  </a:cubicBezTo>
                  <a:cubicBezTo>
                    <a:pt x="518" y="10508"/>
                    <a:pt x="482" y="10480"/>
                    <a:pt x="443" y="10455"/>
                  </a:cubicBezTo>
                  <a:lnTo>
                    <a:pt x="443" y="10455"/>
                  </a:lnTo>
                  <a:lnTo>
                    <a:pt x="1257" y="9597"/>
                  </a:lnTo>
                  <a:lnTo>
                    <a:pt x="3640" y="7110"/>
                  </a:lnTo>
                  <a:lnTo>
                    <a:pt x="6520" y="4125"/>
                  </a:lnTo>
                  <a:lnTo>
                    <a:pt x="9008" y="1559"/>
                  </a:lnTo>
                  <a:lnTo>
                    <a:pt x="9820" y="695"/>
                  </a:lnTo>
                  <a:cubicBezTo>
                    <a:pt x="9918" y="616"/>
                    <a:pt x="10015" y="509"/>
                    <a:pt x="10113" y="405"/>
                  </a:cubicBezTo>
                  <a:close/>
                  <a:moveTo>
                    <a:pt x="10108" y="1"/>
                  </a:moveTo>
                  <a:cubicBezTo>
                    <a:pt x="10068" y="1"/>
                    <a:pt x="10029" y="14"/>
                    <a:pt x="10003" y="40"/>
                  </a:cubicBezTo>
                  <a:lnTo>
                    <a:pt x="9008" y="1061"/>
                  </a:lnTo>
                  <a:lnTo>
                    <a:pt x="6625" y="3549"/>
                  </a:lnTo>
                  <a:lnTo>
                    <a:pt x="3771" y="6507"/>
                  </a:lnTo>
                  <a:lnTo>
                    <a:pt x="1284" y="9100"/>
                  </a:lnTo>
                  <a:lnTo>
                    <a:pt x="472" y="9938"/>
                  </a:lnTo>
                  <a:cubicBezTo>
                    <a:pt x="341" y="10069"/>
                    <a:pt x="184" y="10199"/>
                    <a:pt x="79" y="10357"/>
                  </a:cubicBezTo>
                  <a:cubicBezTo>
                    <a:pt x="1" y="10435"/>
                    <a:pt x="27" y="10566"/>
                    <a:pt x="105" y="10618"/>
                  </a:cubicBezTo>
                  <a:cubicBezTo>
                    <a:pt x="367" y="10775"/>
                    <a:pt x="603" y="10933"/>
                    <a:pt x="838" y="11116"/>
                  </a:cubicBezTo>
                  <a:cubicBezTo>
                    <a:pt x="1493" y="11587"/>
                    <a:pt x="2121" y="12137"/>
                    <a:pt x="2698" y="12713"/>
                  </a:cubicBezTo>
                  <a:cubicBezTo>
                    <a:pt x="3588" y="13603"/>
                    <a:pt x="4400" y="14546"/>
                    <a:pt x="5133" y="15593"/>
                  </a:cubicBezTo>
                  <a:cubicBezTo>
                    <a:pt x="6075" y="16955"/>
                    <a:pt x="6913" y="18421"/>
                    <a:pt x="7594" y="19940"/>
                  </a:cubicBezTo>
                  <a:cubicBezTo>
                    <a:pt x="8432" y="21878"/>
                    <a:pt x="9087" y="23894"/>
                    <a:pt x="9558" y="25962"/>
                  </a:cubicBezTo>
                  <a:cubicBezTo>
                    <a:pt x="9610" y="26250"/>
                    <a:pt x="9663" y="26538"/>
                    <a:pt x="9715" y="26826"/>
                  </a:cubicBezTo>
                  <a:cubicBezTo>
                    <a:pt x="9741" y="26905"/>
                    <a:pt x="9800" y="26938"/>
                    <a:pt x="9862" y="26938"/>
                  </a:cubicBezTo>
                  <a:cubicBezTo>
                    <a:pt x="9924" y="26938"/>
                    <a:pt x="9990" y="26905"/>
                    <a:pt x="10029" y="26853"/>
                  </a:cubicBezTo>
                  <a:lnTo>
                    <a:pt x="10815" y="25701"/>
                  </a:lnTo>
                  <a:lnTo>
                    <a:pt x="12752" y="22925"/>
                  </a:lnTo>
                  <a:lnTo>
                    <a:pt x="15083" y="19573"/>
                  </a:lnTo>
                  <a:lnTo>
                    <a:pt x="17099" y="16641"/>
                  </a:lnTo>
                  <a:lnTo>
                    <a:pt x="17754" y="15698"/>
                  </a:lnTo>
                  <a:cubicBezTo>
                    <a:pt x="17884" y="15541"/>
                    <a:pt x="17989" y="15384"/>
                    <a:pt x="18094" y="15227"/>
                  </a:cubicBezTo>
                  <a:cubicBezTo>
                    <a:pt x="18141" y="15144"/>
                    <a:pt x="18109" y="15067"/>
                    <a:pt x="18049" y="15021"/>
                  </a:cubicBezTo>
                  <a:lnTo>
                    <a:pt x="18049" y="15021"/>
                  </a:lnTo>
                  <a:cubicBezTo>
                    <a:pt x="16946" y="10702"/>
                    <a:pt x="15068" y="6644"/>
                    <a:pt x="12517" y="2999"/>
                  </a:cubicBezTo>
                  <a:cubicBezTo>
                    <a:pt x="11784" y="1978"/>
                    <a:pt x="11024" y="983"/>
                    <a:pt x="10212" y="40"/>
                  </a:cubicBezTo>
                  <a:cubicBezTo>
                    <a:pt x="10186" y="14"/>
                    <a:pt x="10147" y="1"/>
                    <a:pt x="10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4049775" y="3488233"/>
              <a:ext cx="1697" cy="4475"/>
            </a:xfrm>
            <a:custGeom>
              <a:avLst/>
              <a:gdLst/>
              <a:ahLst/>
              <a:cxnLst/>
              <a:rect l="l" t="t" r="r" b="b"/>
              <a:pathLst>
                <a:path w="80" h="211" extrusionOk="0">
                  <a:moveTo>
                    <a:pt x="1" y="1"/>
                  </a:moveTo>
                  <a:lnTo>
                    <a:pt x="1" y="1"/>
                  </a:lnTo>
                  <a:cubicBezTo>
                    <a:pt x="27" y="79"/>
                    <a:pt x="53" y="158"/>
                    <a:pt x="79" y="210"/>
                  </a:cubicBezTo>
                  <a:cubicBezTo>
                    <a:pt x="79" y="210"/>
                    <a:pt x="79" y="184"/>
                    <a:pt x="79" y="184"/>
                  </a:cubicBezTo>
                  <a:cubicBezTo>
                    <a:pt x="53" y="132"/>
                    <a:pt x="27" y="53"/>
                    <a:pt x="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937053" y="3693720"/>
              <a:ext cx="13340" cy="18896"/>
            </a:xfrm>
            <a:custGeom>
              <a:avLst/>
              <a:gdLst/>
              <a:ahLst/>
              <a:cxnLst/>
              <a:rect l="l" t="t" r="r" b="b"/>
              <a:pathLst>
                <a:path w="629" h="891" extrusionOk="0">
                  <a:moveTo>
                    <a:pt x="629" y="0"/>
                  </a:moveTo>
                  <a:lnTo>
                    <a:pt x="0" y="890"/>
                  </a:lnTo>
                  <a:cubicBezTo>
                    <a:pt x="341" y="838"/>
                    <a:pt x="576" y="550"/>
                    <a:pt x="629" y="210"/>
                  </a:cubicBezTo>
                  <a:cubicBezTo>
                    <a:pt x="629" y="157"/>
                    <a:pt x="629" y="79"/>
                    <a:pt x="6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707707" y="3237784"/>
              <a:ext cx="217589" cy="216041"/>
            </a:xfrm>
            <a:custGeom>
              <a:avLst/>
              <a:gdLst/>
              <a:ahLst/>
              <a:cxnLst/>
              <a:rect l="l" t="t" r="r" b="b"/>
              <a:pathLst>
                <a:path w="10260" h="10187" extrusionOk="0">
                  <a:moveTo>
                    <a:pt x="9819" y="1"/>
                  </a:moveTo>
                  <a:cubicBezTo>
                    <a:pt x="9505" y="132"/>
                    <a:pt x="9322" y="446"/>
                    <a:pt x="9400" y="760"/>
                  </a:cubicBezTo>
                  <a:cubicBezTo>
                    <a:pt x="9453" y="1153"/>
                    <a:pt x="9793" y="1441"/>
                    <a:pt x="9872" y="1834"/>
                  </a:cubicBezTo>
                  <a:cubicBezTo>
                    <a:pt x="9919" y="2085"/>
                    <a:pt x="9782" y="2166"/>
                    <a:pt x="9596" y="2166"/>
                  </a:cubicBezTo>
                  <a:cubicBezTo>
                    <a:pt x="9374" y="2166"/>
                    <a:pt x="9083" y="2050"/>
                    <a:pt x="8955" y="1965"/>
                  </a:cubicBezTo>
                  <a:cubicBezTo>
                    <a:pt x="8686" y="1803"/>
                    <a:pt x="8356" y="1605"/>
                    <a:pt x="8041" y="1605"/>
                  </a:cubicBezTo>
                  <a:cubicBezTo>
                    <a:pt x="7895" y="1605"/>
                    <a:pt x="7752" y="1648"/>
                    <a:pt x="7620" y="1755"/>
                  </a:cubicBezTo>
                  <a:cubicBezTo>
                    <a:pt x="7253" y="2043"/>
                    <a:pt x="7332" y="2567"/>
                    <a:pt x="7489" y="2933"/>
                  </a:cubicBezTo>
                  <a:cubicBezTo>
                    <a:pt x="7620" y="3300"/>
                    <a:pt x="8091" y="3902"/>
                    <a:pt x="7698" y="4269"/>
                  </a:cubicBezTo>
                  <a:cubicBezTo>
                    <a:pt x="7606" y="4353"/>
                    <a:pt x="7486" y="4384"/>
                    <a:pt x="7354" y="4384"/>
                  </a:cubicBezTo>
                  <a:cubicBezTo>
                    <a:pt x="7037" y="4384"/>
                    <a:pt x="6648" y="4209"/>
                    <a:pt x="6389" y="4190"/>
                  </a:cubicBezTo>
                  <a:cubicBezTo>
                    <a:pt x="6352" y="4188"/>
                    <a:pt x="6315" y="4186"/>
                    <a:pt x="6277" y="4186"/>
                  </a:cubicBezTo>
                  <a:cubicBezTo>
                    <a:pt x="5911" y="4186"/>
                    <a:pt x="5515" y="4308"/>
                    <a:pt x="5420" y="4688"/>
                  </a:cubicBezTo>
                  <a:cubicBezTo>
                    <a:pt x="5315" y="5133"/>
                    <a:pt x="5603" y="5421"/>
                    <a:pt x="5787" y="5709"/>
                  </a:cubicBezTo>
                  <a:cubicBezTo>
                    <a:pt x="5918" y="5866"/>
                    <a:pt x="5970" y="6049"/>
                    <a:pt x="5944" y="6259"/>
                  </a:cubicBezTo>
                  <a:cubicBezTo>
                    <a:pt x="5865" y="6416"/>
                    <a:pt x="5708" y="6547"/>
                    <a:pt x="5551" y="6599"/>
                  </a:cubicBezTo>
                  <a:cubicBezTo>
                    <a:pt x="5306" y="6661"/>
                    <a:pt x="5060" y="6686"/>
                    <a:pt x="4815" y="6686"/>
                  </a:cubicBezTo>
                  <a:cubicBezTo>
                    <a:pt x="4641" y="6686"/>
                    <a:pt x="4468" y="6673"/>
                    <a:pt x="4294" y="6652"/>
                  </a:cubicBezTo>
                  <a:cubicBezTo>
                    <a:pt x="4217" y="6641"/>
                    <a:pt x="4139" y="6636"/>
                    <a:pt x="4061" y="6636"/>
                  </a:cubicBezTo>
                  <a:cubicBezTo>
                    <a:pt x="3741" y="6636"/>
                    <a:pt x="3421" y="6724"/>
                    <a:pt x="3168" y="6913"/>
                  </a:cubicBezTo>
                  <a:cubicBezTo>
                    <a:pt x="2880" y="7201"/>
                    <a:pt x="2802" y="7620"/>
                    <a:pt x="2959" y="7987"/>
                  </a:cubicBezTo>
                  <a:cubicBezTo>
                    <a:pt x="3064" y="8327"/>
                    <a:pt x="3299" y="8720"/>
                    <a:pt x="3273" y="9087"/>
                  </a:cubicBezTo>
                  <a:cubicBezTo>
                    <a:pt x="3259" y="9377"/>
                    <a:pt x="3055" y="9470"/>
                    <a:pt x="2819" y="9470"/>
                  </a:cubicBezTo>
                  <a:cubicBezTo>
                    <a:pt x="2609" y="9470"/>
                    <a:pt x="2374" y="9396"/>
                    <a:pt x="2226" y="9322"/>
                  </a:cubicBezTo>
                  <a:cubicBezTo>
                    <a:pt x="1854" y="9127"/>
                    <a:pt x="1453" y="8844"/>
                    <a:pt x="1034" y="8844"/>
                  </a:cubicBezTo>
                  <a:cubicBezTo>
                    <a:pt x="892" y="8844"/>
                    <a:pt x="748" y="8876"/>
                    <a:pt x="602" y="8956"/>
                  </a:cubicBezTo>
                  <a:cubicBezTo>
                    <a:pt x="262" y="9165"/>
                    <a:pt x="52" y="9532"/>
                    <a:pt x="0" y="9925"/>
                  </a:cubicBezTo>
                  <a:cubicBezTo>
                    <a:pt x="105" y="10003"/>
                    <a:pt x="210" y="10082"/>
                    <a:pt x="340" y="10186"/>
                  </a:cubicBezTo>
                  <a:cubicBezTo>
                    <a:pt x="314" y="10029"/>
                    <a:pt x="340" y="9872"/>
                    <a:pt x="393" y="9741"/>
                  </a:cubicBezTo>
                  <a:cubicBezTo>
                    <a:pt x="445" y="9558"/>
                    <a:pt x="550" y="9401"/>
                    <a:pt x="707" y="9270"/>
                  </a:cubicBezTo>
                  <a:cubicBezTo>
                    <a:pt x="832" y="9208"/>
                    <a:pt x="969" y="9175"/>
                    <a:pt x="1103" y="9175"/>
                  </a:cubicBezTo>
                  <a:cubicBezTo>
                    <a:pt x="1251" y="9175"/>
                    <a:pt x="1396" y="9214"/>
                    <a:pt x="1519" y="9296"/>
                  </a:cubicBezTo>
                  <a:cubicBezTo>
                    <a:pt x="1946" y="9497"/>
                    <a:pt x="2326" y="9795"/>
                    <a:pt x="2772" y="9795"/>
                  </a:cubicBezTo>
                  <a:cubicBezTo>
                    <a:pt x="2791" y="9795"/>
                    <a:pt x="2809" y="9795"/>
                    <a:pt x="2828" y="9794"/>
                  </a:cubicBezTo>
                  <a:cubicBezTo>
                    <a:pt x="3221" y="9794"/>
                    <a:pt x="3561" y="9506"/>
                    <a:pt x="3587" y="9113"/>
                  </a:cubicBezTo>
                  <a:cubicBezTo>
                    <a:pt x="3640" y="8511"/>
                    <a:pt x="2697" y="7411"/>
                    <a:pt x="3561" y="7044"/>
                  </a:cubicBezTo>
                  <a:cubicBezTo>
                    <a:pt x="3799" y="6981"/>
                    <a:pt x="4046" y="6946"/>
                    <a:pt x="4298" y="6946"/>
                  </a:cubicBezTo>
                  <a:cubicBezTo>
                    <a:pt x="4461" y="6946"/>
                    <a:pt x="4627" y="6961"/>
                    <a:pt x="4792" y="6992"/>
                  </a:cubicBezTo>
                  <a:cubicBezTo>
                    <a:pt x="4870" y="7002"/>
                    <a:pt x="4949" y="7008"/>
                    <a:pt x="5027" y="7008"/>
                  </a:cubicBezTo>
                  <a:cubicBezTo>
                    <a:pt x="5340" y="7008"/>
                    <a:pt x="5645" y="6924"/>
                    <a:pt x="5918" y="6756"/>
                  </a:cubicBezTo>
                  <a:cubicBezTo>
                    <a:pt x="6232" y="6573"/>
                    <a:pt x="6363" y="6180"/>
                    <a:pt x="6232" y="5840"/>
                  </a:cubicBezTo>
                  <a:cubicBezTo>
                    <a:pt x="6153" y="5657"/>
                    <a:pt x="6049" y="5473"/>
                    <a:pt x="5944" y="5316"/>
                  </a:cubicBezTo>
                  <a:cubicBezTo>
                    <a:pt x="5813" y="5185"/>
                    <a:pt x="5734" y="5002"/>
                    <a:pt x="5734" y="4819"/>
                  </a:cubicBezTo>
                  <a:cubicBezTo>
                    <a:pt x="5761" y="4577"/>
                    <a:pt x="5967" y="4508"/>
                    <a:pt x="6199" y="4508"/>
                  </a:cubicBezTo>
                  <a:cubicBezTo>
                    <a:pt x="6421" y="4508"/>
                    <a:pt x="6667" y="4571"/>
                    <a:pt x="6808" y="4609"/>
                  </a:cubicBezTo>
                  <a:cubicBezTo>
                    <a:pt x="6976" y="4651"/>
                    <a:pt x="7160" y="4685"/>
                    <a:pt x="7339" y="4685"/>
                  </a:cubicBezTo>
                  <a:cubicBezTo>
                    <a:pt x="7608" y="4685"/>
                    <a:pt x="7866" y="4609"/>
                    <a:pt x="8039" y="4374"/>
                  </a:cubicBezTo>
                  <a:cubicBezTo>
                    <a:pt x="8327" y="4007"/>
                    <a:pt x="8117" y="3483"/>
                    <a:pt x="7934" y="3117"/>
                  </a:cubicBezTo>
                  <a:cubicBezTo>
                    <a:pt x="7777" y="2802"/>
                    <a:pt x="7410" y="1965"/>
                    <a:pt x="8039" y="1912"/>
                  </a:cubicBezTo>
                  <a:cubicBezTo>
                    <a:pt x="8327" y="1965"/>
                    <a:pt x="8615" y="2069"/>
                    <a:pt x="8824" y="2279"/>
                  </a:cubicBezTo>
                  <a:cubicBezTo>
                    <a:pt x="9034" y="2410"/>
                    <a:pt x="9269" y="2488"/>
                    <a:pt x="9531" y="2488"/>
                  </a:cubicBezTo>
                  <a:cubicBezTo>
                    <a:pt x="9557" y="2491"/>
                    <a:pt x="9581" y="2493"/>
                    <a:pt x="9606" y="2493"/>
                  </a:cubicBezTo>
                  <a:cubicBezTo>
                    <a:pt x="9987" y="2493"/>
                    <a:pt x="10260" y="2123"/>
                    <a:pt x="10186" y="1729"/>
                  </a:cubicBezTo>
                  <a:cubicBezTo>
                    <a:pt x="10081" y="1336"/>
                    <a:pt x="9636" y="996"/>
                    <a:pt x="9688" y="577"/>
                  </a:cubicBezTo>
                  <a:cubicBezTo>
                    <a:pt x="9714" y="420"/>
                    <a:pt x="9845" y="289"/>
                    <a:pt x="10029" y="263"/>
                  </a:cubicBezTo>
                  <a:cubicBezTo>
                    <a:pt x="9950" y="158"/>
                    <a:pt x="9872" y="79"/>
                    <a:pt x="98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749338" y="3286097"/>
              <a:ext cx="216529" cy="207155"/>
            </a:xfrm>
            <a:custGeom>
              <a:avLst/>
              <a:gdLst/>
              <a:ahLst/>
              <a:cxnLst/>
              <a:rect l="l" t="t" r="r" b="b"/>
              <a:pathLst>
                <a:path w="10210" h="9768" extrusionOk="0">
                  <a:moveTo>
                    <a:pt x="9532" y="1"/>
                  </a:moveTo>
                  <a:cubicBezTo>
                    <a:pt x="9349" y="158"/>
                    <a:pt x="9270" y="394"/>
                    <a:pt x="9322" y="629"/>
                  </a:cubicBezTo>
                  <a:cubicBezTo>
                    <a:pt x="9375" y="1022"/>
                    <a:pt x="9741" y="1310"/>
                    <a:pt x="9794" y="1703"/>
                  </a:cubicBezTo>
                  <a:cubicBezTo>
                    <a:pt x="9842" y="1954"/>
                    <a:pt x="9704" y="2036"/>
                    <a:pt x="9518" y="2036"/>
                  </a:cubicBezTo>
                  <a:cubicBezTo>
                    <a:pt x="9296" y="2036"/>
                    <a:pt x="9006" y="1919"/>
                    <a:pt x="8877" y="1834"/>
                  </a:cubicBezTo>
                  <a:cubicBezTo>
                    <a:pt x="8609" y="1672"/>
                    <a:pt x="8291" y="1474"/>
                    <a:pt x="7975" y="1474"/>
                  </a:cubicBezTo>
                  <a:cubicBezTo>
                    <a:pt x="7828" y="1474"/>
                    <a:pt x="7683" y="1517"/>
                    <a:pt x="7542" y="1624"/>
                  </a:cubicBezTo>
                  <a:cubicBezTo>
                    <a:pt x="7175" y="1912"/>
                    <a:pt x="7254" y="2410"/>
                    <a:pt x="7411" y="2803"/>
                  </a:cubicBezTo>
                  <a:cubicBezTo>
                    <a:pt x="7568" y="3169"/>
                    <a:pt x="8039" y="3798"/>
                    <a:pt x="7647" y="4138"/>
                  </a:cubicBezTo>
                  <a:cubicBezTo>
                    <a:pt x="7547" y="4223"/>
                    <a:pt x="7424" y="4253"/>
                    <a:pt x="7291" y="4253"/>
                  </a:cubicBezTo>
                  <a:cubicBezTo>
                    <a:pt x="6970" y="4253"/>
                    <a:pt x="6589" y="4078"/>
                    <a:pt x="6311" y="4059"/>
                  </a:cubicBezTo>
                  <a:cubicBezTo>
                    <a:pt x="6274" y="4057"/>
                    <a:pt x="6237" y="4056"/>
                    <a:pt x="6200" y="4056"/>
                  </a:cubicBezTo>
                  <a:cubicBezTo>
                    <a:pt x="5838" y="4056"/>
                    <a:pt x="5461" y="4177"/>
                    <a:pt x="5342" y="4557"/>
                  </a:cubicBezTo>
                  <a:cubicBezTo>
                    <a:pt x="5238" y="4976"/>
                    <a:pt x="5526" y="5264"/>
                    <a:pt x="5735" y="5578"/>
                  </a:cubicBezTo>
                  <a:cubicBezTo>
                    <a:pt x="5840" y="5735"/>
                    <a:pt x="5892" y="5918"/>
                    <a:pt x="5866" y="6128"/>
                  </a:cubicBezTo>
                  <a:cubicBezTo>
                    <a:pt x="5788" y="6285"/>
                    <a:pt x="5631" y="6416"/>
                    <a:pt x="5447" y="6468"/>
                  </a:cubicBezTo>
                  <a:cubicBezTo>
                    <a:pt x="5204" y="6514"/>
                    <a:pt x="4960" y="6542"/>
                    <a:pt x="4717" y="6542"/>
                  </a:cubicBezTo>
                  <a:cubicBezTo>
                    <a:pt x="4541" y="6542"/>
                    <a:pt x="4366" y="6527"/>
                    <a:pt x="4190" y="6495"/>
                  </a:cubicBezTo>
                  <a:cubicBezTo>
                    <a:pt x="4143" y="6491"/>
                    <a:pt x="4095" y="6490"/>
                    <a:pt x="4048" y="6490"/>
                  </a:cubicBezTo>
                  <a:cubicBezTo>
                    <a:pt x="3703" y="6490"/>
                    <a:pt x="3364" y="6575"/>
                    <a:pt x="3064" y="6783"/>
                  </a:cubicBezTo>
                  <a:cubicBezTo>
                    <a:pt x="2803" y="7071"/>
                    <a:pt x="2698" y="7490"/>
                    <a:pt x="2855" y="7856"/>
                  </a:cubicBezTo>
                  <a:cubicBezTo>
                    <a:pt x="2960" y="8196"/>
                    <a:pt x="3222" y="8589"/>
                    <a:pt x="3195" y="8956"/>
                  </a:cubicBezTo>
                  <a:cubicBezTo>
                    <a:pt x="3168" y="9246"/>
                    <a:pt x="2964" y="9340"/>
                    <a:pt x="2732" y="9340"/>
                  </a:cubicBezTo>
                  <a:cubicBezTo>
                    <a:pt x="2526" y="9340"/>
                    <a:pt x="2296" y="9266"/>
                    <a:pt x="2148" y="9191"/>
                  </a:cubicBezTo>
                  <a:cubicBezTo>
                    <a:pt x="1774" y="8995"/>
                    <a:pt x="1370" y="8724"/>
                    <a:pt x="948" y="8724"/>
                  </a:cubicBezTo>
                  <a:cubicBezTo>
                    <a:pt x="809" y="8724"/>
                    <a:pt x="668" y="8753"/>
                    <a:pt x="525" y="8825"/>
                  </a:cubicBezTo>
                  <a:cubicBezTo>
                    <a:pt x="263" y="8956"/>
                    <a:pt x="79" y="9191"/>
                    <a:pt x="1" y="9480"/>
                  </a:cubicBezTo>
                  <a:lnTo>
                    <a:pt x="263" y="9768"/>
                  </a:lnTo>
                  <a:cubicBezTo>
                    <a:pt x="263" y="9715"/>
                    <a:pt x="289" y="9663"/>
                    <a:pt x="289" y="9637"/>
                  </a:cubicBezTo>
                  <a:cubicBezTo>
                    <a:pt x="341" y="9427"/>
                    <a:pt x="472" y="9270"/>
                    <a:pt x="629" y="9165"/>
                  </a:cubicBezTo>
                  <a:cubicBezTo>
                    <a:pt x="760" y="9087"/>
                    <a:pt x="904" y="9047"/>
                    <a:pt x="1048" y="9047"/>
                  </a:cubicBezTo>
                  <a:cubicBezTo>
                    <a:pt x="1192" y="9047"/>
                    <a:pt x="1336" y="9087"/>
                    <a:pt x="1467" y="9165"/>
                  </a:cubicBezTo>
                  <a:cubicBezTo>
                    <a:pt x="1870" y="9367"/>
                    <a:pt x="2248" y="9664"/>
                    <a:pt x="2718" y="9664"/>
                  </a:cubicBezTo>
                  <a:cubicBezTo>
                    <a:pt x="2737" y="9664"/>
                    <a:pt x="2757" y="9664"/>
                    <a:pt x="2776" y="9663"/>
                  </a:cubicBezTo>
                  <a:cubicBezTo>
                    <a:pt x="3143" y="9663"/>
                    <a:pt x="3483" y="9375"/>
                    <a:pt x="3510" y="9008"/>
                  </a:cubicBezTo>
                  <a:cubicBezTo>
                    <a:pt x="3562" y="8406"/>
                    <a:pt x="2619" y="7280"/>
                    <a:pt x="3483" y="6913"/>
                  </a:cubicBezTo>
                  <a:cubicBezTo>
                    <a:pt x="3704" y="6855"/>
                    <a:pt x="3933" y="6821"/>
                    <a:pt x="4165" y="6821"/>
                  </a:cubicBezTo>
                  <a:cubicBezTo>
                    <a:pt x="4347" y="6821"/>
                    <a:pt x="4530" y="6841"/>
                    <a:pt x="4714" y="6887"/>
                  </a:cubicBezTo>
                  <a:cubicBezTo>
                    <a:pt x="4762" y="6890"/>
                    <a:pt x="4811" y="6892"/>
                    <a:pt x="4859" y="6892"/>
                  </a:cubicBezTo>
                  <a:cubicBezTo>
                    <a:pt x="5203" y="6892"/>
                    <a:pt x="5541" y="6809"/>
                    <a:pt x="5840" y="6625"/>
                  </a:cubicBezTo>
                  <a:cubicBezTo>
                    <a:pt x="6154" y="6442"/>
                    <a:pt x="6285" y="6049"/>
                    <a:pt x="6154" y="5709"/>
                  </a:cubicBezTo>
                  <a:cubicBezTo>
                    <a:pt x="6076" y="5526"/>
                    <a:pt x="5997" y="5369"/>
                    <a:pt x="5866" y="5211"/>
                  </a:cubicBezTo>
                  <a:cubicBezTo>
                    <a:pt x="5735" y="5054"/>
                    <a:pt x="5657" y="4871"/>
                    <a:pt x="5657" y="4688"/>
                  </a:cubicBezTo>
                  <a:cubicBezTo>
                    <a:pt x="5684" y="4446"/>
                    <a:pt x="5889" y="4377"/>
                    <a:pt x="6122" y="4377"/>
                  </a:cubicBezTo>
                  <a:cubicBezTo>
                    <a:pt x="6343" y="4377"/>
                    <a:pt x="6590" y="4440"/>
                    <a:pt x="6730" y="4478"/>
                  </a:cubicBezTo>
                  <a:cubicBezTo>
                    <a:pt x="6902" y="4521"/>
                    <a:pt x="7092" y="4555"/>
                    <a:pt x="7275" y="4555"/>
                  </a:cubicBezTo>
                  <a:cubicBezTo>
                    <a:pt x="7539" y="4555"/>
                    <a:pt x="7791" y="4485"/>
                    <a:pt x="7961" y="4269"/>
                  </a:cubicBezTo>
                  <a:cubicBezTo>
                    <a:pt x="8249" y="3876"/>
                    <a:pt x="8039" y="3352"/>
                    <a:pt x="7856" y="2986"/>
                  </a:cubicBezTo>
                  <a:cubicBezTo>
                    <a:pt x="7725" y="2672"/>
                    <a:pt x="7332" y="1834"/>
                    <a:pt x="7961" y="1808"/>
                  </a:cubicBezTo>
                  <a:cubicBezTo>
                    <a:pt x="8249" y="1834"/>
                    <a:pt x="8537" y="1965"/>
                    <a:pt x="8773" y="2148"/>
                  </a:cubicBezTo>
                  <a:cubicBezTo>
                    <a:pt x="8956" y="2279"/>
                    <a:pt x="9192" y="2357"/>
                    <a:pt x="9453" y="2384"/>
                  </a:cubicBezTo>
                  <a:cubicBezTo>
                    <a:pt x="9467" y="2384"/>
                    <a:pt x="9480" y="2385"/>
                    <a:pt x="9493" y="2385"/>
                  </a:cubicBezTo>
                  <a:cubicBezTo>
                    <a:pt x="9894" y="2385"/>
                    <a:pt x="10209" y="2005"/>
                    <a:pt x="10108" y="1624"/>
                  </a:cubicBezTo>
                  <a:cubicBezTo>
                    <a:pt x="10029" y="1231"/>
                    <a:pt x="9584" y="865"/>
                    <a:pt x="9637" y="472"/>
                  </a:cubicBezTo>
                  <a:cubicBezTo>
                    <a:pt x="9637" y="394"/>
                    <a:pt x="9663" y="341"/>
                    <a:pt x="9715" y="289"/>
                  </a:cubicBezTo>
                  <a:lnTo>
                    <a:pt x="9532"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3789889" y="3344971"/>
              <a:ext cx="214365" cy="198269"/>
            </a:xfrm>
            <a:custGeom>
              <a:avLst/>
              <a:gdLst/>
              <a:ahLst/>
              <a:cxnLst/>
              <a:rect l="l" t="t" r="r" b="b"/>
              <a:pathLst>
                <a:path w="10108" h="9349" extrusionOk="0">
                  <a:moveTo>
                    <a:pt x="9348" y="0"/>
                  </a:moveTo>
                  <a:lnTo>
                    <a:pt x="9348" y="27"/>
                  </a:lnTo>
                  <a:cubicBezTo>
                    <a:pt x="9427" y="419"/>
                    <a:pt x="9767" y="707"/>
                    <a:pt x="9846" y="1100"/>
                  </a:cubicBezTo>
                  <a:cubicBezTo>
                    <a:pt x="9892" y="1346"/>
                    <a:pt x="9762" y="1424"/>
                    <a:pt x="9582" y="1424"/>
                  </a:cubicBezTo>
                  <a:cubicBezTo>
                    <a:pt x="9359" y="1424"/>
                    <a:pt x="9060" y="1303"/>
                    <a:pt x="8929" y="1231"/>
                  </a:cubicBezTo>
                  <a:cubicBezTo>
                    <a:pt x="8655" y="1066"/>
                    <a:pt x="8316" y="863"/>
                    <a:pt x="7994" y="863"/>
                  </a:cubicBezTo>
                  <a:cubicBezTo>
                    <a:pt x="7855" y="863"/>
                    <a:pt x="7720" y="901"/>
                    <a:pt x="7594" y="995"/>
                  </a:cubicBezTo>
                  <a:cubicBezTo>
                    <a:pt x="7227" y="1283"/>
                    <a:pt x="7306" y="1807"/>
                    <a:pt x="7437" y="2174"/>
                  </a:cubicBezTo>
                  <a:cubicBezTo>
                    <a:pt x="7594" y="2566"/>
                    <a:pt x="8065" y="3169"/>
                    <a:pt x="7672" y="3509"/>
                  </a:cubicBezTo>
                  <a:cubicBezTo>
                    <a:pt x="7567" y="3598"/>
                    <a:pt x="7436" y="3630"/>
                    <a:pt x="7294" y="3630"/>
                  </a:cubicBezTo>
                  <a:cubicBezTo>
                    <a:pt x="6978" y="3630"/>
                    <a:pt x="6608" y="3475"/>
                    <a:pt x="6337" y="3457"/>
                  </a:cubicBezTo>
                  <a:cubicBezTo>
                    <a:pt x="6283" y="3449"/>
                    <a:pt x="6228" y="3446"/>
                    <a:pt x="6173" y="3446"/>
                  </a:cubicBezTo>
                  <a:cubicBezTo>
                    <a:pt x="5828" y="3446"/>
                    <a:pt x="5485" y="3593"/>
                    <a:pt x="5394" y="3954"/>
                  </a:cubicBezTo>
                  <a:cubicBezTo>
                    <a:pt x="5263" y="4373"/>
                    <a:pt x="5578" y="4661"/>
                    <a:pt x="5761" y="4949"/>
                  </a:cubicBezTo>
                  <a:cubicBezTo>
                    <a:pt x="5892" y="5106"/>
                    <a:pt x="5944" y="5316"/>
                    <a:pt x="5892" y="5499"/>
                  </a:cubicBezTo>
                  <a:cubicBezTo>
                    <a:pt x="5813" y="5682"/>
                    <a:pt x="5682" y="5813"/>
                    <a:pt x="5473" y="5866"/>
                  </a:cubicBezTo>
                  <a:cubicBezTo>
                    <a:pt x="5245" y="5911"/>
                    <a:pt x="5008" y="5939"/>
                    <a:pt x="4767" y="5939"/>
                  </a:cubicBezTo>
                  <a:cubicBezTo>
                    <a:pt x="4593" y="5939"/>
                    <a:pt x="4418" y="5925"/>
                    <a:pt x="4242" y="5892"/>
                  </a:cubicBezTo>
                  <a:cubicBezTo>
                    <a:pt x="4176" y="5883"/>
                    <a:pt x="4109" y="5879"/>
                    <a:pt x="4041" y="5879"/>
                  </a:cubicBezTo>
                  <a:cubicBezTo>
                    <a:pt x="3711" y="5879"/>
                    <a:pt x="3377" y="5984"/>
                    <a:pt x="3116" y="6180"/>
                  </a:cubicBezTo>
                  <a:cubicBezTo>
                    <a:pt x="2828" y="6442"/>
                    <a:pt x="2750" y="6861"/>
                    <a:pt x="2881" y="7253"/>
                  </a:cubicBezTo>
                  <a:cubicBezTo>
                    <a:pt x="2985" y="7594"/>
                    <a:pt x="3247" y="7960"/>
                    <a:pt x="3221" y="8353"/>
                  </a:cubicBezTo>
                  <a:cubicBezTo>
                    <a:pt x="3193" y="8636"/>
                    <a:pt x="2981" y="8728"/>
                    <a:pt x="2743" y="8728"/>
                  </a:cubicBezTo>
                  <a:cubicBezTo>
                    <a:pt x="2540" y="8728"/>
                    <a:pt x="2318" y="8661"/>
                    <a:pt x="2174" y="8589"/>
                  </a:cubicBezTo>
                  <a:cubicBezTo>
                    <a:pt x="1792" y="8388"/>
                    <a:pt x="1379" y="8110"/>
                    <a:pt x="947" y="8110"/>
                  </a:cubicBezTo>
                  <a:cubicBezTo>
                    <a:pt x="817" y="8110"/>
                    <a:pt x="684" y="8135"/>
                    <a:pt x="550" y="8196"/>
                  </a:cubicBezTo>
                  <a:cubicBezTo>
                    <a:pt x="288" y="8379"/>
                    <a:pt x="79" y="8641"/>
                    <a:pt x="0" y="8955"/>
                  </a:cubicBezTo>
                  <a:cubicBezTo>
                    <a:pt x="105" y="9086"/>
                    <a:pt x="184" y="9217"/>
                    <a:pt x="262" y="9348"/>
                  </a:cubicBezTo>
                  <a:cubicBezTo>
                    <a:pt x="288" y="9217"/>
                    <a:pt x="288" y="9112"/>
                    <a:pt x="341" y="9008"/>
                  </a:cubicBezTo>
                  <a:cubicBezTo>
                    <a:pt x="367" y="8824"/>
                    <a:pt x="498" y="8641"/>
                    <a:pt x="629" y="8536"/>
                  </a:cubicBezTo>
                  <a:cubicBezTo>
                    <a:pt x="760" y="8458"/>
                    <a:pt x="904" y="8419"/>
                    <a:pt x="1048" y="8419"/>
                  </a:cubicBezTo>
                  <a:cubicBezTo>
                    <a:pt x="1192" y="8419"/>
                    <a:pt x="1336" y="8458"/>
                    <a:pt x="1467" y="8536"/>
                  </a:cubicBezTo>
                  <a:cubicBezTo>
                    <a:pt x="1870" y="8738"/>
                    <a:pt x="2250" y="9062"/>
                    <a:pt x="2722" y="9062"/>
                  </a:cubicBezTo>
                  <a:cubicBezTo>
                    <a:pt x="2740" y="9062"/>
                    <a:pt x="2758" y="9061"/>
                    <a:pt x="2776" y="9060"/>
                  </a:cubicBezTo>
                  <a:cubicBezTo>
                    <a:pt x="3169" y="9060"/>
                    <a:pt x="3509" y="8746"/>
                    <a:pt x="3535" y="8379"/>
                  </a:cubicBezTo>
                  <a:cubicBezTo>
                    <a:pt x="3588" y="7777"/>
                    <a:pt x="2645" y="6651"/>
                    <a:pt x="3509" y="6311"/>
                  </a:cubicBezTo>
                  <a:cubicBezTo>
                    <a:pt x="3730" y="6237"/>
                    <a:pt x="3960" y="6205"/>
                    <a:pt x="4193" y="6205"/>
                  </a:cubicBezTo>
                  <a:cubicBezTo>
                    <a:pt x="4374" y="6205"/>
                    <a:pt x="4557" y="6224"/>
                    <a:pt x="4740" y="6258"/>
                  </a:cubicBezTo>
                  <a:cubicBezTo>
                    <a:pt x="4808" y="6268"/>
                    <a:pt x="4877" y="6272"/>
                    <a:pt x="4945" y="6272"/>
                  </a:cubicBezTo>
                  <a:cubicBezTo>
                    <a:pt x="5268" y="6272"/>
                    <a:pt x="5585" y="6174"/>
                    <a:pt x="5866" y="6023"/>
                  </a:cubicBezTo>
                  <a:cubicBezTo>
                    <a:pt x="6180" y="5813"/>
                    <a:pt x="6311" y="5447"/>
                    <a:pt x="6206" y="5080"/>
                  </a:cubicBezTo>
                  <a:cubicBezTo>
                    <a:pt x="6127" y="4897"/>
                    <a:pt x="6023" y="4740"/>
                    <a:pt x="5918" y="4583"/>
                  </a:cubicBezTo>
                  <a:cubicBezTo>
                    <a:pt x="5787" y="4425"/>
                    <a:pt x="5709" y="4268"/>
                    <a:pt x="5682" y="4085"/>
                  </a:cubicBezTo>
                  <a:cubicBezTo>
                    <a:pt x="5709" y="3830"/>
                    <a:pt x="5921" y="3761"/>
                    <a:pt x="6161" y="3761"/>
                  </a:cubicBezTo>
                  <a:cubicBezTo>
                    <a:pt x="6389" y="3761"/>
                    <a:pt x="6642" y="3824"/>
                    <a:pt x="6782" y="3849"/>
                  </a:cubicBezTo>
                  <a:cubicBezTo>
                    <a:pt x="6962" y="3894"/>
                    <a:pt x="7157" y="3935"/>
                    <a:pt x="7343" y="3935"/>
                  </a:cubicBezTo>
                  <a:cubicBezTo>
                    <a:pt x="7590" y="3935"/>
                    <a:pt x="7822" y="3864"/>
                    <a:pt x="7987" y="3640"/>
                  </a:cubicBezTo>
                  <a:cubicBezTo>
                    <a:pt x="8275" y="3247"/>
                    <a:pt x="8091" y="2750"/>
                    <a:pt x="7908" y="2357"/>
                  </a:cubicBezTo>
                  <a:cubicBezTo>
                    <a:pt x="7751" y="2069"/>
                    <a:pt x="7384" y="1231"/>
                    <a:pt x="7987" y="1179"/>
                  </a:cubicBezTo>
                  <a:cubicBezTo>
                    <a:pt x="8301" y="1205"/>
                    <a:pt x="8563" y="1336"/>
                    <a:pt x="8798" y="1519"/>
                  </a:cubicBezTo>
                  <a:cubicBezTo>
                    <a:pt x="9008" y="1650"/>
                    <a:pt x="9243" y="1728"/>
                    <a:pt x="9479" y="1755"/>
                  </a:cubicBezTo>
                  <a:cubicBezTo>
                    <a:pt x="9501" y="1757"/>
                    <a:pt x="9523" y="1758"/>
                    <a:pt x="9545" y="1758"/>
                  </a:cubicBezTo>
                  <a:cubicBezTo>
                    <a:pt x="9780" y="1758"/>
                    <a:pt x="9988" y="1630"/>
                    <a:pt x="10107" y="1414"/>
                  </a:cubicBezTo>
                  <a:cubicBezTo>
                    <a:pt x="9872" y="943"/>
                    <a:pt x="9610" y="472"/>
                    <a:pt x="93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3822104" y="3417864"/>
              <a:ext cx="208809" cy="176468"/>
            </a:xfrm>
            <a:custGeom>
              <a:avLst/>
              <a:gdLst/>
              <a:ahLst/>
              <a:cxnLst/>
              <a:rect l="l" t="t" r="r" b="b"/>
              <a:pathLst>
                <a:path w="9846" h="8321" extrusionOk="0">
                  <a:moveTo>
                    <a:pt x="7953" y="1"/>
                  </a:moveTo>
                  <a:cubicBezTo>
                    <a:pt x="7804" y="1"/>
                    <a:pt x="7656" y="43"/>
                    <a:pt x="7515" y="151"/>
                  </a:cubicBezTo>
                  <a:cubicBezTo>
                    <a:pt x="7148" y="439"/>
                    <a:pt x="7227" y="962"/>
                    <a:pt x="7384" y="1329"/>
                  </a:cubicBezTo>
                  <a:cubicBezTo>
                    <a:pt x="7541" y="1722"/>
                    <a:pt x="8012" y="2324"/>
                    <a:pt x="7620" y="2664"/>
                  </a:cubicBezTo>
                  <a:cubicBezTo>
                    <a:pt x="7515" y="2753"/>
                    <a:pt x="7386" y="2784"/>
                    <a:pt x="7246" y="2784"/>
                  </a:cubicBezTo>
                  <a:cubicBezTo>
                    <a:pt x="6930" y="2784"/>
                    <a:pt x="6557" y="2622"/>
                    <a:pt x="6284" y="2586"/>
                  </a:cubicBezTo>
                  <a:cubicBezTo>
                    <a:pt x="6247" y="2583"/>
                    <a:pt x="6210" y="2582"/>
                    <a:pt x="6173" y="2582"/>
                  </a:cubicBezTo>
                  <a:cubicBezTo>
                    <a:pt x="5811" y="2582"/>
                    <a:pt x="5434" y="2704"/>
                    <a:pt x="5315" y="3083"/>
                  </a:cubicBezTo>
                  <a:cubicBezTo>
                    <a:pt x="5211" y="3528"/>
                    <a:pt x="5525" y="3816"/>
                    <a:pt x="5708" y="4104"/>
                  </a:cubicBezTo>
                  <a:cubicBezTo>
                    <a:pt x="5839" y="4262"/>
                    <a:pt x="5891" y="4471"/>
                    <a:pt x="5839" y="4654"/>
                  </a:cubicBezTo>
                  <a:cubicBezTo>
                    <a:pt x="5761" y="4811"/>
                    <a:pt x="5603" y="4942"/>
                    <a:pt x="5420" y="4995"/>
                  </a:cubicBezTo>
                  <a:cubicBezTo>
                    <a:pt x="5190" y="5056"/>
                    <a:pt x="4942" y="5081"/>
                    <a:pt x="4692" y="5081"/>
                  </a:cubicBezTo>
                  <a:cubicBezTo>
                    <a:pt x="4515" y="5081"/>
                    <a:pt x="4337" y="5069"/>
                    <a:pt x="4163" y="5047"/>
                  </a:cubicBezTo>
                  <a:cubicBezTo>
                    <a:pt x="4086" y="5037"/>
                    <a:pt x="4009" y="5032"/>
                    <a:pt x="3933" y="5032"/>
                  </a:cubicBezTo>
                  <a:cubicBezTo>
                    <a:pt x="3620" y="5032"/>
                    <a:pt x="3316" y="5119"/>
                    <a:pt x="3064" y="5309"/>
                  </a:cubicBezTo>
                  <a:cubicBezTo>
                    <a:pt x="2776" y="5597"/>
                    <a:pt x="2697" y="6016"/>
                    <a:pt x="2828" y="6382"/>
                  </a:cubicBezTo>
                  <a:cubicBezTo>
                    <a:pt x="2933" y="6723"/>
                    <a:pt x="3195" y="7116"/>
                    <a:pt x="3168" y="7482"/>
                  </a:cubicBezTo>
                  <a:cubicBezTo>
                    <a:pt x="3141" y="7773"/>
                    <a:pt x="2937" y="7866"/>
                    <a:pt x="2705" y="7866"/>
                  </a:cubicBezTo>
                  <a:cubicBezTo>
                    <a:pt x="2499" y="7866"/>
                    <a:pt x="2269" y="7792"/>
                    <a:pt x="2121" y="7718"/>
                  </a:cubicBezTo>
                  <a:cubicBezTo>
                    <a:pt x="1747" y="7521"/>
                    <a:pt x="1343" y="7250"/>
                    <a:pt x="921" y="7250"/>
                  </a:cubicBezTo>
                  <a:cubicBezTo>
                    <a:pt x="782" y="7250"/>
                    <a:pt x="641" y="7280"/>
                    <a:pt x="498" y="7351"/>
                  </a:cubicBezTo>
                  <a:cubicBezTo>
                    <a:pt x="262" y="7482"/>
                    <a:pt x="105" y="7692"/>
                    <a:pt x="0" y="7927"/>
                  </a:cubicBezTo>
                  <a:cubicBezTo>
                    <a:pt x="79" y="8058"/>
                    <a:pt x="157" y="8189"/>
                    <a:pt x="236" y="8320"/>
                  </a:cubicBezTo>
                  <a:cubicBezTo>
                    <a:pt x="236" y="8268"/>
                    <a:pt x="262" y="8215"/>
                    <a:pt x="262" y="8163"/>
                  </a:cubicBezTo>
                  <a:cubicBezTo>
                    <a:pt x="314" y="7953"/>
                    <a:pt x="445" y="7796"/>
                    <a:pt x="602" y="7692"/>
                  </a:cubicBezTo>
                  <a:cubicBezTo>
                    <a:pt x="720" y="7613"/>
                    <a:pt x="858" y="7574"/>
                    <a:pt x="998" y="7574"/>
                  </a:cubicBezTo>
                  <a:cubicBezTo>
                    <a:pt x="1139" y="7574"/>
                    <a:pt x="1283" y="7613"/>
                    <a:pt x="1414" y="7692"/>
                  </a:cubicBezTo>
                  <a:cubicBezTo>
                    <a:pt x="1859" y="7901"/>
                    <a:pt x="2226" y="8215"/>
                    <a:pt x="2749" y="8215"/>
                  </a:cubicBezTo>
                  <a:cubicBezTo>
                    <a:pt x="3116" y="8215"/>
                    <a:pt x="3456" y="7901"/>
                    <a:pt x="3509" y="7535"/>
                  </a:cubicBezTo>
                  <a:cubicBezTo>
                    <a:pt x="3561" y="6932"/>
                    <a:pt x="2592" y="5806"/>
                    <a:pt x="3456" y="5440"/>
                  </a:cubicBezTo>
                  <a:cubicBezTo>
                    <a:pt x="3667" y="5384"/>
                    <a:pt x="3892" y="5358"/>
                    <a:pt x="4117" y="5358"/>
                  </a:cubicBezTo>
                  <a:cubicBezTo>
                    <a:pt x="4311" y="5358"/>
                    <a:pt x="4505" y="5377"/>
                    <a:pt x="4687" y="5414"/>
                  </a:cubicBezTo>
                  <a:cubicBezTo>
                    <a:pt x="4736" y="5417"/>
                    <a:pt x="4785" y="5419"/>
                    <a:pt x="4834" y="5419"/>
                  </a:cubicBezTo>
                  <a:cubicBezTo>
                    <a:pt x="5178" y="5419"/>
                    <a:pt x="5518" y="5338"/>
                    <a:pt x="5839" y="5178"/>
                  </a:cubicBezTo>
                  <a:cubicBezTo>
                    <a:pt x="6127" y="4968"/>
                    <a:pt x="6258" y="4576"/>
                    <a:pt x="6127" y="4235"/>
                  </a:cubicBezTo>
                  <a:cubicBezTo>
                    <a:pt x="6049" y="4052"/>
                    <a:pt x="5970" y="3895"/>
                    <a:pt x="5839" y="3738"/>
                  </a:cubicBezTo>
                  <a:cubicBezTo>
                    <a:pt x="5708" y="3581"/>
                    <a:pt x="5656" y="3424"/>
                    <a:pt x="5630" y="3214"/>
                  </a:cubicBezTo>
                  <a:cubicBezTo>
                    <a:pt x="5656" y="2978"/>
                    <a:pt x="5859" y="2913"/>
                    <a:pt x="6088" y="2913"/>
                  </a:cubicBezTo>
                  <a:cubicBezTo>
                    <a:pt x="6317" y="2913"/>
                    <a:pt x="6572" y="2978"/>
                    <a:pt x="6703" y="3005"/>
                  </a:cubicBezTo>
                  <a:cubicBezTo>
                    <a:pt x="6883" y="3050"/>
                    <a:pt x="7083" y="3090"/>
                    <a:pt x="7274" y="3090"/>
                  </a:cubicBezTo>
                  <a:cubicBezTo>
                    <a:pt x="7529" y="3090"/>
                    <a:pt x="7770" y="3019"/>
                    <a:pt x="7934" y="2795"/>
                  </a:cubicBezTo>
                  <a:cubicBezTo>
                    <a:pt x="8222" y="2402"/>
                    <a:pt x="8039" y="1905"/>
                    <a:pt x="7829" y="1512"/>
                  </a:cubicBezTo>
                  <a:cubicBezTo>
                    <a:pt x="7698" y="1198"/>
                    <a:pt x="7305" y="360"/>
                    <a:pt x="7934" y="334"/>
                  </a:cubicBezTo>
                  <a:cubicBezTo>
                    <a:pt x="8222" y="360"/>
                    <a:pt x="8510" y="491"/>
                    <a:pt x="8746" y="674"/>
                  </a:cubicBezTo>
                  <a:cubicBezTo>
                    <a:pt x="8955" y="805"/>
                    <a:pt x="9191" y="884"/>
                    <a:pt x="9426" y="910"/>
                  </a:cubicBezTo>
                  <a:cubicBezTo>
                    <a:pt x="9557" y="910"/>
                    <a:pt x="9714" y="884"/>
                    <a:pt x="9845" y="805"/>
                  </a:cubicBezTo>
                  <a:cubicBezTo>
                    <a:pt x="9793" y="700"/>
                    <a:pt x="9767" y="596"/>
                    <a:pt x="9714" y="491"/>
                  </a:cubicBezTo>
                  <a:cubicBezTo>
                    <a:pt x="9659" y="546"/>
                    <a:pt x="9575" y="568"/>
                    <a:pt x="9480" y="568"/>
                  </a:cubicBezTo>
                  <a:cubicBezTo>
                    <a:pt x="9259" y="568"/>
                    <a:pt x="8978" y="451"/>
                    <a:pt x="8850" y="360"/>
                  </a:cubicBezTo>
                  <a:cubicBezTo>
                    <a:pt x="8600" y="199"/>
                    <a:pt x="8275" y="1"/>
                    <a:pt x="795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3850417" y="3457141"/>
              <a:ext cx="202107" cy="206073"/>
            </a:xfrm>
            <a:custGeom>
              <a:avLst/>
              <a:gdLst/>
              <a:ahLst/>
              <a:cxnLst/>
              <a:rect l="l" t="t" r="r" b="b"/>
              <a:pathLst>
                <a:path w="9530" h="9717" extrusionOk="0">
                  <a:moveTo>
                    <a:pt x="8903" y="1"/>
                  </a:moveTo>
                  <a:cubicBezTo>
                    <a:pt x="8720" y="158"/>
                    <a:pt x="8615" y="420"/>
                    <a:pt x="8667" y="655"/>
                  </a:cubicBezTo>
                  <a:cubicBezTo>
                    <a:pt x="8746" y="1048"/>
                    <a:pt x="9086" y="1336"/>
                    <a:pt x="9165" y="1729"/>
                  </a:cubicBezTo>
                  <a:cubicBezTo>
                    <a:pt x="9201" y="1980"/>
                    <a:pt x="9057" y="2061"/>
                    <a:pt x="8867" y="2061"/>
                  </a:cubicBezTo>
                  <a:cubicBezTo>
                    <a:pt x="8641" y="2061"/>
                    <a:pt x="8350" y="1945"/>
                    <a:pt x="8222" y="1860"/>
                  </a:cubicBezTo>
                  <a:cubicBezTo>
                    <a:pt x="7972" y="1698"/>
                    <a:pt x="7647" y="1500"/>
                    <a:pt x="7325" y="1500"/>
                  </a:cubicBezTo>
                  <a:cubicBezTo>
                    <a:pt x="7176" y="1500"/>
                    <a:pt x="7028" y="1543"/>
                    <a:pt x="6887" y="1650"/>
                  </a:cubicBezTo>
                  <a:cubicBezTo>
                    <a:pt x="6547" y="1938"/>
                    <a:pt x="6599" y="2436"/>
                    <a:pt x="6756" y="2828"/>
                  </a:cubicBezTo>
                  <a:cubicBezTo>
                    <a:pt x="6913" y="3195"/>
                    <a:pt x="7384" y="3797"/>
                    <a:pt x="6992" y="4164"/>
                  </a:cubicBezTo>
                  <a:cubicBezTo>
                    <a:pt x="6892" y="4249"/>
                    <a:pt x="6769" y="4279"/>
                    <a:pt x="6636" y="4279"/>
                  </a:cubicBezTo>
                  <a:cubicBezTo>
                    <a:pt x="6315" y="4279"/>
                    <a:pt x="5934" y="4104"/>
                    <a:pt x="5656" y="4085"/>
                  </a:cubicBezTo>
                  <a:cubicBezTo>
                    <a:pt x="5619" y="4083"/>
                    <a:pt x="5582" y="4082"/>
                    <a:pt x="5545" y="4082"/>
                  </a:cubicBezTo>
                  <a:cubicBezTo>
                    <a:pt x="5183" y="4082"/>
                    <a:pt x="4806" y="4203"/>
                    <a:pt x="4687" y="4583"/>
                  </a:cubicBezTo>
                  <a:cubicBezTo>
                    <a:pt x="4583" y="5002"/>
                    <a:pt x="4897" y="5290"/>
                    <a:pt x="5080" y="5604"/>
                  </a:cubicBezTo>
                  <a:cubicBezTo>
                    <a:pt x="5211" y="5761"/>
                    <a:pt x="5237" y="5944"/>
                    <a:pt x="5211" y="6154"/>
                  </a:cubicBezTo>
                  <a:cubicBezTo>
                    <a:pt x="5133" y="6311"/>
                    <a:pt x="4975" y="6442"/>
                    <a:pt x="4792" y="6494"/>
                  </a:cubicBezTo>
                  <a:cubicBezTo>
                    <a:pt x="4582" y="6550"/>
                    <a:pt x="4356" y="6576"/>
                    <a:pt x="4128" y="6576"/>
                  </a:cubicBezTo>
                  <a:cubicBezTo>
                    <a:pt x="3930" y="6576"/>
                    <a:pt x="3730" y="6557"/>
                    <a:pt x="3535" y="6520"/>
                  </a:cubicBezTo>
                  <a:cubicBezTo>
                    <a:pt x="3488" y="6517"/>
                    <a:pt x="3440" y="6516"/>
                    <a:pt x="3392" y="6516"/>
                  </a:cubicBezTo>
                  <a:cubicBezTo>
                    <a:pt x="3048" y="6516"/>
                    <a:pt x="2712" y="6601"/>
                    <a:pt x="2436" y="6808"/>
                  </a:cubicBezTo>
                  <a:cubicBezTo>
                    <a:pt x="2148" y="7097"/>
                    <a:pt x="2069" y="7515"/>
                    <a:pt x="2200" y="7882"/>
                  </a:cubicBezTo>
                  <a:cubicBezTo>
                    <a:pt x="2305" y="8222"/>
                    <a:pt x="2566" y="8615"/>
                    <a:pt x="2540" y="8982"/>
                  </a:cubicBezTo>
                  <a:cubicBezTo>
                    <a:pt x="2513" y="9272"/>
                    <a:pt x="2309" y="9366"/>
                    <a:pt x="2077" y="9366"/>
                  </a:cubicBezTo>
                  <a:cubicBezTo>
                    <a:pt x="1871" y="9366"/>
                    <a:pt x="1641" y="9291"/>
                    <a:pt x="1493" y="9217"/>
                  </a:cubicBezTo>
                  <a:cubicBezTo>
                    <a:pt x="1111" y="9026"/>
                    <a:pt x="711" y="8749"/>
                    <a:pt x="294" y="8749"/>
                  </a:cubicBezTo>
                  <a:cubicBezTo>
                    <a:pt x="197" y="8749"/>
                    <a:pt x="99" y="8764"/>
                    <a:pt x="0" y="8798"/>
                  </a:cubicBezTo>
                  <a:lnTo>
                    <a:pt x="131" y="9087"/>
                  </a:lnTo>
                  <a:cubicBezTo>
                    <a:pt x="181" y="9080"/>
                    <a:pt x="232" y="9077"/>
                    <a:pt x="283" y="9077"/>
                  </a:cubicBezTo>
                  <a:cubicBezTo>
                    <a:pt x="451" y="9077"/>
                    <a:pt x="626" y="9111"/>
                    <a:pt x="786" y="9191"/>
                  </a:cubicBezTo>
                  <a:cubicBezTo>
                    <a:pt x="1190" y="9393"/>
                    <a:pt x="1569" y="9716"/>
                    <a:pt x="2041" y="9716"/>
                  </a:cubicBezTo>
                  <a:cubicBezTo>
                    <a:pt x="2059" y="9716"/>
                    <a:pt x="2077" y="9716"/>
                    <a:pt x="2095" y="9715"/>
                  </a:cubicBezTo>
                  <a:cubicBezTo>
                    <a:pt x="2488" y="9715"/>
                    <a:pt x="2828" y="9427"/>
                    <a:pt x="2881" y="9034"/>
                  </a:cubicBezTo>
                  <a:cubicBezTo>
                    <a:pt x="2933" y="8432"/>
                    <a:pt x="1964" y="7306"/>
                    <a:pt x="2828" y="6939"/>
                  </a:cubicBezTo>
                  <a:cubicBezTo>
                    <a:pt x="3039" y="6883"/>
                    <a:pt x="3257" y="6857"/>
                    <a:pt x="3478" y="6857"/>
                  </a:cubicBezTo>
                  <a:cubicBezTo>
                    <a:pt x="3670" y="6857"/>
                    <a:pt x="3865" y="6877"/>
                    <a:pt x="4059" y="6913"/>
                  </a:cubicBezTo>
                  <a:cubicBezTo>
                    <a:pt x="4107" y="6916"/>
                    <a:pt x="4156" y="6918"/>
                    <a:pt x="4204" y="6918"/>
                  </a:cubicBezTo>
                  <a:cubicBezTo>
                    <a:pt x="4548" y="6918"/>
                    <a:pt x="4890" y="6835"/>
                    <a:pt x="5211" y="6651"/>
                  </a:cubicBezTo>
                  <a:cubicBezTo>
                    <a:pt x="5499" y="6468"/>
                    <a:pt x="5630" y="6075"/>
                    <a:pt x="5499" y="5735"/>
                  </a:cubicBezTo>
                  <a:cubicBezTo>
                    <a:pt x="5421" y="5552"/>
                    <a:pt x="5342" y="5395"/>
                    <a:pt x="5211" y="5237"/>
                  </a:cubicBezTo>
                  <a:cubicBezTo>
                    <a:pt x="5080" y="5080"/>
                    <a:pt x="5002" y="4923"/>
                    <a:pt x="5002" y="4714"/>
                  </a:cubicBezTo>
                  <a:cubicBezTo>
                    <a:pt x="5028" y="4472"/>
                    <a:pt x="5241" y="4403"/>
                    <a:pt x="5477" y="4403"/>
                  </a:cubicBezTo>
                  <a:cubicBezTo>
                    <a:pt x="5701" y="4403"/>
                    <a:pt x="5947" y="4466"/>
                    <a:pt x="6075" y="4504"/>
                  </a:cubicBezTo>
                  <a:cubicBezTo>
                    <a:pt x="6255" y="4549"/>
                    <a:pt x="6455" y="4589"/>
                    <a:pt x="6646" y="4589"/>
                  </a:cubicBezTo>
                  <a:cubicBezTo>
                    <a:pt x="6901" y="4589"/>
                    <a:pt x="7142" y="4519"/>
                    <a:pt x="7306" y="4295"/>
                  </a:cubicBezTo>
                  <a:cubicBezTo>
                    <a:pt x="7594" y="3902"/>
                    <a:pt x="7411" y="3378"/>
                    <a:pt x="7201" y="3012"/>
                  </a:cubicBezTo>
                  <a:cubicBezTo>
                    <a:pt x="7070" y="2698"/>
                    <a:pt x="6677" y="1860"/>
                    <a:pt x="7306" y="1833"/>
                  </a:cubicBezTo>
                  <a:cubicBezTo>
                    <a:pt x="7594" y="1860"/>
                    <a:pt x="7882" y="1991"/>
                    <a:pt x="8118" y="2174"/>
                  </a:cubicBezTo>
                  <a:cubicBezTo>
                    <a:pt x="8327" y="2305"/>
                    <a:pt x="8563" y="2383"/>
                    <a:pt x="8798" y="2410"/>
                  </a:cubicBezTo>
                  <a:cubicBezTo>
                    <a:pt x="8812" y="2410"/>
                    <a:pt x="8825" y="2411"/>
                    <a:pt x="8838" y="2411"/>
                  </a:cubicBezTo>
                  <a:cubicBezTo>
                    <a:pt x="9214" y="2411"/>
                    <a:pt x="9530" y="2056"/>
                    <a:pt x="9479" y="1676"/>
                  </a:cubicBezTo>
                  <a:cubicBezTo>
                    <a:pt x="9453" y="1598"/>
                    <a:pt x="9427" y="1545"/>
                    <a:pt x="9401" y="1467"/>
                  </a:cubicBezTo>
                  <a:cubicBezTo>
                    <a:pt x="9270" y="1153"/>
                    <a:pt x="8955" y="838"/>
                    <a:pt x="8982" y="498"/>
                  </a:cubicBezTo>
                  <a:cubicBezTo>
                    <a:pt x="8982" y="446"/>
                    <a:pt x="9008" y="393"/>
                    <a:pt x="9034" y="341"/>
                  </a:cubicBezTo>
                  <a:cubicBezTo>
                    <a:pt x="8982" y="236"/>
                    <a:pt x="8955" y="131"/>
                    <a:pt x="89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3874849" y="3645110"/>
              <a:ext cx="107755" cy="118041"/>
            </a:xfrm>
            <a:custGeom>
              <a:avLst/>
              <a:gdLst/>
              <a:ahLst/>
              <a:cxnLst/>
              <a:rect l="l" t="t" r="r" b="b"/>
              <a:pathLst>
                <a:path w="5081" h="5566" extrusionOk="0">
                  <a:moveTo>
                    <a:pt x="4017" y="1"/>
                  </a:moveTo>
                  <a:cubicBezTo>
                    <a:pt x="3692" y="1"/>
                    <a:pt x="3373" y="106"/>
                    <a:pt x="3090" y="302"/>
                  </a:cubicBezTo>
                  <a:cubicBezTo>
                    <a:pt x="2828" y="590"/>
                    <a:pt x="2724" y="1009"/>
                    <a:pt x="2881" y="1376"/>
                  </a:cubicBezTo>
                  <a:cubicBezTo>
                    <a:pt x="2986" y="1716"/>
                    <a:pt x="3247" y="2083"/>
                    <a:pt x="3221" y="2475"/>
                  </a:cubicBezTo>
                  <a:cubicBezTo>
                    <a:pt x="3194" y="2766"/>
                    <a:pt x="2990" y="2859"/>
                    <a:pt x="2758" y="2859"/>
                  </a:cubicBezTo>
                  <a:cubicBezTo>
                    <a:pt x="2552" y="2859"/>
                    <a:pt x="2322" y="2785"/>
                    <a:pt x="2174" y="2711"/>
                  </a:cubicBezTo>
                  <a:cubicBezTo>
                    <a:pt x="1800" y="2514"/>
                    <a:pt x="1396" y="2243"/>
                    <a:pt x="974" y="2243"/>
                  </a:cubicBezTo>
                  <a:cubicBezTo>
                    <a:pt x="835" y="2243"/>
                    <a:pt x="693" y="2273"/>
                    <a:pt x="550" y="2344"/>
                  </a:cubicBezTo>
                  <a:cubicBezTo>
                    <a:pt x="262" y="2502"/>
                    <a:pt x="53" y="2790"/>
                    <a:pt x="1" y="3130"/>
                  </a:cubicBezTo>
                  <a:cubicBezTo>
                    <a:pt x="210" y="3889"/>
                    <a:pt x="419" y="4701"/>
                    <a:pt x="603" y="5565"/>
                  </a:cubicBezTo>
                  <a:cubicBezTo>
                    <a:pt x="603" y="5251"/>
                    <a:pt x="577" y="4937"/>
                    <a:pt x="472" y="4649"/>
                  </a:cubicBezTo>
                  <a:cubicBezTo>
                    <a:pt x="341" y="4151"/>
                    <a:pt x="158" y="3654"/>
                    <a:pt x="315" y="3130"/>
                  </a:cubicBezTo>
                  <a:cubicBezTo>
                    <a:pt x="367" y="2947"/>
                    <a:pt x="498" y="2790"/>
                    <a:pt x="655" y="2659"/>
                  </a:cubicBezTo>
                  <a:cubicBezTo>
                    <a:pt x="780" y="2596"/>
                    <a:pt x="917" y="2564"/>
                    <a:pt x="1052" y="2564"/>
                  </a:cubicBezTo>
                  <a:cubicBezTo>
                    <a:pt x="1199" y="2564"/>
                    <a:pt x="1344" y="2603"/>
                    <a:pt x="1467" y="2685"/>
                  </a:cubicBezTo>
                  <a:cubicBezTo>
                    <a:pt x="1894" y="2886"/>
                    <a:pt x="2274" y="3184"/>
                    <a:pt x="2744" y="3184"/>
                  </a:cubicBezTo>
                  <a:cubicBezTo>
                    <a:pt x="2763" y="3184"/>
                    <a:pt x="2783" y="3183"/>
                    <a:pt x="2802" y="3182"/>
                  </a:cubicBezTo>
                  <a:lnTo>
                    <a:pt x="2933" y="3182"/>
                  </a:lnTo>
                  <a:lnTo>
                    <a:pt x="3535" y="2318"/>
                  </a:lnTo>
                  <a:cubicBezTo>
                    <a:pt x="3404" y="1690"/>
                    <a:pt x="2750" y="773"/>
                    <a:pt x="3509" y="459"/>
                  </a:cubicBezTo>
                  <a:cubicBezTo>
                    <a:pt x="3747" y="396"/>
                    <a:pt x="4004" y="361"/>
                    <a:pt x="4257" y="361"/>
                  </a:cubicBezTo>
                  <a:cubicBezTo>
                    <a:pt x="4422" y="361"/>
                    <a:pt x="4585" y="376"/>
                    <a:pt x="4740" y="407"/>
                  </a:cubicBezTo>
                  <a:lnTo>
                    <a:pt x="4845" y="407"/>
                  </a:lnTo>
                  <a:lnTo>
                    <a:pt x="5080" y="93"/>
                  </a:lnTo>
                  <a:cubicBezTo>
                    <a:pt x="4792" y="93"/>
                    <a:pt x="4504" y="40"/>
                    <a:pt x="4216" y="14"/>
                  </a:cubicBezTo>
                  <a:cubicBezTo>
                    <a:pt x="4150" y="5"/>
                    <a:pt x="4083" y="1"/>
                    <a:pt x="40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3986468" y="3593680"/>
              <a:ext cx="31111" cy="32299"/>
            </a:xfrm>
            <a:custGeom>
              <a:avLst/>
              <a:gdLst/>
              <a:ahLst/>
              <a:cxnLst/>
              <a:rect l="l" t="t" r="r" b="b"/>
              <a:pathLst>
                <a:path w="1467" h="1523" extrusionOk="0">
                  <a:moveTo>
                    <a:pt x="962" y="0"/>
                  </a:moveTo>
                  <a:cubicBezTo>
                    <a:pt x="596" y="0"/>
                    <a:pt x="200" y="122"/>
                    <a:pt x="105" y="501"/>
                  </a:cubicBezTo>
                  <a:cubicBezTo>
                    <a:pt x="1" y="920"/>
                    <a:pt x="289" y="1208"/>
                    <a:pt x="498" y="1523"/>
                  </a:cubicBezTo>
                  <a:lnTo>
                    <a:pt x="681" y="1235"/>
                  </a:lnTo>
                  <a:lnTo>
                    <a:pt x="629" y="1156"/>
                  </a:lnTo>
                  <a:cubicBezTo>
                    <a:pt x="498" y="999"/>
                    <a:pt x="420" y="816"/>
                    <a:pt x="420" y="632"/>
                  </a:cubicBezTo>
                  <a:cubicBezTo>
                    <a:pt x="453" y="395"/>
                    <a:pt x="662" y="333"/>
                    <a:pt x="898" y="333"/>
                  </a:cubicBezTo>
                  <a:cubicBezTo>
                    <a:pt x="1027" y="333"/>
                    <a:pt x="1163" y="352"/>
                    <a:pt x="1284" y="370"/>
                  </a:cubicBezTo>
                  <a:lnTo>
                    <a:pt x="1467" y="82"/>
                  </a:lnTo>
                  <a:cubicBezTo>
                    <a:pt x="1336" y="56"/>
                    <a:pt x="1205" y="30"/>
                    <a:pt x="1074" y="4"/>
                  </a:cubicBezTo>
                  <a:cubicBezTo>
                    <a:pt x="1037" y="1"/>
                    <a:pt x="1000" y="0"/>
                    <a:pt x="9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4027570" y="3538899"/>
              <a:ext cx="27230" cy="32108"/>
            </a:xfrm>
            <a:custGeom>
              <a:avLst/>
              <a:gdLst/>
              <a:ahLst/>
              <a:cxnLst/>
              <a:rect l="l" t="t" r="r" b="b"/>
              <a:pathLst>
                <a:path w="1284" h="1514" extrusionOk="0">
                  <a:moveTo>
                    <a:pt x="859" y="0"/>
                  </a:moveTo>
                  <a:cubicBezTo>
                    <a:pt x="690" y="0"/>
                    <a:pt x="521" y="54"/>
                    <a:pt x="367" y="152"/>
                  </a:cubicBezTo>
                  <a:cubicBezTo>
                    <a:pt x="0" y="440"/>
                    <a:pt x="79" y="937"/>
                    <a:pt x="236" y="1330"/>
                  </a:cubicBezTo>
                  <a:cubicBezTo>
                    <a:pt x="262" y="1382"/>
                    <a:pt x="288" y="1461"/>
                    <a:pt x="341" y="1513"/>
                  </a:cubicBezTo>
                  <a:lnTo>
                    <a:pt x="550" y="1199"/>
                  </a:lnTo>
                  <a:cubicBezTo>
                    <a:pt x="419" y="833"/>
                    <a:pt x="314" y="361"/>
                    <a:pt x="786" y="309"/>
                  </a:cubicBezTo>
                  <a:cubicBezTo>
                    <a:pt x="891" y="309"/>
                    <a:pt x="995" y="335"/>
                    <a:pt x="1100" y="387"/>
                  </a:cubicBezTo>
                  <a:lnTo>
                    <a:pt x="1283" y="126"/>
                  </a:lnTo>
                  <a:cubicBezTo>
                    <a:pt x="1149" y="40"/>
                    <a:pt x="1004" y="0"/>
                    <a:pt x="8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4404080" y="3291526"/>
              <a:ext cx="625939" cy="233028"/>
            </a:xfrm>
            <a:custGeom>
              <a:avLst/>
              <a:gdLst/>
              <a:ahLst/>
              <a:cxnLst/>
              <a:rect l="l" t="t" r="r" b="b"/>
              <a:pathLst>
                <a:path w="29515" h="10988" extrusionOk="0">
                  <a:moveTo>
                    <a:pt x="642" y="1"/>
                  </a:moveTo>
                  <a:cubicBezTo>
                    <a:pt x="630" y="1"/>
                    <a:pt x="616" y="3"/>
                    <a:pt x="602" y="7"/>
                  </a:cubicBezTo>
                  <a:lnTo>
                    <a:pt x="629" y="7"/>
                  </a:lnTo>
                  <a:cubicBezTo>
                    <a:pt x="0" y="242"/>
                    <a:pt x="79" y="1133"/>
                    <a:pt x="629" y="1394"/>
                  </a:cubicBezTo>
                  <a:cubicBezTo>
                    <a:pt x="796" y="1475"/>
                    <a:pt x="959" y="1511"/>
                    <a:pt x="1116" y="1511"/>
                  </a:cubicBezTo>
                  <a:cubicBezTo>
                    <a:pt x="1518" y="1511"/>
                    <a:pt x="1882" y="1279"/>
                    <a:pt x="2185" y="990"/>
                  </a:cubicBezTo>
                  <a:lnTo>
                    <a:pt x="2185" y="990"/>
                  </a:lnTo>
                  <a:cubicBezTo>
                    <a:pt x="2224" y="1377"/>
                    <a:pt x="2469" y="1741"/>
                    <a:pt x="2854" y="1892"/>
                  </a:cubicBezTo>
                  <a:cubicBezTo>
                    <a:pt x="2994" y="1950"/>
                    <a:pt x="3137" y="1977"/>
                    <a:pt x="3277" y="1977"/>
                  </a:cubicBezTo>
                  <a:cubicBezTo>
                    <a:pt x="3487" y="1977"/>
                    <a:pt x="3690" y="1916"/>
                    <a:pt x="3861" y="1806"/>
                  </a:cubicBezTo>
                  <a:lnTo>
                    <a:pt x="3861" y="1806"/>
                  </a:lnTo>
                  <a:cubicBezTo>
                    <a:pt x="3928" y="2137"/>
                    <a:pt x="4156" y="2430"/>
                    <a:pt x="4504" y="2547"/>
                  </a:cubicBezTo>
                  <a:cubicBezTo>
                    <a:pt x="4607" y="2579"/>
                    <a:pt x="4710" y="2595"/>
                    <a:pt x="4810" y="2595"/>
                  </a:cubicBezTo>
                  <a:cubicBezTo>
                    <a:pt x="5010" y="2595"/>
                    <a:pt x="5200" y="2534"/>
                    <a:pt x="5359" y="2428"/>
                  </a:cubicBezTo>
                  <a:lnTo>
                    <a:pt x="5359" y="2428"/>
                  </a:lnTo>
                  <a:cubicBezTo>
                    <a:pt x="5450" y="2704"/>
                    <a:pt x="5655" y="2945"/>
                    <a:pt x="5944" y="3070"/>
                  </a:cubicBezTo>
                  <a:cubicBezTo>
                    <a:pt x="6078" y="3126"/>
                    <a:pt x="6215" y="3152"/>
                    <a:pt x="6348" y="3152"/>
                  </a:cubicBezTo>
                  <a:cubicBezTo>
                    <a:pt x="6605" y="3152"/>
                    <a:pt x="6848" y="3056"/>
                    <a:pt x="7037" y="2890"/>
                  </a:cubicBezTo>
                  <a:lnTo>
                    <a:pt x="7037" y="2890"/>
                  </a:lnTo>
                  <a:cubicBezTo>
                    <a:pt x="7192" y="3543"/>
                    <a:pt x="7817" y="3947"/>
                    <a:pt x="8445" y="3947"/>
                  </a:cubicBezTo>
                  <a:cubicBezTo>
                    <a:pt x="8717" y="3947"/>
                    <a:pt x="8990" y="3871"/>
                    <a:pt x="9225" y="3706"/>
                  </a:cubicBezTo>
                  <a:lnTo>
                    <a:pt x="9225" y="3706"/>
                  </a:lnTo>
                  <a:cubicBezTo>
                    <a:pt x="9305" y="4109"/>
                    <a:pt x="9633" y="4480"/>
                    <a:pt x="10055" y="4589"/>
                  </a:cubicBezTo>
                  <a:cubicBezTo>
                    <a:pt x="10190" y="4626"/>
                    <a:pt x="10322" y="4643"/>
                    <a:pt x="10450" y="4643"/>
                  </a:cubicBezTo>
                  <a:cubicBezTo>
                    <a:pt x="11013" y="4643"/>
                    <a:pt x="11513" y="4315"/>
                    <a:pt x="11943" y="3936"/>
                  </a:cubicBezTo>
                  <a:lnTo>
                    <a:pt x="11943" y="3936"/>
                  </a:lnTo>
                  <a:cubicBezTo>
                    <a:pt x="11911" y="4469"/>
                    <a:pt x="12155" y="5014"/>
                    <a:pt x="12673" y="5217"/>
                  </a:cubicBezTo>
                  <a:cubicBezTo>
                    <a:pt x="12808" y="5267"/>
                    <a:pt x="12944" y="5290"/>
                    <a:pt x="13078" y="5290"/>
                  </a:cubicBezTo>
                  <a:cubicBezTo>
                    <a:pt x="13310" y="5290"/>
                    <a:pt x="13534" y="5219"/>
                    <a:pt x="13721" y="5094"/>
                  </a:cubicBezTo>
                  <a:lnTo>
                    <a:pt x="13721" y="5094"/>
                  </a:lnTo>
                  <a:cubicBezTo>
                    <a:pt x="13784" y="5489"/>
                    <a:pt x="14039" y="5851"/>
                    <a:pt x="14454" y="6029"/>
                  </a:cubicBezTo>
                  <a:cubicBezTo>
                    <a:pt x="14602" y="6089"/>
                    <a:pt x="14755" y="6117"/>
                    <a:pt x="14907" y="6117"/>
                  </a:cubicBezTo>
                  <a:cubicBezTo>
                    <a:pt x="15206" y="6117"/>
                    <a:pt x="15498" y="6007"/>
                    <a:pt x="15723" y="5817"/>
                  </a:cubicBezTo>
                  <a:lnTo>
                    <a:pt x="15723" y="5817"/>
                  </a:lnTo>
                  <a:cubicBezTo>
                    <a:pt x="15821" y="6261"/>
                    <a:pt x="16138" y="6639"/>
                    <a:pt x="16601" y="6788"/>
                  </a:cubicBezTo>
                  <a:cubicBezTo>
                    <a:pt x="16750" y="6841"/>
                    <a:pt x="16900" y="6867"/>
                    <a:pt x="17048" y="6867"/>
                  </a:cubicBezTo>
                  <a:cubicBezTo>
                    <a:pt x="17318" y="6867"/>
                    <a:pt x="17578" y="6782"/>
                    <a:pt x="17796" y="6631"/>
                  </a:cubicBezTo>
                  <a:lnTo>
                    <a:pt x="17796" y="6631"/>
                  </a:lnTo>
                  <a:cubicBezTo>
                    <a:pt x="17875" y="6938"/>
                    <a:pt x="18078" y="7227"/>
                    <a:pt x="18329" y="7391"/>
                  </a:cubicBezTo>
                  <a:cubicBezTo>
                    <a:pt x="18526" y="7511"/>
                    <a:pt x="18731" y="7563"/>
                    <a:pt x="18935" y="7563"/>
                  </a:cubicBezTo>
                  <a:cubicBezTo>
                    <a:pt x="19320" y="7563"/>
                    <a:pt x="19704" y="7379"/>
                    <a:pt x="20031" y="7133"/>
                  </a:cubicBezTo>
                  <a:lnTo>
                    <a:pt x="20031" y="7133"/>
                  </a:lnTo>
                  <a:cubicBezTo>
                    <a:pt x="20049" y="7574"/>
                    <a:pt x="20319" y="8031"/>
                    <a:pt x="20686" y="8255"/>
                  </a:cubicBezTo>
                  <a:cubicBezTo>
                    <a:pt x="20898" y="8376"/>
                    <a:pt x="21117" y="8428"/>
                    <a:pt x="21334" y="8428"/>
                  </a:cubicBezTo>
                  <a:cubicBezTo>
                    <a:pt x="21787" y="8428"/>
                    <a:pt x="22231" y="8201"/>
                    <a:pt x="22590" y="7893"/>
                  </a:cubicBezTo>
                  <a:lnTo>
                    <a:pt x="22590" y="7893"/>
                  </a:lnTo>
                  <a:cubicBezTo>
                    <a:pt x="22585" y="8648"/>
                    <a:pt x="23304" y="9236"/>
                    <a:pt x="24018" y="9236"/>
                  </a:cubicBezTo>
                  <a:cubicBezTo>
                    <a:pt x="24244" y="9236"/>
                    <a:pt x="24469" y="9177"/>
                    <a:pt x="24671" y="9046"/>
                  </a:cubicBezTo>
                  <a:lnTo>
                    <a:pt x="24671" y="9046"/>
                  </a:lnTo>
                  <a:cubicBezTo>
                    <a:pt x="24695" y="9448"/>
                    <a:pt x="24913" y="9828"/>
                    <a:pt x="25294" y="10035"/>
                  </a:cubicBezTo>
                  <a:cubicBezTo>
                    <a:pt x="25490" y="10129"/>
                    <a:pt x="25694" y="10174"/>
                    <a:pt x="25893" y="10174"/>
                  </a:cubicBezTo>
                  <a:cubicBezTo>
                    <a:pt x="26231" y="10174"/>
                    <a:pt x="26556" y="10048"/>
                    <a:pt x="26811" y="9825"/>
                  </a:cubicBezTo>
                  <a:lnTo>
                    <a:pt x="26811" y="9825"/>
                  </a:lnTo>
                  <a:cubicBezTo>
                    <a:pt x="26890" y="10545"/>
                    <a:pt x="27551" y="10988"/>
                    <a:pt x="28205" y="10988"/>
                  </a:cubicBezTo>
                  <a:cubicBezTo>
                    <a:pt x="28747" y="10988"/>
                    <a:pt x="29285" y="10684"/>
                    <a:pt x="29484" y="9983"/>
                  </a:cubicBezTo>
                  <a:cubicBezTo>
                    <a:pt x="29515" y="9859"/>
                    <a:pt x="29418" y="9781"/>
                    <a:pt x="29317" y="9781"/>
                  </a:cubicBezTo>
                  <a:cubicBezTo>
                    <a:pt x="29247" y="9781"/>
                    <a:pt x="29176" y="9819"/>
                    <a:pt x="29143" y="9904"/>
                  </a:cubicBezTo>
                  <a:cubicBezTo>
                    <a:pt x="28987" y="10414"/>
                    <a:pt x="28591" y="10635"/>
                    <a:pt x="28191" y="10635"/>
                  </a:cubicBezTo>
                  <a:cubicBezTo>
                    <a:pt x="27595" y="10635"/>
                    <a:pt x="26989" y="10148"/>
                    <a:pt x="27143" y="9401"/>
                  </a:cubicBezTo>
                  <a:lnTo>
                    <a:pt x="27143" y="9401"/>
                  </a:lnTo>
                  <a:cubicBezTo>
                    <a:pt x="27146" y="9394"/>
                    <a:pt x="27150" y="9388"/>
                    <a:pt x="27153" y="9381"/>
                  </a:cubicBezTo>
                  <a:lnTo>
                    <a:pt x="27148" y="9378"/>
                  </a:lnTo>
                  <a:lnTo>
                    <a:pt x="27148" y="9378"/>
                  </a:lnTo>
                  <a:cubicBezTo>
                    <a:pt x="27150" y="9370"/>
                    <a:pt x="27151" y="9362"/>
                    <a:pt x="27153" y="9354"/>
                  </a:cubicBezTo>
                  <a:cubicBezTo>
                    <a:pt x="27188" y="9233"/>
                    <a:pt x="27097" y="9135"/>
                    <a:pt x="27001" y="9135"/>
                  </a:cubicBezTo>
                  <a:cubicBezTo>
                    <a:pt x="26952" y="9135"/>
                    <a:pt x="26901" y="9161"/>
                    <a:pt x="26865" y="9224"/>
                  </a:cubicBezTo>
                  <a:cubicBezTo>
                    <a:pt x="26692" y="9609"/>
                    <a:pt x="26305" y="9839"/>
                    <a:pt x="25894" y="9839"/>
                  </a:cubicBezTo>
                  <a:cubicBezTo>
                    <a:pt x="25747" y="9839"/>
                    <a:pt x="25596" y="9809"/>
                    <a:pt x="25451" y="9747"/>
                  </a:cubicBezTo>
                  <a:cubicBezTo>
                    <a:pt x="25061" y="9530"/>
                    <a:pt x="24904" y="9079"/>
                    <a:pt x="25041" y="8677"/>
                  </a:cubicBezTo>
                  <a:lnTo>
                    <a:pt x="25041" y="8677"/>
                  </a:lnTo>
                  <a:cubicBezTo>
                    <a:pt x="25085" y="8613"/>
                    <a:pt x="25126" y="8542"/>
                    <a:pt x="25163" y="8464"/>
                  </a:cubicBezTo>
                  <a:cubicBezTo>
                    <a:pt x="25237" y="8335"/>
                    <a:pt x="25115" y="8205"/>
                    <a:pt x="25000" y="8205"/>
                  </a:cubicBezTo>
                  <a:cubicBezTo>
                    <a:pt x="24952" y="8205"/>
                    <a:pt x="24906" y="8227"/>
                    <a:pt x="24875" y="8281"/>
                  </a:cubicBezTo>
                  <a:cubicBezTo>
                    <a:pt x="24840" y="8336"/>
                    <a:pt x="24809" y="8392"/>
                    <a:pt x="24782" y="8450"/>
                  </a:cubicBezTo>
                  <a:lnTo>
                    <a:pt x="24782" y="8450"/>
                  </a:lnTo>
                  <a:cubicBezTo>
                    <a:pt x="24578" y="8764"/>
                    <a:pt x="24284" y="8896"/>
                    <a:pt x="23990" y="8896"/>
                  </a:cubicBezTo>
                  <a:cubicBezTo>
                    <a:pt x="23316" y="8896"/>
                    <a:pt x="22639" y="8206"/>
                    <a:pt x="23014" y="7439"/>
                  </a:cubicBezTo>
                  <a:lnTo>
                    <a:pt x="23014" y="7439"/>
                  </a:lnTo>
                  <a:cubicBezTo>
                    <a:pt x="23053" y="7388"/>
                    <a:pt x="23088" y="7337"/>
                    <a:pt x="23121" y="7286"/>
                  </a:cubicBezTo>
                  <a:cubicBezTo>
                    <a:pt x="23214" y="7155"/>
                    <a:pt x="23095" y="7038"/>
                    <a:pt x="22981" y="7038"/>
                  </a:cubicBezTo>
                  <a:cubicBezTo>
                    <a:pt x="22935" y="7038"/>
                    <a:pt x="22889" y="7057"/>
                    <a:pt x="22859" y="7103"/>
                  </a:cubicBezTo>
                  <a:cubicBezTo>
                    <a:pt x="22857" y="7106"/>
                    <a:pt x="22854" y="7110"/>
                    <a:pt x="22852" y="7113"/>
                  </a:cubicBezTo>
                  <a:lnTo>
                    <a:pt x="22852" y="7113"/>
                  </a:lnTo>
                  <a:lnTo>
                    <a:pt x="22833" y="7103"/>
                  </a:lnTo>
                  <a:cubicBezTo>
                    <a:pt x="22542" y="7581"/>
                    <a:pt x="21953" y="8109"/>
                    <a:pt x="21356" y="8109"/>
                  </a:cubicBezTo>
                  <a:cubicBezTo>
                    <a:pt x="21201" y="8109"/>
                    <a:pt x="21046" y="8074"/>
                    <a:pt x="20895" y="7993"/>
                  </a:cubicBezTo>
                  <a:cubicBezTo>
                    <a:pt x="20480" y="7785"/>
                    <a:pt x="20187" y="7171"/>
                    <a:pt x="20445" y="6759"/>
                  </a:cubicBezTo>
                  <a:lnTo>
                    <a:pt x="20445" y="6759"/>
                  </a:lnTo>
                  <a:cubicBezTo>
                    <a:pt x="20494" y="6708"/>
                    <a:pt x="20539" y="6656"/>
                    <a:pt x="20581" y="6605"/>
                  </a:cubicBezTo>
                  <a:lnTo>
                    <a:pt x="20581" y="6605"/>
                  </a:lnTo>
                  <a:cubicBezTo>
                    <a:pt x="20581" y="6605"/>
                    <a:pt x="20581" y="6605"/>
                    <a:pt x="20581" y="6605"/>
                  </a:cubicBezTo>
                  <a:cubicBezTo>
                    <a:pt x="20702" y="6484"/>
                    <a:pt x="20591" y="6318"/>
                    <a:pt x="20462" y="6318"/>
                  </a:cubicBezTo>
                  <a:cubicBezTo>
                    <a:pt x="20423" y="6318"/>
                    <a:pt x="20382" y="6333"/>
                    <a:pt x="20345" y="6369"/>
                  </a:cubicBezTo>
                  <a:cubicBezTo>
                    <a:pt x="20282" y="6425"/>
                    <a:pt x="20228" y="6486"/>
                    <a:pt x="20185" y="6551"/>
                  </a:cubicBezTo>
                  <a:lnTo>
                    <a:pt x="20185" y="6551"/>
                  </a:lnTo>
                  <a:cubicBezTo>
                    <a:pt x="19870" y="6884"/>
                    <a:pt x="19432" y="7226"/>
                    <a:pt x="18984" y="7226"/>
                  </a:cubicBezTo>
                  <a:cubicBezTo>
                    <a:pt x="18853" y="7226"/>
                    <a:pt x="18721" y="7196"/>
                    <a:pt x="18591" y="7129"/>
                  </a:cubicBezTo>
                  <a:cubicBezTo>
                    <a:pt x="18307" y="7005"/>
                    <a:pt x="18083" y="6664"/>
                    <a:pt x="18091" y="6351"/>
                  </a:cubicBezTo>
                  <a:lnTo>
                    <a:pt x="18091" y="6351"/>
                  </a:lnTo>
                  <a:cubicBezTo>
                    <a:pt x="18197" y="6213"/>
                    <a:pt x="18280" y="6052"/>
                    <a:pt x="18329" y="5872"/>
                  </a:cubicBezTo>
                  <a:cubicBezTo>
                    <a:pt x="18367" y="5759"/>
                    <a:pt x="18269" y="5673"/>
                    <a:pt x="18172" y="5673"/>
                  </a:cubicBezTo>
                  <a:cubicBezTo>
                    <a:pt x="18134" y="5673"/>
                    <a:pt x="18097" y="5686"/>
                    <a:pt x="18067" y="5715"/>
                  </a:cubicBezTo>
                  <a:cubicBezTo>
                    <a:pt x="17868" y="5869"/>
                    <a:pt x="17776" y="6075"/>
                    <a:pt x="17761" y="6294"/>
                  </a:cubicBezTo>
                  <a:lnTo>
                    <a:pt x="17761" y="6294"/>
                  </a:lnTo>
                  <a:cubicBezTo>
                    <a:pt x="17579" y="6488"/>
                    <a:pt x="17334" y="6574"/>
                    <a:pt x="17084" y="6574"/>
                  </a:cubicBezTo>
                  <a:cubicBezTo>
                    <a:pt x="16518" y="6574"/>
                    <a:pt x="15927" y="6134"/>
                    <a:pt x="15988" y="5502"/>
                  </a:cubicBezTo>
                  <a:lnTo>
                    <a:pt x="15988" y="5502"/>
                  </a:lnTo>
                  <a:cubicBezTo>
                    <a:pt x="16056" y="5385"/>
                    <a:pt x="16105" y="5254"/>
                    <a:pt x="16130" y="5113"/>
                  </a:cubicBezTo>
                  <a:cubicBezTo>
                    <a:pt x="16161" y="4971"/>
                    <a:pt x="16051" y="4886"/>
                    <a:pt x="15947" y="4886"/>
                  </a:cubicBezTo>
                  <a:cubicBezTo>
                    <a:pt x="15877" y="4886"/>
                    <a:pt x="15810" y="4924"/>
                    <a:pt x="15789" y="5008"/>
                  </a:cubicBezTo>
                  <a:cubicBezTo>
                    <a:pt x="15756" y="5092"/>
                    <a:pt x="15732" y="5178"/>
                    <a:pt x="15716" y="5263"/>
                  </a:cubicBezTo>
                  <a:lnTo>
                    <a:pt x="15716" y="5263"/>
                  </a:lnTo>
                  <a:cubicBezTo>
                    <a:pt x="15571" y="5579"/>
                    <a:pt x="15252" y="5787"/>
                    <a:pt x="14907" y="5787"/>
                  </a:cubicBezTo>
                  <a:cubicBezTo>
                    <a:pt x="14792" y="5787"/>
                    <a:pt x="14674" y="5764"/>
                    <a:pt x="14559" y="5715"/>
                  </a:cubicBezTo>
                  <a:cubicBezTo>
                    <a:pt x="14176" y="5569"/>
                    <a:pt x="13971" y="5196"/>
                    <a:pt x="14005" y="4823"/>
                  </a:cubicBezTo>
                  <a:lnTo>
                    <a:pt x="14005" y="4823"/>
                  </a:lnTo>
                  <a:cubicBezTo>
                    <a:pt x="14120" y="4668"/>
                    <a:pt x="14196" y="4482"/>
                    <a:pt x="14218" y="4275"/>
                  </a:cubicBezTo>
                  <a:cubicBezTo>
                    <a:pt x="14218" y="4166"/>
                    <a:pt x="14144" y="4103"/>
                    <a:pt x="14068" y="4103"/>
                  </a:cubicBezTo>
                  <a:cubicBezTo>
                    <a:pt x="14016" y="4103"/>
                    <a:pt x="13962" y="4132"/>
                    <a:pt x="13930" y="4196"/>
                  </a:cubicBezTo>
                  <a:cubicBezTo>
                    <a:pt x="13912" y="4222"/>
                    <a:pt x="13895" y="4248"/>
                    <a:pt x="13879" y="4275"/>
                  </a:cubicBezTo>
                  <a:lnTo>
                    <a:pt x="13879" y="4275"/>
                  </a:lnTo>
                  <a:lnTo>
                    <a:pt x="13878" y="4275"/>
                  </a:lnTo>
                  <a:cubicBezTo>
                    <a:pt x="13878" y="4275"/>
                    <a:pt x="13878" y="4276"/>
                    <a:pt x="13878" y="4277"/>
                  </a:cubicBezTo>
                  <a:lnTo>
                    <a:pt x="13878" y="4277"/>
                  </a:lnTo>
                  <a:cubicBezTo>
                    <a:pt x="13807" y="4395"/>
                    <a:pt x="13759" y="4520"/>
                    <a:pt x="13732" y="4648"/>
                  </a:cubicBezTo>
                  <a:lnTo>
                    <a:pt x="13732" y="4648"/>
                  </a:lnTo>
                  <a:cubicBezTo>
                    <a:pt x="13584" y="4857"/>
                    <a:pt x="13349" y="4982"/>
                    <a:pt x="13096" y="4982"/>
                  </a:cubicBezTo>
                  <a:cubicBezTo>
                    <a:pt x="12983" y="4982"/>
                    <a:pt x="12866" y="4957"/>
                    <a:pt x="12752" y="4903"/>
                  </a:cubicBezTo>
                  <a:cubicBezTo>
                    <a:pt x="12273" y="4626"/>
                    <a:pt x="12110" y="4034"/>
                    <a:pt x="12355" y="3546"/>
                  </a:cubicBezTo>
                  <a:lnTo>
                    <a:pt x="12355" y="3546"/>
                  </a:lnTo>
                  <a:cubicBezTo>
                    <a:pt x="12365" y="3536"/>
                    <a:pt x="12375" y="3526"/>
                    <a:pt x="12385" y="3515"/>
                  </a:cubicBezTo>
                  <a:lnTo>
                    <a:pt x="12375" y="3507"/>
                  </a:lnTo>
                  <a:lnTo>
                    <a:pt x="12375" y="3507"/>
                  </a:lnTo>
                  <a:cubicBezTo>
                    <a:pt x="12379" y="3501"/>
                    <a:pt x="12382" y="3495"/>
                    <a:pt x="12385" y="3489"/>
                  </a:cubicBezTo>
                  <a:cubicBezTo>
                    <a:pt x="12444" y="3353"/>
                    <a:pt x="12343" y="3231"/>
                    <a:pt x="12234" y="3231"/>
                  </a:cubicBezTo>
                  <a:cubicBezTo>
                    <a:pt x="12196" y="3231"/>
                    <a:pt x="12157" y="3246"/>
                    <a:pt x="12124" y="3280"/>
                  </a:cubicBezTo>
                  <a:cubicBezTo>
                    <a:pt x="11652" y="3777"/>
                    <a:pt x="11102" y="4327"/>
                    <a:pt x="10395" y="4327"/>
                  </a:cubicBezTo>
                  <a:cubicBezTo>
                    <a:pt x="10081" y="4327"/>
                    <a:pt x="9767" y="4170"/>
                    <a:pt x="9610" y="3908"/>
                  </a:cubicBezTo>
                  <a:cubicBezTo>
                    <a:pt x="9523" y="3735"/>
                    <a:pt x="9505" y="3551"/>
                    <a:pt x="9549" y="3385"/>
                  </a:cubicBezTo>
                  <a:lnTo>
                    <a:pt x="9549" y="3385"/>
                  </a:lnTo>
                  <a:cubicBezTo>
                    <a:pt x="9611" y="3300"/>
                    <a:pt x="9666" y="3203"/>
                    <a:pt x="9715" y="3096"/>
                  </a:cubicBezTo>
                  <a:cubicBezTo>
                    <a:pt x="9772" y="2982"/>
                    <a:pt x="9676" y="2853"/>
                    <a:pt x="9569" y="2853"/>
                  </a:cubicBezTo>
                  <a:cubicBezTo>
                    <a:pt x="9529" y="2853"/>
                    <a:pt x="9488" y="2871"/>
                    <a:pt x="9453" y="2913"/>
                  </a:cubicBezTo>
                  <a:cubicBezTo>
                    <a:pt x="9440" y="2926"/>
                    <a:pt x="9428" y="2939"/>
                    <a:pt x="9417" y="2953"/>
                  </a:cubicBezTo>
                  <a:lnTo>
                    <a:pt x="9417" y="2953"/>
                  </a:lnTo>
                  <a:lnTo>
                    <a:pt x="9400" y="2939"/>
                  </a:lnTo>
                  <a:cubicBezTo>
                    <a:pt x="9390" y="2966"/>
                    <a:pt x="9379" y="2992"/>
                    <a:pt x="9367" y="3016"/>
                  </a:cubicBezTo>
                  <a:lnTo>
                    <a:pt x="9367" y="3016"/>
                  </a:lnTo>
                  <a:cubicBezTo>
                    <a:pt x="9330" y="3069"/>
                    <a:pt x="9299" y="3123"/>
                    <a:pt x="9275" y="3179"/>
                  </a:cubicBezTo>
                  <a:lnTo>
                    <a:pt x="9275" y="3179"/>
                  </a:lnTo>
                  <a:cubicBezTo>
                    <a:pt x="9065" y="3491"/>
                    <a:pt x="8746" y="3630"/>
                    <a:pt x="8425" y="3630"/>
                  </a:cubicBezTo>
                  <a:cubicBezTo>
                    <a:pt x="7861" y="3630"/>
                    <a:pt x="7292" y="3202"/>
                    <a:pt x="7302" y="2536"/>
                  </a:cubicBezTo>
                  <a:lnTo>
                    <a:pt x="7302" y="2536"/>
                  </a:lnTo>
                  <a:cubicBezTo>
                    <a:pt x="7338" y="2458"/>
                    <a:pt x="7366" y="2374"/>
                    <a:pt x="7384" y="2285"/>
                  </a:cubicBezTo>
                  <a:lnTo>
                    <a:pt x="7335" y="2273"/>
                  </a:lnTo>
                  <a:lnTo>
                    <a:pt x="7335" y="2273"/>
                  </a:lnTo>
                  <a:cubicBezTo>
                    <a:pt x="7357" y="2167"/>
                    <a:pt x="7256" y="2090"/>
                    <a:pt x="7161" y="2090"/>
                  </a:cubicBezTo>
                  <a:cubicBezTo>
                    <a:pt x="7098" y="2090"/>
                    <a:pt x="7038" y="2124"/>
                    <a:pt x="7018" y="2206"/>
                  </a:cubicBezTo>
                  <a:cubicBezTo>
                    <a:pt x="6955" y="2584"/>
                    <a:pt x="6638" y="2828"/>
                    <a:pt x="6286" y="2828"/>
                  </a:cubicBezTo>
                  <a:cubicBezTo>
                    <a:pt x="6199" y="2828"/>
                    <a:pt x="6110" y="2813"/>
                    <a:pt x="6023" y="2782"/>
                  </a:cubicBezTo>
                  <a:cubicBezTo>
                    <a:pt x="5783" y="2677"/>
                    <a:pt x="5629" y="2452"/>
                    <a:pt x="5595" y="2210"/>
                  </a:cubicBezTo>
                  <a:lnTo>
                    <a:pt x="5595" y="2210"/>
                  </a:lnTo>
                  <a:cubicBezTo>
                    <a:pt x="5731" y="2038"/>
                    <a:pt x="5813" y="1819"/>
                    <a:pt x="5813" y="1578"/>
                  </a:cubicBezTo>
                  <a:cubicBezTo>
                    <a:pt x="5813" y="1482"/>
                    <a:pt x="5725" y="1425"/>
                    <a:pt x="5639" y="1425"/>
                  </a:cubicBezTo>
                  <a:cubicBezTo>
                    <a:pt x="5584" y="1425"/>
                    <a:pt x="5530" y="1448"/>
                    <a:pt x="5499" y="1499"/>
                  </a:cubicBezTo>
                  <a:cubicBezTo>
                    <a:pt x="5474" y="1534"/>
                    <a:pt x="5451" y="1570"/>
                    <a:pt x="5431" y="1607"/>
                  </a:cubicBezTo>
                  <a:lnTo>
                    <a:pt x="5431" y="1607"/>
                  </a:lnTo>
                  <a:lnTo>
                    <a:pt x="5420" y="1604"/>
                  </a:lnTo>
                  <a:cubicBezTo>
                    <a:pt x="5420" y="1613"/>
                    <a:pt x="5419" y="1623"/>
                    <a:pt x="5418" y="1632"/>
                  </a:cubicBezTo>
                  <a:lnTo>
                    <a:pt x="5418" y="1632"/>
                  </a:lnTo>
                  <a:cubicBezTo>
                    <a:pt x="5373" y="1720"/>
                    <a:pt x="5342" y="1812"/>
                    <a:pt x="5324" y="1905"/>
                  </a:cubicBezTo>
                  <a:lnTo>
                    <a:pt x="5324" y="1905"/>
                  </a:lnTo>
                  <a:cubicBezTo>
                    <a:pt x="5202" y="2100"/>
                    <a:pt x="4978" y="2223"/>
                    <a:pt x="4742" y="2223"/>
                  </a:cubicBezTo>
                  <a:cubicBezTo>
                    <a:pt x="4663" y="2223"/>
                    <a:pt x="4583" y="2209"/>
                    <a:pt x="4504" y="2180"/>
                  </a:cubicBezTo>
                  <a:cubicBezTo>
                    <a:pt x="4266" y="2034"/>
                    <a:pt x="4143" y="1772"/>
                    <a:pt x="4162" y="1512"/>
                  </a:cubicBezTo>
                  <a:lnTo>
                    <a:pt x="4162" y="1512"/>
                  </a:lnTo>
                  <a:cubicBezTo>
                    <a:pt x="4237" y="1401"/>
                    <a:pt x="4292" y="1274"/>
                    <a:pt x="4321" y="1133"/>
                  </a:cubicBezTo>
                  <a:cubicBezTo>
                    <a:pt x="4355" y="1012"/>
                    <a:pt x="4264" y="925"/>
                    <a:pt x="4169" y="925"/>
                  </a:cubicBezTo>
                  <a:cubicBezTo>
                    <a:pt x="4119" y="925"/>
                    <a:pt x="4068" y="948"/>
                    <a:pt x="4033" y="1002"/>
                  </a:cubicBezTo>
                  <a:cubicBezTo>
                    <a:pt x="4014" y="1027"/>
                    <a:pt x="3997" y="1054"/>
                    <a:pt x="3981" y="1081"/>
                  </a:cubicBezTo>
                  <a:lnTo>
                    <a:pt x="3981" y="1081"/>
                  </a:lnTo>
                  <a:lnTo>
                    <a:pt x="3980" y="1080"/>
                  </a:lnTo>
                  <a:cubicBezTo>
                    <a:pt x="3980" y="1081"/>
                    <a:pt x="3980" y="1083"/>
                    <a:pt x="3979" y="1084"/>
                  </a:cubicBezTo>
                  <a:lnTo>
                    <a:pt x="3979" y="1084"/>
                  </a:lnTo>
                  <a:cubicBezTo>
                    <a:pt x="3941" y="1150"/>
                    <a:pt x="3911" y="1219"/>
                    <a:pt x="3889" y="1289"/>
                  </a:cubicBezTo>
                  <a:lnTo>
                    <a:pt x="3889" y="1289"/>
                  </a:lnTo>
                  <a:cubicBezTo>
                    <a:pt x="3785" y="1426"/>
                    <a:pt x="3617" y="1485"/>
                    <a:pt x="3433" y="1485"/>
                  </a:cubicBezTo>
                  <a:cubicBezTo>
                    <a:pt x="2947" y="1485"/>
                    <a:pt x="2348" y="1074"/>
                    <a:pt x="2522" y="619"/>
                  </a:cubicBezTo>
                  <a:lnTo>
                    <a:pt x="2522" y="619"/>
                  </a:lnTo>
                  <a:cubicBezTo>
                    <a:pt x="2546" y="589"/>
                    <a:pt x="2570" y="560"/>
                    <a:pt x="2592" y="530"/>
                  </a:cubicBezTo>
                  <a:lnTo>
                    <a:pt x="2574" y="517"/>
                  </a:lnTo>
                  <a:lnTo>
                    <a:pt x="2574" y="517"/>
                  </a:lnTo>
                  <a:cubicBezTo>
                    <a:pt x="2637" y="402"/>
                    <a:pt x="2528" y="265"/>
                    <a:pt x="2426" y="265"/>
                  </a:cubicBezTo>
                  <a:cubicBezTo>
                    <a:pt x="2391" y="265"/>
                    <a:pt x="2357" y="282"/>
                    <a:pt x="2331" y="321"/>
                  </a:cubicBezTo>
                  <a:cubicBezTo>
                    <a:pt x="2006" y="695"/>
                    <a:pt x="1610" y="1189"/>
                    <a:pt x="1098" y="1189"/>
                  </a:cubicBezTo>
                  <a:cubicBezTo>
                    <a:pt x="1073" y="1189"/>
                    <a:pt x="1047" y="1187"/>
                    <a:pt x="1021" y="1185"/>
                  </a:cubicBezTo>
                  <a:cubicBezTo>
                    <a:pt x="1004" y="1187"/>
                    <a:pt x="987" y="1188"/>
                    <a:pt x="970" y="1188"/>
                  </a:cubicBezTo>
                  <a:cubicBezTo>
                    <a:pt x="756" y="1188"/>
                    <a:pt x="571" y="1039"/>
                    <a:pt x="498" y="845"/>
                  </a:cubicBezTo>
                  <a:cubicBezTo>
                    <a:pt x="419" y="635"/>
                    <a:pt x="498" y="426"/>
                    <a:pt x="681" y="347"/>
                  </a:cubicBezTo>
                  <a:cubicBezTo>
                    <a:pt x="850" y="274"/>
                    <a:pt x="796" y="1"/>
                    <a:pt x="64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4368535" y="3336933"/>
              <a:ext cx="625961" cy="233176"/>
            </a:xfrm>
            <a:custGeom>
              <a:avLst/>
              <a:gdLst/>
              <a:ahLst/>
              <a:cxnLst/>
              <a:rect l="l" t="t" r="r" b="b"/>
              <a:pathLst>
                <a:path w="29516" h="10995" extrusionOk="0">
                  <a:moveTo>
                    <a:pt x="693" y="0"/>
                  </a:moveTo>
                  <a:cubicBezTo>
                    <a:pt x="673" y="0"/>
                    <a:pt x="652" y="4"/>
                    <a:pt x="629" y="13"/>
                  </a:cubicBezTo>
                  <a:cubicBezTo>
                    <a:pt x="0" y="222"/>
                    <a:pt x="79" y="1112"/>
                    <a:pt x="629" y="1401"/>
                  </a:cubicBezTo>
                  <a:cubicBezTo>
                    <a:pt x="793" y="1480"/>
                    <a:pt x="952" y="1514"/>
                    <a:pt x="1106" y="1514"/>
                  </a:cubicBezTo>
                  <a:cubicBezTo>
                    <a:pt x="1512" y="1514"/>
                    <a:pt x="1880" y="1275"/>
                    <a:pt x="2185" y="985"/>
                  </a:cubicBezTo>
                  <a:lnTo>
                    <a:pt x="2185" y="985"/>
                  </a:lnTo>
                  <a:cubicBezTo>
                    <a:pt x="2222" y="1380"/>
                    <a:pt x="2468" y="1747"/>
                    <a:pt x="2855" y="1898"/>
                  </a:cubicBezTo>
                  <a:cubicBezTo>
                    <a:pt x="2994" y="1956"/>
                    <a:pt x="3137" y="1983"/>
                    <a:pt x="3277" y="1983"/>
                  </a:cubicBezTo>
                  <a:cubicBezTo>
                    <a:pt x="3489" y="1983"/>
                    <a:pt x="3693" y="1921"/>
                    <a:pt x="3865" y="1809"/>
                  </a:cubicBezTo>
                  <a:lnTo>
                    <a:pt x="3865" y="1809"/>
                  </a:lnTo>
                  <a:cubicBezTo>
                    <a:pt x="3937" y="2129"/>
                    <a:pt x="4163" y="2413"/>
                    <a:pt x="4504" y="2526"/>
                  </a:cubicBezTo>
                  <a:cubicBezTo>
                    <a:pt x="4607" y="2561"/>
                    <a:pt x="4711" y="2577"/>
                    <a:pt x="4812" y="2577"/>
                  </a:cubicBezTo>
                  <a:cubicBezTo>
                    <a:pt x="5007" y="2577"/>
                    <a:pt x="5194" y="2517"/>
                    <a:pt x="5353" y="2414"/>
                  </a:cubicBezTo>
                  <a:lnTo>
                    <a:pt x="5353" y="2414"/>
                  </a:lnTo>
                  <a:cubicBezTo>
                    <a:pt x="5441" y="2699"/>
                    <a:pt x="5648" y="2948"/>
                    <a:pt x="5944" y="3076"/>
                  </a:cubicBezTo>
                  <a:cubicBezTo>
                    <a:pt x="6079" y="3132"/>
                    <a:pt x="6215" y="3158"/>
                    <a:pt x="6348" y="3158"/>
                  </a:cubicBezTo>
                  <a:cubicBezTo>
                    <a:pt x="6605" y="3158"/>
                    <a:pt x="6848" y="3062"/>
                    <a:pt x="7037" y="2896"/>
                  </a:cubicBezTo>
                  <a:lnTo>
                    <a:pt x="7037" y="2896"/>
                  </a:lnTo>
                  <a:cubicBezTo>
                    <a:pt x="7193" y="3553"/>
                    <a:pt x="7825" y="3959"/>
                    <a:pt x="8456" y="3959"/>
                  </a:cubicBezTo>
                  <a:cubicBezTo>
                    <a:pt x="8726" y="3959"/>
                    <a:pt x="8995" y="3885"/>
                    <a:pt x="9228" y="3725"/>
                  </a:cubicBezTo>
                  <a:lnTo>
                    <a:pt x="9228" y="3725"/>
                  </a:lnTo>
                  <a:cubicBezTo>
                    <a:pt x="9312" y="4123"/>
                    <a:pt x="9638" y="4487"/>
                    <a:pt x="10055" y="4595"/>
                  </a:cubicBezTo>
                  <a:cubicBezTo>
                    <a:pt x="10190" y="4632"/>
                    <a:pt x="10322" y="4650"/>
                    <a:pt x="10450" y="4650"/>
                  </a:cubicBezTo>
                  <a:cubicBezTo>
                    <a:pt x="11014" y="4650"/>
                    <a:pt x="11513" y="4321"/>
                    <a:pt x="11943" y="3942"/>
                  </a:cubicBezTo>
                  <a:lnTo>
                    <a:pt x="11943" y="3942"/>
                  </a:lnTo>
                  <a:cubicBezTo>
                    <a:pt x="11912" y="4475"/>
                    <a:pt x="12155" y="5020"/>
                    <a:pt x="12674" y="5223"/>
                  </a:cubicBezTo>
                  <a:cubicBezTo>
                    <a:pt x="12808" y="5273"/>
                    <a:pt x="12944" y="5297"/>
                    <a:pt x="13078" y="5297"/>
                  </a:cubicBezTo>
                  <a:cubicBezTo>
                    <a:pt x="13311" y="5297"/>
                    <a:pt x="13534" y="5225"/>
                    <a:pt x="13721" y="5100"/>
                  </a:cubicBezTo>
                  <a:lnTo>
                    <a:pt x="13721" y="5100"/>
                  </a:lnTo>
                  <a:cubicBezTo>
                    <a:pt x="13784" y="5495"/>
                    <a:pt x="14039" y="5857"/>
                    <a:pt x="14454" y="6035"/>
                  </a:cubicBezTo>
                  <a:cubicBezTo>
                    <a:pt x="14602" y="6095"/>
                    <a:pt x="14755" y="6123"/>
                    <a:pt x="14907" y="6123"/>
                  </a:cubicBezTo>
                  <a:cubicBezTo>
                    <a:pt x="15206" y="6123"/>
                    <a:pt x="15498" y="6013"/>
                    <a:pt x="15723" y="5823"/>
                  </a:cubicBezTo>
                  <a:lnTo>
                    <a:pt x="15723" y="5823"/>
                  </a:lnTo>
                  <a:cubicBezTo>
                    <a:pt x="15821" y="6267"/>
                    <a:pt x="16138" y="6646"/>
                    <a:pt x="16601" y="6794"/>
                  </a:cubicBezTo>
                  <a:cubicBezTo>
                    <a:pt x="16750" y="6848"/>
                    <a:pt x="16901" y="6873"/>
                    <a:pt x="17048" y="6873"/>
                  </a:cubicBezTo>
                  <a:cubicBezTo>
                    <a:pt x="17318" y="6873"/>
                    <a:pt x="17578" y="6788"/>
                    <a:pt x="17796" y="6638"/>
                  </a:cubicBezTo>
                  <a:lnTo>
                    <a:pt x="17796" y="6638"/>
                  </a:lnTo>
                  <a:cubicBezTo>
                    <a:pt x="17875" y="6944"/>
                    <a:pt x="18078" y="7234"/>
                    <a:pt x="18329" y="7397"/>
                  </a:cubicBezTo>
                  <a:cubicBezTo>
                    <a:pt x="18526" y="7517"/>
                    <a:pt x="18731" y="7569"/>
                    <a:pt x="18935" y="7569"/>
                  </a:cubicBezTo>
                  <a:cubicBezTo>
                    <a:pt x="19316" y="7569"/>
                    <a:pt x="19696" y="7389"/>
                    <a:pt x="20020" y="7147"/>
                  </a:cubicBezTo>
                  <a:lnTo>
                    <a:pt x="20020" y="7147"/>
                  </a:lnTo>
                  <a:cubicBezTo>
                    <a:pt x="20043" y="7586"/>
                    <a:pt x="20321" y="8039"/>
                    <a:pt x="20686" y="8261"/>
                  </a:cubicBezTo>
                  <a:cubicBezTo>
                    <a:pt x="20898" y="8382"/>
                    <a:pt x="21117" y="8434"/>
                    <a:pt x="21335" y="8434"/>
                  </a:cubicBezTo>
                  <a:cubicBezTo>
                    <a:pt x="21787" y="8434"/>
                    <a:pt x="22232" y="8207"/>
                    <a:pt x="22590" y="7899"/>
                  </a:cubicBezTo>
                  <a:lnTo>
                    <a:pt x="22590" y="7899"/>
                  </a:lnTo>
                  <a:cubicBezTo>
                    <a:pt x="22585" y="8654"/>
                    <a:pt x="23304" y="9242"/>
                    <a:pt x="24018" y="9242"/>
                  </a:cubicBezTo>
                  <a:cubicBezTo>
                    <a:pt x="24244" y="9242"/>
                    <a:pt x="24470" y="9183"/>
                    <a:pt x="24671" y="9052"/>
                  </a:cubicBezTo>
                  <a:lnTo>
                    <a:pt x="24671" y="9052"/>
                  </a:lnTo>
                  <a:cubicBezTo>
                    <a:pt x="24695" y="9454"/>
                    <a:pt x="24913" y="9835"/>
                    <a:pt x="25295" y="10041"/>
                  </a:cubicBezTo>
                  <a:cubicBezTo>
                    <a:pt x="25496" y="10138"/>
                    <a:pt x="25705" y="10184"/>
                    <a:pt x="25910" y="10184"/>
                  </a:cubicBezTo>
                  <a:cubicBezTo>
                    <a:pt x="26242" y="10184"/>
                    <a:pt x="26562" y="10063"/>
                    <a:pt x="26812" y="9841"/>
                  </a:cubicBezTo>
                  <a:lnTo>
                    <a:pt x="26812" y="9841"/>
                  </a:lnTo>
                  <a:cubicBezTo>
                    <a:pt x="26896" y="10556"/>
                    <a:pt x="27554" y="10994"/>
                    <a:pt x="28205" y="10994"/>
                  </a:cubicBezTo>
                  <a:cubicBezTo>
                    <a:pt x="28747" y="10994"/>
                    <a:pt x="29285" y="10690"/>
                    <a:pt x="29484" y="9989"/>
                  </a:cubicBezTo>
                  <a:cubicBezTo>
                    <a:pt x="29516" y="9877"/>
                    <a:pt x="29412" y="9795"/>
                    <a:pt x="29308" y="9795"/>
                  </a:cubicBezTo>
                  <a:cubicBezTo>
                    <a:pt x="29241" y="9795"/>
                    <a:pt x="29174" y="9829"/>
                    <a:pt x="29144" y="9910"/>
                  </a:cubicBezTo>
                  <a:cubicBezTo>
                    <a:pt x="28988" y="10420"/>
                    <a:pt x="28592" y="10641"/>
                    <a:pt x="28191" y="10641"/>
                  </a:cubicBezTo>
                  <a:cubicBezTo>
                    <a:pt x="27596" y="10641"/>
                    <a:pt x="26990" y="10155"/>
                    <a:pt x="27143" y="9409"/>
                  </a:cubicBezTo>
                  <a:lnTo>
                    <a:pt x="27143" y="9409"/>
                  </a:lnTo>
                  <a:cubicBezTo>
                    <a:pt x="27146" y="9401"/>
                    <a:pt x="27150" y="9394"/>
                    <a:pt x="27154" y="9387"/>
                  </a:cubicBezTo>
                  <a:lnTo>
                    <a:pt x="27148" y="9384"/>
                  </a:lnTo>
                  <a:lnTo>
                    <a:pt x="27148" y="9384"/>
                  </a:lnTo>
                  <a:cubicBezTo>
                    <a:pt x="27150" y="9376"/>
                    <a:pt x="27152" y="9368"/>
                    <a:pt x="27154" y="9361"/>
                  </a:cubicBezTo>
                  <a:cubicBezTo>
                    <a:pt x="27188" y="9240"/>
                    <a:pt x="27086" y="9141"/>
                    <a:pt x="26990" y="9141"/>
                  </a:cubicBezTo>
                  <a:cubicBezTo>
                    <a:pt x="26940" y="9141"/>
                    <a:pt x="26892" y="9167"/>
                    <a:pt x="26866" y="9230"/>
                  </a:cubicBezTo>
                  <a:cubicBezTo>
                    <a:pt x="26692" y="9615"/>
                    <a:pt x="26305" y="9845"/>
                    <a:pt x="25894" y="9845"/>
                  </a:cubicBezTo>
                  <a:cubicBezTo>
                    <a:pt x="25747" y="9845"/>
                    <a:pt x="25597" y="9815"/>
                    <a:pt x="25452" y="9753"/>
                  </a:cubicBezTo>
                  <a:cubicBezTo>
                    <a:pt x="25061" y="9536"/>
                    <a:pt x="24904" y="9085"/>
                    <a:pt x="25041" y="8684"/>
                  </a:cubicBezTo>
                  <a:lnTo>
                    <a:pt x="25041" y="8684"/>
                  </a:lnTo>
                  <a:cubicBezTo>
                    <a:pt x="25085" y="8619"/>
                    <a:pt x="25126" y="8548"/>
                    <a:pt x="25164" y="8470"/>
                  </a:cubicBezTo>
                  <a:cubicBezTo>
                    <a:pt x="25238" y="8341"/>
                    <a:pt x="25115" y="8211"/>
                    <a:pt x="25000" y="8211"/>
                  </a:cubicBezTo>
                  <a:cubicBezTo>
                    <a:pt x="24953" y="8211"/>
                    <a:pt x="24906" y="8233"/>
                    <a:pt x="24876" y="8287"/>
                  </a:cubicBezTo>
                  <a:cubicBezTo>
                    <a:pt x="24842" y="8339"/>
                    <a:pt x="24813" y="8392"/>
                    <a:pt x="24787" y="8446"/>
                  </a:cubicBezTo>
                  <a:lnTo>
                    <a:pt x="24787" y="8446"/>
                  </a:lnTo>
                  <a:cubicBezTo>
                    <a:pt x="24585" y="8755"/>
                    <a:pt x="24295" y="8885"/>
                    <a:pt x="24004" y="8885"/>
                  </a:cubicBezTo>
                  <a:cubicBezTo>
                    <a:pt x="23333" y="8885"/>
                    <a:pt x="22653" y="8196"/>
                    <a:pt x="23020" y="7439"/>
                  </a:cubicBezTo>
                  <a:lnTo>
                    <a:pt x="23020" y="7439"/>
                  </a:lnTo>
                  <a:cubicBezTo>
                    <a:pt x="23056" y="7390"/>
                    <a:pt x="23090" y="7341"/>
                    <a:pt x="23121" y="7292"/>
                  </a:cubicBezTo>
                  <a:cubicBezTo>
                    <a:pt x="23214" y="7161"/>
                    <a:pt x="23095" y="7044"/>
                    <a:pt x="22981" y="7044"/>
                  </a:cubicBezTo>
                  <a:cubicBezTo>
                    <a:pt x="22935" y="7044"/>
                    <a:pt x="22890" y="7063"/>
                    <a:pt x="22859" y="7109"/>
                  </a:cubicBezTo>
                  <a:cubicBezTo>
                    <a:pt x="22857" y="7112"/>
                    <a:pt x="22855" y="7116"/>
                    <a:pt x="22852" y="7119"/>
                  </a:cubicBezTo>
                  <a:lnTo>
                    <a:pt x="22852" y="7119"/>
                  </a:lnTo>
                  <a:lnTo>
                    <a:pt x="22833" y="7109"/>
                  </a:lnTo>
                  <a:cubicBezTo>
                    <a:pt x="22542" y="7587"/>
                    <a:pt x="21953" y="8115"/>
                    <a:pt x="21356" y="8115"/>
                  </a:cubicBezTo>
                  <a:cubicBezTo>
                    <a:pt x="21201" y="8115"/>
                    <a:pt x="21046" y="8080"/>
                    <a:pt x="20896" y="7999"/>
                  </a:cubicBezTo>
                  <a:cubicBezTo>
                    <a:pt x="20480" y="7791"/>
                    <a:pt x="20187" y="7177"/>
                    <a:pt x="20445" y="6765"/>
                  </a:cubicBezTo>
                  <a:lnTo>
                    <a:pt x="20445" y="6765"/>
                  </a:lnTo>
                  <a:cubicBezTo>
                    <a:pt x="20494" y="6714"/>
                    <a:pt x="20539" y="6662"/>
                    <a:pt x="20581" y="6611"/>
                  </a:cubicBezTo>
                  <a:lnTo>
                    <a:pt x="20581" y="6611"/>
                  </a:lnTo>
                  <a:cubicBezTo>
                    <a:pt x="20581" y="6611"/>
                    <a:pt x="20581" y="6611"/>
                    <a:pt x="20581" y="6611"/>
                  </a:cubicBezTo>
                  <a:cubicBezTo>
                    <a:pt x="20702" y="6491"/>
                    <a:pt x="20591" y="6324"/>
                    <a:pt x="20462" y="6324"/>
                  </a:cubicBezTo>
                  <a:cubicBezTo>
                    <a:pt x="20423" y="6324"/>
                    <a:pt x="20382" y="6339"/>
                    <a:pt x="20346" y="6376"/>
                  </a:cubicBezTo>
                  <a:cubicBezTo>
                    <a:pt x="20272" y="6437"/>
                    <a:pt x="20213" y="6504"/>
                    <a:pt x="20165" y="6576"/>
                  </a:cubicBezTo>
                  <a:lnTo>
                    <a:pt x="20165" y="6576"/>
                  </a:lnTo>
                  <a:cubicBezTo>
                    <a:pt x="19849" y="6902"/>
                    <a:pt x="19415" y="7222"/>
                    <a:pt x="18973" y="7222"/>
                  </a:cubicBezTo>
                  <a:cubicBezTo>
                    <a:pt x="18845" y="7222"/>
                    <a:pt x="18717" y="7195"/>
                    <a:pt x="18591" y="7135"/>
                  </a:cubicBezTo>
                  <a:cubicBezTo>
                    <a:pt x="18307" y="7011"/>
                    <a:pt x="18083" y="6670"/>
                    <a:pt x="18091" y="6357"/>
                  </a:cubicBezTo>
                  <a:lnTo>
                    <a:pt x="18091" y="6357"/>
                  </a:lnTo>
                  <a:cubicBezTo>
                    <a:pt x="18197" y="6220"/>
                    <a:pt x="18280" y="6058"/>
                    <a:pt x="18329" y="5878"/>
                  </a:cubicBezTo>
                  <a:cubicBezTo>
                    <a:pt x="18367" y="5765"/>
                    <a:pt x="18269" y="5679"/>
                    <a:pt x="18172" y="5679"/>
                  </a:cubicBezTo>
                  <a:cubicBezTo>
                    <a:pt x="18134" y="5679"/>
                    <a:pt x="18097" y="5692"/>
                    <a:pt x="18068" y="5721"/>
                  </a:cubicBezTo>
                  <a:cubicBezTo>
                    <a:pt x="17869" y="5875"/>
                    <a:pt x="17776" y="6082"/>
                    <a:pt x="17761" y="6301"/>
                  </a:cubicBezTo>
                  <a:lnTo>
                    <a:pt x="17761" y="6301"/>
                  </a:lnTo>
                  <a:cubicBezTo>
                    <a:pt x="17579" y="6494"/>
                    <a:pt x="17334" y="6581"/>
                    <a:pt x="17084" y="6581"/>
                  </a:cubicBezTo>
                  <a:cubicBezTo>
                    <a:pt x="16518" y="6581"/>
                    <a:pt x="15927" y="6140"/>
                    <a:pt x="15988" y="5508"/>
                  </a:cubicBezTo>
                  <a:lnTo>
                    <a:pt x="15988" y="5508"/>
                  </a:lnTo>
                  <a:cubicBezTo>
                    <a:pt x="16057" y="5391"/>
                    <a:pt x="16106" y="5260"/>
                    <a:pt x="16130" y="5119"/>
                  </a:cubicBezTo>
                  <a:cubicBezTo>
                    <a:pt x="16161" y="4977"/>
                    <a:pt x="16051" y="4892"/>
                    <a:pt x="15947" y="4892"/>
                  </a:cubicBezTo>
                  <a:cubicBezTo>
                    <a:pt x="15878" y="4892"/>
                    <a:pt x="15811" y="4930"/>
                    <a:pt x="15790" y="5014"/>
                  </a:cubicBezTo>
                  <a:cubicBezTo>
                    <a:pt x="15756" y="5098"/>
                    <a:pt x="15732" y="5184"/>
                    <a:pt x="15716" y="5269"/>
                  </a:cubicBezTo>
                  <a:lnTo>
                    <a:pt x="15716" y="5269"/>
                  </a:lnTo>
                  <a:cubicBezTo>
                    <a:pt x="15571" y="5585"/>
                    <a:pt x="15253" y="5793"/>
                    <a:pt x="14907" y="5793"/>
                  </a:cubicBezTo>
                  <a:cubicBezTo>
                    <a:pt x="14792" y="5793"/>
                    <a:pt x="14674" y="5770"/>
                    <a:pt x="14559" y="5721"/>
                  </a:cubicBezTo>
                  <a:cubicBezTo>
                    <a:pt x="14177" y="5575"/>
                    <a:pt x="13971" y="5202"/>
                    <a:pt x="14005" y="4829"/>
                  </a:cubicBezTo>
                  <a:lnTo>
                    <a:pt x="14005" y="4829"/>
                  </a:lnTo>
                  <a:cubicBezTo>
                    <a:pt x="14120" y="4674"/>
                    <a:pt x="14196" y="4488"/>
                    <a:pt x="14219" y="4281"/>
                  </a:cubicBezTo>
                  <a:cubicBezTo>
                    <a:pt x="14219" y="4172"/>
                    <a:pt x="14145" y="4109"/>
                    <a:pt x="14068" y="4109"/>
                  </a:cubicBezTo>
                  <a:cubicBezTo>
                    <a:pt x="14016" y="4109"/>
                    <a:pt x="13962" y="4138"/>
                    <a:pt x="13931" y="4202"/>
                  </a:cubicBezTo>
                  <a:cubicBezTo>
                    <a:pt x="13912" y="4228"/>
                    <a:pt x="13895" y="4254"/>
                    <a:pt x="13879" y="4281"/>
                  </a:cubicBezTo>
                  <a:lnTo>
                    <a:pt x="13879" y="4281"/>
                  </a:lnTo>
                  <a:lnTo>
                    <a:pt x="13878" y="4281"/>
                  </a:lnTo>
                  <a:cubicBezTo>
                    <a:pt x="13878" y="4282"/>
                    <a:pt x="13878" y="4282"/>
                    <a:pt x="13878" y="4283"/>
                  </a:cubicBezTo>
                  <a:lnTo>
                    <a:pt x="13878" y="4283"/>
                  </a:lnTo>
                  <a:cubicBezTo>
                    <a:pt x="13807" y="4401"/>
                    <a:pt x="13759" y="4527"/>
                    <a:pt x="13732" y="4655"/>
                  </a:cubicBezTo>
                  <a:lnTo>
                    <a:pt x="13732" y="4655"/>
                  </a:lnTo>
                  <a:cubicBezTo>
                    <a:pt x="13585" y="4863"/>
                    <a:pt x="13349" y="4988"/>
                    <a:pt x="13096" y="4988"/>
                  </a:cubicBezTo>
                  <a:cubicBezTo>
                    <a:pt x="12983" y="4988"/>
                    <a:pt x="12866" y="4963"/>
                    <a:pt x="12752" y="4909"/>
                  </a:cubicBezTo>
                  <a:cubicBezTo>
                    <a:pt x="12273" y="4632"/>
                    <a:pt x="12110" y="4040"/>
                    <a:pt x="12355" y="3552"/>
                  </a:cubicBezTo>
                  <a:lnTo>
                    <a:pt x="12355" y="3552"/>
                  </a:lnTo>
                  <a:cubicBezTo>
                    <a:pt x="12365" y="3542"/>
                    <a:pt x="12375" y="3532"/>
                    <a:pt x="12386" y="3521"/>
                  </a:cubicBezTo>
                  <a:lnTo>
                    <a:pt x="12375" y="3513"/>
                  </a:lnTo>
                  <a:lnTo>
                    <a:pt x="12375" y="3513"/>
                  </a:lnTo>
                  <a:cubicBezTo>
                    <a:pt x="12379" y="3507"/>
                    <a:pt x="12382" y="3501"/>
                    <a:pt x="12386" y="3495"/>
                  </a:cubicBezTo>
                  <a:cubicBezTo>
                    <a:pt x="12444" y="3359"/>
                    <a:pt x="12343" y="3237"/>
                    <a:pt x="12234" y="3237"/>
                  </a:cubicBezTo>
                  <a:cubicBezTo>
                    <a:pt x="12196" y="3237"/>
                    <a:pt x="12157" y="3252"/>
                    <a:pt x="12124" y="3286"/>
                  </a:cubicBezTo>
                  <a:cubicBezTo>
                    <a:pt x="11652" y="3783"/>
                    <a:pt x="11103" y="4333"/>
                    <a:pt x="10396" y="4333"/>
                  </a:cubicBezTo>
                  <a:cubicBezTo>
                    <a:pt x="10081" y="4333"/>
                    <a:pt x="9767" y="4176"/>
                    <a:pt x="9610" y="3914"/>
                  </a:cubicBezTo>
                  <a:cubicBezTo>
                    <a:pt x="9529" y="3752"/>
                    <a:pt x="9508" y="3580"/>
                    <a:pt x="9541" y="3422"/>
                  </a:cubicBezTo>
                  <a:lnTo>
                    <a:pt x="9541" y="3422"/>
                  </a:lnTo>
                  <a:cubicBezTo>
                    <a:pt x="9606" y="3336"/>
                    <a:pt x="9665" y="3238"/>
                    <a:pt x="9715" y="3129"/>
                  </a:cubicBezTo>
                  <a:cubicBezTo>
                    <a:pt x="9772" y="2994"/>
                    <a:pt x="9675" y="2860"/>
                    <a:pt x="9567" y="2860"/>
                  </a:cubicBezTo>
                  <a:cubicBezTo>
                    <a:pt x="9528" y="2860"/>
                    <a:pt x="9488" y="2877"/>
                    <a:pt x="9453" y="2919"/>
                  </a:cubicBezTo>
                  <a:cubicBezTo>
                    <a:pt x="9441" y="2932"/>
                    <a:pt x="9429" y="2945"/>
                    <a:pt x="9417" y="2959"/>
                  </a:cubicBezTo>
                  <a:lnTo>
                    <a:pt x="9417" y="2959"/>
                  </a:lnTo>
                  <a:lnTo>
                    <a:pt x="9401" y="2945"/>
                  </a:lnTo>
                  <a:cubicBezTo>
                    <a:pt x="9390" y="2972"/>
                    <a:pt x="9379" y="2998"/>
                    <a:pt x="9367" y="3022"/>
                  </a:cubicBezTo>
                  <a:lnTo>
                    <a:pt x="9367" y="3022"/>
                  </a:lnTo>
                  <a:cubicBezTo>
                    <a:pt x="9330" y="3075"/>
                    <a:pt x="9300" y="3129"/>
                    <a:pt x="9276" y="3185"/>
                  </a:cubicBezTo>
                  <a:lnTo>
                    <a:pt x="9276" y="3185"/>
                  </a:lnTo>
                  <a:cubicBezTo>
                    <a:pt x="9065" y="3497"/>
                    <a:pt x="8746" y="3636"/>
                    <a:pt x="8425" y="3636"/>
                  </a:cubicBezTo>
                  <a:cubicBezTo>
                    <a:pt x="7861" y="3636"/>
                    <a:pt x="7292" y="3208"/>
                    <a:pt x="7302" y="2542"/>
                  </a:cubicBezTo>
                  <a:lnTo>
                    <a:pt x="7302" y="2542"/>
                  </a:lnTo>
                  <a:cubicBezTo>
                    <a:pt x="7339" y="2464"/>
                    <a:pt x="7367" y="2380"/>
                    <a:pt x="7384" y="2291"/>
                  </a:cubicBezTo>
                  <a:lnTo>
                    <a:pt x="7335" y="2279"/>
                  </a:lnTo>
                  <a:lnTo>
                    <a:pt x="7335" y="2279"/>
                  </a:lnTo>
                  <a:cubicBezTo>
                    <a:pt x="7357" y="2173"/>
                    <a:pt x="7256" y="2097"/>
                    <a:pt x="7162" y="2097"/>
                  </a:cubicBezTo>
                  <a:cubicBezTo>
                    <a:pt x="7099" y="2097"/>
                    <a:pt x="7038" y="2130"/>
                    <a:pt x="7018" y="2212"/>
                  </a:cubicBezTo>
                  <a:cubicBezTo>
                    <a:pt x="6955" y="2591"/>
                    <a:pt x="6639" y="2834"/>
                    <a:pt x="6286" y="2834"/>
                  </a:cubicBezTo>
                  <a:cubicBezTo>
                    <a:pt x="6199" y="2834"/>
                    <a:pt x="6111" y="2819"/>
                    <a:pt x="6023" y="2788"/>
                  </a:cubicBezTo>
                  <a:cubicBezTo>
                    <a:pt x="5777" y="2681"/>
                    <a:pt x="5621" y="2446"/>
                    <a:pt x="5593" y="2197"/>
                  </a:cubicBezTo>
                  <a:lnTo>
                    <a:pt x="5593" y="2197"/>
                  </a:lnTo>
                  <a:cubicBezTo>
                    <a:pt x="5722" y="2036"/>
                    <a:pt x="5804" y="1834"/>
                    <a:pt x="5813" y="1610"/>
                  </a:cubicBezTo>
                  <a:cubicBezTo>
                    <a:pt x="5813" y="1497"/>
                    <a:pt x="5724" y="1444"/>
                    <a:pt x="5637" y="1444"/>
                  </a:cubicBezTo>
                  <a:cubicBezTo>
                    <a:pt x="5583" y="1444"/>
                    <a:pt x="5529" y="1465"/>
                    <a:pt x="5499" y="1505"/>
                  </a:cubicBezTo>
                  <a:cubicBezTo>
                    <a:pt x="5393" y="1654"/>
                    <a:pt x="5333" y="1817"/>
                    <a:pt x="5313" y="1983"/>
                  </a:cubicBezTo>
                  <a:lnTo>
                    <a:pt x="5313" y="1983"/>
                  </a:lnTo>
                  <a:cubicBezTo>
                    <a:pt x="5185" y="2136"/>
                    <a:pt x="4995" y="2229"/>
                    <a:pt x="4793" y="2229"/>
                  </a:cubicBezTo>
                  <a:cubicBezTo>
                    <a:pt x="4715" y="2229"/>
                    <a:pt x="4635" y="2216"/>
                    <a:pt x="4557" y="2186"/>
                  </a:cubicBezTo>
                  <a:cubicBezTo>
                    <a:pt x="4280" y="2016"/>
                    <a:pt x="4159" y="1691"/>
                    <a:pt x="4235" y="1393"/>
                  </a:cubicBezTo>
                  <a:lnTo>
                    <a:pt x="4235" y="1393"/>
                  </a:lnTo>
                  <a:cubicBezTo>
                    <a:pt x="4260" y="1341"/>
                    <a:pt x="4282" y="1287"/>
                    <a:pt x="4298" y="1231"/>
                  </a:cubicBezTo>
                  <a:lnTo>
                    <a:pt x="4298" y="1231"/>
                  </a:lnTo>
                  <a:cubicBezTo>
                    <a:pt x="4305" y="1217"/>
                    <a:pt x="4313" y="1204"/>
                    <a:pt x="4321" y="1191"/>
                  </a:cubicBezTo>
                  <a:lnTo>
                    <a:pt x="4310" y="1187"/>
                  </a:lnTo>
                  <a:lnTo>
                    <a:pt x="4310" y="1187"/>
                  </a:lnTo>
                  <a:cubicBezTo>
                    <a:pt x="4314" y="1171"/>
                    <a:pt x="4318" y="1155"/>
                    <a:pt x="4321" y="1139"/>
                  </a:cubicBezTo>
                  <a:cubicBezTo>
                    <a:pt x="4355" y="1018"/>
                    <a:pt x="4265" y="931"/>
                    <a:pt x="4169" y="931"/>
                  </a:cubicBezTo>
                  <a:cubicBezTo>
                    <a:pt x="4119" y="931"/>
                    <a:pt x="4069" y="954"/>
                    <a:pt x="4033" y="1008"/>
                  </a:cubicBezTo>
                  <a:cubicBezTo>
                    <a:pt x="3960" y="1105"/>
                    <a:pt x="3909" y="1211"/>
                    <a:pt x="3878" y="1321"/>
                  </a:cubicBezTo>
                  <a:lnTo>
                    <a:pt x="3878" y="1321"/>
                  </a:lnTo>
                  <a:cubicBezTo>
                    <a:pt x="3775" y="1425"/>
                    <a:pt x="3625" y="1470"/>
                    <a:pt x="3463" y="1470"/>
                  </a:cubicBezTo>
                  <a:cubicBezTo>
                    <a:pt x="2948" y="1470"/>
                    <a:pt x="2307" y="1013"/>
                    <a:pt x="2619" y="510"/>
                  </a:cubicBezTo>
                  <a:cubicBezTo>
                    <a:pt x="2676" y="396"/>
                    <a:pt x="2580" y="267"/>
                    <a:pt x="2473" y="267"/>
                  </a:cubicBezTo>
                  <a:cubicBezTo>
                    <a:pt x="2433" y="267"/>
                    <a:pt x="2392" y="285"/>
                    <a:pt x="2357" y="327"/>
                  </a:cubicBezTo>
                  <a:cubicBezTo>
                    <a:pt x="2354" y="331"/>
                    <a:pt x="2350" y="335"/>
                    <a:pt x="2347" y="340"/>
                  </a:cubicBezTo>
                  <a:lnTo>
                    <a:pt x="2347" y="340"/>
                  </a:lnTo>
                  <a:lnTo>
                    <a:pt x="2331" y="327"/>
                  </a:lnTo>
                  <a:lnTo>
                    <a:pt x="2331" y="327"/>
                  </a:lnTo>
                  <a:cubicBezTo>
                    <a:pt x="2312" y="358"/>
                    <a:pt x="2296" y="390"/>
                    <a:pt x="2281" y="422"/>
                  </a:cubicBezTo>
                  <a:lnTo>
                    <a:pt x="2281" y="422"/>
                  </a:lnTo>
                  <a:cubicBezTo>
                    <a:pt x="1991" y="779"/>
                    <a:pt x="1619" y="1195"/>
                    <a:pt x="1128" y="1195"/>
                  </a:cubicBezTo>
                  <a:cubicBezTo>
                    <a:pt x="1101" y="1195"/>
                    <a:pt x="1075" y="1194"/>
                    <a:pt x="1048" y="1191"/>
                  </a:cubicBezTo>
                  <a:cubicBezTo>
                    <a:pt x="812" y="1191"/>
                    <a:pt x="603" y="1060"/>
                    <a:pt x="550" y="824"/>
                  </a:cubicBezTo>
                  <a:cubicBezTo>
                    <a:pt x="472" y="641"/>
                    <a:pt x="550" y="432"/>
                    <a:pt x="734" y="327"/>
                  </a:cubicBezTo>
                  <a:cubicBezTo>
                    <a:pt x="897" y="257"/>
                    <a:pt x="852" y="0"/>
                    <a:pt x="6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4332990" y="3382043"/>
              <a:ext cx="625748" cy="233070"/>
            </a:xfrm>
            <a:custGeom>
              <a:avLst/>
              <a:gdLst/>
              <a:ahLst/>
              <a:cxnLst/>
              <a:rect l="l" t="t" r="r" b="b"/>
              <a:pathLst>
                <a:path w="29506" h="10990" extrusionOk="0">
                  <a:moveTo>
                    <a:pt x="648" y="1"/>
                  </a:moveTo>
                  <a:cubicBezTo>
                    <a:pt x="634" y="1"/>
                    <a:pt x="619" y="3"/>
                    <a:pt x="603" y="7"/>
                  </a:cubicBezTo>
                  <a:lnTo>
                    <a:pt x="629" y="7"/>
                  </a:lnTo>
                  <a:cubicBezTo>
                    <a:pt x="1" y="242"/>
                    <a:pt x="79" y="1133"/>
                    <a:pt x="629" y="1394"/>
                  </a:cubicBezTo>
                  <a:cubicBezTo>
                    <a:pt x="791" y="1475"/>
                    <a:pt x="951" y="1511"/>
                    <a:pt x="1106" y="1511"/>
                  </a:cubicBezTo>
                  <a:cubicBezTo>
                    <a:pt x="1506" y="1511"/>
                    <a:pt x="1877" y="1278"/>
                    <a:pt x="2184" y="987"/>
                  </a:cubicBezTo>
                  <a:lnTo>
                    <a:pt x="2184" y="987"/>
                  </a:lnTo>
                  <a:cubicBezTo>
                    <a:pt x="2218" y="1379"/>
                    <a:pt x="2465" y="1739"/>
                    <a:pt x="2855" y="1892"/>
                  </a:cubicBezTo>
                  <a:cubicBezTo>
                    <a:pt x="2994" y="1950"/>
                    <a:pt x="3136" y="1977"/>
                    <a:pt x="3274" y="1977"/>
                  </a:cubicBezTo>
                  <a:cubicBezTo>
                    <a:pt x="3481" y="1977"/>
                    <a:pt x="3680" y="1916"/>
                    <a:pt x="3850" y="1806"/>
                  </a:cubicBezTo>
                  <a:lnTo>
                    <a:pt x="3850" y="1806"/>
                  </a:lnTo>
                  <a:cubicBezTo>
                    <a:pt x="3918" y="2135"/>
                    <a:pt x="4155" y="2430"/>
                    <a:pt x="4504" y="2547"/>
                  </a:cubicBezTo>
                  <a:cubicBezTo>
                    <a:pt x="4604" y="2580"/>
                    <a:pt x="4703" y="2595"/>
                    <a:pt x="4801" y="2595"/>
                  </a:cubicBezTo>
                  <a:cubicBezTo>
                    <a:pt x="5003" y="2595"/>
                    <a:pt x="5195" y="2530"/>
                    <a:pt x="5356" y="2417"/>
                  </a:cubicBezTo>
                  <a:lnTo>
                    <a:pt x="5356" y="2417"/>
                  </a:lnTo>
                  <a:cubicBezTo>
                    <a:pt x="5446" y="2698"/>
                    <a:pt x="5652" y="2943"/>
                    <a:pt x="5944" y="3070"/>
                  </a:cubicBezTo>
                  <a:cubicBezTo>
                    <a:pt x="6073" y="3126"/>
                    <a:pt x="6207" y="3152"/>
                    <a:pt x="6338" y="3152"/>
                  </a:cubicBezTo>
                  <a:cubicBezTo>
                    <a:pt x="6596" y="3152"/>
                    <a:pt x="6845" y="3052"/>
                    <a:pt x="7034" y="2881"/>
                  </a:cubicBezTo>
                  <a:lnTo>
                    <a:pt x="7034" y="2881"/>
                  </a:lnTo>
                  <a:cubicBezTo>
                    <a:pt x="7186" y="3548"/>
                    <a:pt x="7823" y="3965"/>
                    <a:pt x="8458" y="3965"/>
                  </a:cubicBezTo>
                  <a:cubicBezTo>
                    <a:pt x="8728" y="3965"/>
                    <a:pt x="8997" y="3890"/>
                    <a:pt x="9230" y="3727"/>
                  </a:cubicBezTo>
                  <a:lnTo>
                    <a:pt x="9230" y="3727"/>
                  </a:lnTo>
                  <a:cubicBezTo>
                    <a:pt x="9317" y="4122"/>
                    <a:pt x="9641" y="4481"/>
                    <a:pt x="10055" y="4589"/>
                  </a:cubicBezTo>
                  <a:cubicBezTo>
                    <a:pt x="10194" y="4627"/>
                    <a:pt x="10328" y="4645"/>
                    <a:pt x="10459" y="4645"/>
                  </a:cubicBezTo>
                  <a:cubicBezTo>
                    <a:pt x="11020" y="4645"/>
                    <a:pt x="11509" y="4321"/>
                    <a:pt x="11934" y="3935"/>
                  </a:cubicBezTo>
                  <a:lnTo>
                    <a:pt x="11934" y="3935"/>
                  </a:lnTo>
                  <a:cubicBezTo>
                    <a:pt x="11911" y="4468"/>
                    <a:pt x="12155" y="5013"/>
                    <a:pt x="12674" y="5217"/>
                  </a:cubicBezTo>
                  <a:cubicBezTo>
                    <a:pt x="12817" y="5276"/>
                    <a:pt x="12962" y="5303"/>
                    <a:pt x="13103" y="5303"/>
                  </a:cubicBezTo>
                  <a:cubicBezTo>
                    <a:pt x="13324" y="5303"/>
                    <a:pt x="13536" y="5236"/>
                    <a:pt x="13714" y="5118"/>
                  </a:cubicBezTo>
                  <a:lnTo>
                    <a:pt x="13714" y="5118"/>
                  </a:lnTo>
                  <a:cubicBezTo>
                    <a:pt x="13786" y="5504"/>
                    <a:pt x="14048" y="5855"/>
                    <a:pt x="14454" y="6029"/>
                  </a:cubicBezTo>
                  <a:cubicBezTo>
                    <a:pt x="14602" y="6089"/>
                    <a:pt x="14754" y="6117"/>
                    <a:pt x="14904" y="6117"/>
                  </a:cubicBezTo>
                  <a:cubicBezTo>
                    <a:pt x="15205" y="6117"/>
                    <a:pt x="15496" y="6004"/>
                    <a:pt x="15722" y="5808"/>
                  </a:cubicBezTo>
                  <a:lnTo>
                    <a:pt x="15722" y="5808"/>
                  </a:lnTo>
                  <a:cubicBezTo>
                    <a:pt x="15817" y="6256"/>
                    <a:pt x="16135" y="6639"/>
                    <a:pt x="16602" y="6788"/>
                  </a:cubicBezTo>
                  <a:cubicBezTo>
                    <a:pt x="16750" y="6841"/>
                    <a:pt x="16901" y="6867"/>
                    <a:pt x="17048" y="6867"/>
                  </a:cubicBezTo>
                  <a:cubicBezTo>
                    <a:pt x="17318" y="6867"/>
                    <a:pt x="17577" y="6783"/>
                    <a:pt x="17794" y="6633"/>
                  </a:cubicBezTo>
                  <a:lnTo>
                    <a:pt x="17794" y="6633"/>
                  </a:lnTo>
                  <a:cubicBezTo>
                    <a:pt x="17872" y="6939"/>
                    <a:pt x="18076" y="7226"/>
                    <a:pt x="18330" y="7391"/>
                  </a:cubicBezTo>
                  <a:cubicBezTo>
                    <a:pt x="18520" y="7511"/>
                    <a:pt x="18721" y="7563"/>
                    <a:pt x="18924" y="7563"/>
                  </a:cubicBezTo>
                  <a:cubicBezTo>
                    <a:pt x="19304" y="7563"/>
                    <a:pt x="19689" y="7381"/>
                    <a:pt x="20012" y="7136"/>
                  </a:cubicBezTo>
                  <a:lnTo>
                    <a:pt x="20012" y="7136"/>
                  </a:lnTo>
                  <a:cubicBezTo>
                    <a:pt x="20029" y="7577"/>
                    <a:pt x="20304" y="8032"/>
                    <a:pt x="20686" y="8255"/>
                  </a:cubicBezTo>
                  <a:cubicBezTo>
                    <a:pt x="20901" y="8384"/>
                    <a:pt x="21123" y="8439"/>
                    <a:pt x="21343" y="8439"/>
                  </a:cubicBezTo>
                  <a:cubicBezTo>
                    <a:pt x="21786" y="8439"/>
                    <a:pt x="22220" y="8215"/>
                    <a:pt x="22573" y="7912"/>
                  </a:cubicBezTo>
                  <a:lnTo>
                    <a:pt x="22573" y="7912"/>
                  </a:lnTo>
                  <a:cubicBezTo>
                    <a:pt x="22577" y="8655"/>
                    <a:pt x="23290" y="9237"/>
                    <a:pt x="24003" y="9237"/>
                  </a:cubicBezTo>
                  <a:cubicBezTo>
                    <a:pt x="24234" y="9237"/>
                    <a:pt x="24464" y="9176"/>
                    <a:pt x="24671" y="9041"/>
                  </a:cubicBezTo>
                  <a:lnTo>
                    <a:pt x="24671" y="9041"/>
                  </a:lnTo>
                  <a:cubicBezTo>
                    <a:pt x="24692" y="9441"/>
                    <a:pt x="24910" y="9827"/>
                    <a:pt x="25295" y="10035"/>
                  </a:cubicBezTo>
                  <a:cubicBezTo>
                    <a:pt x="25488" y="10132"/>
                    <a:pt x="25695" y="10178"/>
                    <a:pt x="25898" y="10178"/>
                  </a:cubicBezTo>
                  <a:cubicBezTo>
                    <a:pt x="26223" y="10178"/>
                    <a:pt x="26542" y="10061"/>
                    <a:pt x="26794" y="9848"/>
                  </a:cubicBezTo>
                  <a:lnTo>
                    <a:pt x="26794" y="9848"/>
                  </a:lnTo>
                  <a:cubicBezTo>
                    <a:pt x="26885" y="10554"/>
                    <a:pt x="27545" y="10990"/>
                    <a:pt x="28194" y="10990"/>
                  </a:cubicBezTo>
                  <a:cubicBezTo>
                    <a:pt x="28735" y="10990"/>
                    <a:pt x="29269" y="10686"/>
                    <a:pt x="29458" y="9983"/>
                  </a:cubicBezTo>
                  <a:cubicBezTo>
                    <a:pt x="29505" y="9872"/>
                    <a:pt x="29410" y="9800"/>
                    <a:pt x="29310" y="9800"/>
                  </a:cubicBezTo>
                  <a:cubicBezTo>
                    <a:pt x="29243" y="9800"/>
                    <a:pt x="29175" y="9832"/>
                    <a:pt x="29144" y="9904"/>
                  </a:cubicBezTo>
                  <a:cubicBezTo>
                    <a:pt x="28949" y="10336"/>
                    <a:pt x="28580" y="10525"/>
                    <a:pt x="28214" y="10525"/>
                  </a:cubicBezTo>
                  <a:cubicBezTo>
                    <a:pt x="27647" y="10525"/>
                    <a:pt x="27085" y="10070"/>
                    <a:pt x="27180" y="9354"/>
                  </a:cubicBezTo>
                  <a:cubicBezTo>
                    <a:pt x="27197" y="9233"/>
                    <a:pt x="27100" y="9135"/>
                    <a:pt x="27002" y="9135"/>
                  </a:cubicBezTo>
                  <a:cubicBezTo>
                    <a:pt x="26952" y="9135"/>
                    <a:pt x="26901" y="9161"/>
                    <a:pt x="26866" y="9224"/>
                  </a:cubicBezTo>
                  <a:cubicBezTo>
                    <a:pt x="26858" y="9241"/>
                    <a:pt x="26849" y="9259"/>
                    <a:pt x="26840" y="9276"/>
                  </a:cubicBezTo>
                  <a:lnTo>
                    <a:pt x="26840" y="9276"/>
                  </a:lnTo>
                  <a:lnTo>
                    <a:pt x="26840" y="9276"/>
                  </a:lnTo>
                  <a:lnTo>
                    <a:pt x="26840" y="9276"/>
                  </a:lnTo>
                  <a:cubicBezTo>
                    <a:pt x="26839" y="9277"/>
                    <a:pt x="26839" y="9278"/>
                    <a:pt x="26839" y="9279"/>
                  </a:cubicBezTo>
                  <a:lnTo>
                    <a:pt x="26839" y="9279"/>
                  </a:lnTo>
                  <a:cubicBezTo>
                    <a:pt x="26650" y="9640"/>
                    <a:pt x="26267" y="9850"/>
                    <a:pt x="25876" y="9850"/>
                  </a:cubicBezTo>
                  <a:cubicBezTo>
                    <a:pt x="25742" y="9850"/>
                    <a:pt x="25607" y="9825"/>
                    <a:pt x="25478" y="9773"/>
                  </a:cubicBezTo>
                  <a:cubicBezTo>
                    <a:pt x="25057" y="9539"/>
                    <a:pt x="24907" y="9012"/>
                    <a:pt x="25086" y="8604"/>
                  </a:cubicBezTo>
                  <a:lnTo>
                    <a:pt x="25086" y="8604"/>
                  </a:lnTo>
                  <a:cubicBezTo>
                    <a:pt x="25113" y="8560"/>
                    <a:pt x="25139" y="8513"/>
                    <a:pt x="25164" y="8464"/>
                  </a:cubicBezTo>
                  <a:lnTo>
                    <a:pt x="25164" y="8464"/>
                  </a:lnTo>
                  <a:cubicBezTo>
                    <a:pt x="25164" y="8464"/>
                    <a:pt x="25164" y="8464"/>
                    <a:pt x="25164" y="8464"/>
                  </a:cubicBezTo>
                  <a:cubicBezTo>
                    <a:pt x="25236" y="8339"/>
                    <a:pt x="25123" y="8225"/>
                    <a:pt x="25011" y="8225"/>
                  </a:cubicBezTo>
                  <a:cubicBezTo>
                    <a:pt x="24966" y="8225"/>
                    <a:pt x="24921" y="8244"/>
                    <a:pt x="24888" y="8289"/>
                  </a:cubicBezTo>
                  <a:lnTo>
                    <a:pt x="24888" y="8289"/>
                  </a:lnTo>
                  <a:lnTo>
                    <a:pt x="24876" y="8281"/>
                  </a:lnTo>
                  <a:cubicBezTo>
                    <a:pt x="24683" y="8717"/>
                    <a:pt x="24347" y="8896"/>
                    <a:pt x="24008" y="8896"/>
                  </a:cubicBezTo>
                  <a:cubicBezTo>
                    <a:pt x="23291" y="8896"/>
                    <a:pt x="22561" y="8096"/>
                    <a:pt x="23148" y="7260"/>
                  </a:cubicBezTo>
                  <a:lnTo>
                    <a:pt x="23136" y="7254"/>
                  </a:lnTo>
                  <a:lnTo>
                    <a:pt x="23136" y="7254"/>
                  </a:lnTo>
                  <a:cubicBezTo>
                    <a:pt x="23176" y="7142"/>
                    <a:pt x="23083" y="7047"/>
                    <a:pt x="22981" y="7047"/>
                  </a:cubicBezTo>
                  <a:cubicBezTo>
                    <a:pt x="22929" y="7047"/>
                    <a:pt x="22875" y="7071"/>
                    <a:pt x="22833" y="7129"/>
                  </a:cubicBezTo>
                  <a:cubicBezTo>
                    <a:pt x="22801" y="7177"/>
                    <a:pt x="22771" y="7225"/>
                    <a:pt x="22745" y="7273"/>
                  </a:cubicBezTo>
                  <a:lnTo>
                    <a:pt x="22745" y="7273"/>
                  </a:lnTo>
                  <a:cubicBezTo>
                    <a:pt x="22430" y="7698"/>
                    <a:pt x="21908" y="8109"/>
                    <a:pt x="21369" y="8109"/>
                  </a:cubicBezTo>
                  <a:cubicBezTo>
                    <a:pt x="21211" y="8109"/>
                    <a:pt x="21052" y="8074"/>
                    <a:pt x="20896" y="7993"/>
                  </a:cubicBezTo>
                  <a:cubicBezTo>
                    <a:pt x="20424" y="7757"/>
                    <a:pt x="20110" y="6998"/>
                    <a:pt x="20582" y="6605"/>
                  </a:cubicBezTo>
                  <a:lnTo>
                    <a:pt x="20568" y="6591"/>
                  </a:lnTo>
                  <a:lnTo>
                    <a:pt x="20568" y="6591"/>
                  </a:lnTo>
                  <a:cubicBezTo>
                    <a:pt x="20668" y="6472"/>
                    <a:pt x="20561" y="6318"/>
                    <a:pt x="20448" y="6318"/>
                  </a:cubicBezTo>
                  <a:cubicBezTo>
                    <a:pt x="20412" y="6318"/>
                    <a:pt x="20376" y="6333"/>
                    <a:pt x="20346" y="6369"/>
                  </a:cubicBezTo>
                  <a:cubicBezTo>
                    <a:pt x="20261" y="6440"/>
                    <a:pt x="20194" y="6519"/>
                    <a:pt x="20143" y="6604"/>
                  </a:cubicBezTo>
                  <a:lnTo>
                    <a:pt x="20143" y="6604"/>
                  </a:lnTo>
                  <a:cubicBezTo>
                    <a:pt x="19835" y="6926"/>
                    <a:pt x="19401" y="7240"/>
                    <a:pt x="18964" y="7240"/>
                  </a:cubicBezTo>
                  <a:cubicBezTo>
                    <a:pt x="18839" y="7240"/>
                    <a:pt x="18714" y="7214"/>
                    <a:pt x="18592" y="7155"/>
                  </a:cubicBezTo>
                  <a:cubicBezTo>
                    <a:pt x="18304" y="7011"/>
                    <a:pt x="18078" y="6657"/>
                    <a:pt x="18100" y="6339"/>
                  </a:cubicBezTo>
                  <a:lnTo>
                    <a:pt x="18100" y="6339"/>
                  </a:lnTo>
                  <a:cubicBezTo>
                    <a:pt x="18202" y="6204"/>
                    <a:pt x="18281" y="6047"/>
                    <a:pt x="18330" y="5872"/>
                  </a:cubicBezTo>
                  <a:cubicBezTo>
                    <a:pt x="18367" y="5759"/>
                    <a:pt x="18269" y="5673"/>
                    <a:pt x="18172" y="5673"/>
                  </a:cubicBezTo>
                  <a:cubicBezTo>
                    <a:pt x="18135" y="5673"/>
                    <a:pt x="18097" y="5686"/>
                    <a:pt x="18068" y="5715"/>
                  </a:cubicBezTo>
                  <a:cubicBezTo>
                    <a:pt x="17872" y="5875"/>
                    <a:pt x="17779" y="6081"/>
                    <a:pt x="17762" y="6297"/>
                  </a:cubicBezTo>
                  <a:lnTo>
                    <a:pt x="17762" y="6297"/>
                  </a:lnTo>
                  <a:cubicBezTo>
                    <a:pt x="17580" y="6494"/>
                    <a:pt x="17334" y="6581"/>
                    <a:pt x="17084" y="6581"/>
                  </a:cubicBezTo>
                  <a:cubicBezTo>
                    <a:pt x="16499" y="6581"/>
                    <a:pt x="15892" y="6100"/>
                    <a:pt x="16029" y="5410"/>
                  </a:cubicBezTo>
                  <a:lnTo>
                    <a:pt x="16029" y="5410"/>
                  </a:lnTo>
                  <a:cubicBezTo>
                    <a:pt x="16074" y="5318"/>
                    <a:pt x="16108" y="5218"/>
                    <a:pt x="16130" y="5113"/>
                  </a:cubicBezTo>
                  <a:lnTo>
                    <a:pt x="16130" y="5113"/>
                  </a:lnTo>
                  <a:cubicBezTo>
                    <a:pt x="16130" y="5113"/>
                    <a:pt x="16130" y="5113"/>
                    <a:pt x="16130" y="5113"/>
                  </a:cubicBezTo>
                  <a:cubicBezTo>
                    <a:pt x="16162" y="4971"/>
                    <a:pt x="16052" y="4886"/>
                    <a:pt x="15947" y="4886"/>
                  </a:cubicBezTo>
                  <a:cubicBezTo>
                    <a:pt x="15878" y="4886"/>
                    <a:pt x="15811" y="4924"/>
                    <a:pt x="15790" y="5008"/>
                  </a:cubicBezTo>
                  <a:cubicBezTo>
                    <a:pt x="15755" y="5097"/>
                    <a:pt x="15729" y="5188"/>
                    <a:pt x="15713" y="5278"/>
                  </a:cubicBezTo>
                  <a:lnTo>
                    <a:pt x="15713" y="5278"/>
                  </a:lnTo>
                  <a:cubicBezTo>
                    <a:pt x="15565" y="5603"/>
                    <a:pt x="15242" y="5803"/>
                    <a:pt x="14892" y="5803"/>
                  </a:cubicBezTo>
                  <a:cubicBezTo>
                    <a:pt x="14782" y="5803"/>
                    <a:pt x="14670" y="5783"/>
                    <a:pt x="14559" y="5741"/>
                  </a:cubicBezTo>
                  <a:cubicBezTo>
                    <a:pt x="14192" y="5576"/>
                    <a:pt x="13992" y="5192"/>
                    <a:pt x="14023" y="4814"/>
                  </a:cubicBezTo>
                  <a:lnTo>
                    <a:pt x="14023" y="4814"/>
                  </a:lnTo>
                  <a:cubicBezTo>
                    <a:pt x="14128" y="4661"/>
                    <a:pt x="14198" y="4478"/>
                    <a:pt x="14219" y="4275"/>
                  </a:cubicBezTo>
                  <a:cubicBezTo>
                    <a:pt x="14219" y="4178"/>
                    <a:pt x="14139" y="4111"/>
                    <a:pt x="14059" y="4111"/>
                  </a:cubicBezTo>
                  <a:cubicBezTo>
                    <a:pt x="14010" y="4111"/>
                    <a:pt x="13961" y="4136"/>
                    <a:pt x="13931" y="4196"/>
                  </a:cubicBezTo>
                  <a:cubicBezTo>
                    <a:pt x="13816" y="4349"/>
                    <a:pt x="13745" y="4517"/>
                    <a:pt x="13713" y="4689"/>
                  </a:cubicBezTo>
                  <a:lnTo>
                    <a:pt x="13713" y="4689"/>
                  </a:lnTo>
                  <a:cubicBezTo>
                    <a:pt x="13566" y="4873"/>
                    <a:pt x="13340" y="4982"/>
                    <a:pt x="13100" y="4982"/>
                  </a:cubicBezTo>
                  <a:cubicBezTo>
                    <a:pt x="12985" y="4982"/>
                    <a:pt x="12867" y="4957"/>
                    <a:pt x="12752" y="4903"/>
                  </a:cubicBezTo>
                  <a:cubicBezTo>
                    <a:pt x="12255" y="4615"/>
                    <a:pt x="12098" y="3987"/>
                    <a:pt x="12386" y="3489"/>
                  </a:cubicBezTo>
                  <a:cubicBezTo>
                    <a:pt x="12466" y="3370"/>
                    <a:pt x="12348" y="3235"/>
                    <a:pt x="12230" y="3235"/>
                  </a:cubicBezTo>
                  <a:cubicBezTo>
                    <a:pt x="12193" y="3235"/>
                    <a:pt x="12155" y="3248"/>
                    <a:pt x="12124" y="3280"/>
                  </a:cubicBezTo>
                  <a:cubicBezTo>
                    <a:pt x="12116" y="3289"/>
                    <a:pt x="12107" y="3298"/>
                    <a:pt x="12099" y="3307"/>
                  </a:cubicBezTo>
                  <a:lnTo>
                    <a:pt x="12099" y="3307"/>
                  </a:lnTo>
                  <a:lnTo>
                    <a:pt x="12098" y="3306"/>
                  </a:lnTo>
                  <a:lnTo>
                    <a:pt x="12098" y="3306"/>
                  </a:lnTo>
                  <a:cubicBezTo>
                    <a:pt x="12097" y="3307"/>
                    <a:pt x="12097" y="3308"/>
                    <a:pt x="12096" y="3309"/>
                  </a:cubicBezTo>
                  <a:lnTo>
                    <a:pt x="12096" y="3309"/>
                  </a:lnTo>
                  <a:cubicBezTo>
                    <a:pt x="11632" y="3799"/>
                    <a:pt x="11115" y="4327"/>
                    <a:pt x="10396" y="4327"/>
                  </a:cubicBezTo>
                  <a:cubicBezTo>
                    <a:pt x="10082" y="4327"/>
                    <a:pt x="9794" y="4170"/>
                    <a:pt x="9610" y="3908"/>
                  </a:cubicBezTo>
                  <a:cubicBezTo>
                    <a:pt x="9526" y="3757"/>
                    <a:pt x="9507" y="3574"/>
                    <a:pt x="9552" y="3407"/>
                  </a:cubicBezTo>
                  <a:lnTo>
                    <a:pt x="9552" y="3407"/>
                  </a:lnTo>
                  <a:cubicBezTo>
                    <a:pt x="9613" y="3322"/>
                    <a:pt x="9668" y="3228"/>
                    <a:pt x="9715" y="3123"/>
                  </a:cubicBezTo>
                  <a:cubicBezTo>
                    <a:pt x="9775" y="3003"/>
                    <a:pt x="9668" y="2868"/>
                    <a:pt x="9556" y="2868"/>
                  </a:cubicBezTo>
                  <a:cubicBezTo>
                    <a:pt x="9520" y="2868"/>
                    <a:pt x="9485" y="2882"/>
                    <a:pt x="9453" y="2913"/>
                  </a:cubicBezTo>
                  <a:cubicBezTo>
                    <a:pt x="9354" y="3017"/>
                    <a:pt x="9287" y="3133"/>
                    <a:pt x="9248" y="3253"/>
                  </a:cubicBezTo>
                  <a:lnTo>
                    <a:pt x="9248" y="3253"/>
                  </a:lnTo>
                  <a:cubicBezTo>
                    <a:pt x="9036" y="3502"/>
                    <a:pt x="8742" y="3615"/>
                    <a:pt x="8448" y="3615"/>
                  </a:cubicBezTo>
                  <a:cubicBezTo>
                    <a:pt x="7822" y="3615"/>
                    <a:pt x="7197" y="3102"/>
                    <a:pt x="7358" y="2311"/>
                  </a:cubicBezTo>
                  <a:cubicBezTo>
                    <a:pt x="7374" y="2183"/>
                    <a:pt x="7263" y="2103"/>
                    <a:pt x="7162" y="2103"/>
                  </a:cubicBezTo>
                  <a:cubicBezTo>
                    <a:pt x="7098" y="2103"/>
                    <a:pt x="7038" y="2135"/>
                    <a:pt x="7018" y="2206"/>
                  </a:cubicBezTo>
                  <a:cubicBezTo>
                    <a:pt x="6977" y="2580"/>
                    <a:pt x="6656" y="2838"/>
                    <a:pt x="6316" y="2838"/>
                  </a:cubicBezTo>
                  <a:cubicBezTo>
                    <a:pt x="6227" y="2838"/>
                    <a:pt x="6136" y="2820"/>
                    <a:pt x="6049" y="2782"/>
                  </a:cubicBezTo>
                  <a:cubicBezTo>
                    <a:pt x="5783" y="2672"/>
                    <a:pt x="5619" y="2440"/>
                    <a:pt x="5593" y="2188"/>
                  </a:cubicBezTo>
                  <a:lnTo>
                    <a:pt x="5593" y="2188"/>
                  </a:lnTo>
                  <a:cubicBezTo>
                    <a:pt x="5714" y="2024"/>
                    <a:pt x="5787" y="1823"/>
                    <a:pt x="5787" y="1604"/>
                  </a:cubicBezTo>
                  <a:cubicBezTo>
                    <a:pt x="5787" y="1491"/>
                    <a:pt x="5708" y="1438"/>
                    <a:pt x="5629" y="1438"/>
                  </a:cubicBezTo>
                  <a:cubicBezTo>
                    <a:pt x="5579" y="1438"/>
                    <a:pt x="5530" y="1459"/>
                    <a:pt x="5499" y="1499"/>
                  </a:cubicBezTo>
                  <a:cubicBezTo>
                    <a:pt x="5402" y="1635"/>
                    <a:pt x="5343" y="1784"/>
                    <a:pt x="5319" y="1935"/>
                  </a:cubicBezTo>
                  <a:lnTo>
                    <a:pt x="5319" y="1935"/>
                  </a:lnTo>
                  <a:cubicBezTo>
                    <a:pt x="5192" y="2113"/>
                    <a:pt x="4987" y="2223"/>
                    <a:pt x="4767" y="2223"/>
                  </a:cubicBezTo>
                  <a:cubicBezTo>
                    <a:pt x="4689" y="2223"/>
                    <a:pt x="4609" y="2209"/>
                    <a:pt x="4531" y="2180"/>
                  </a:cubicBezTo>
                  <a:cubicBezTo>
                    <a:pt x="4258" y="2044"/>
                    <a:pt x="4130" y="1763"/>
                    <a:pt x="4169" y="1488"/>
                  </a:cubicBezTo>
                  <a:lnTo>
                    <a:pt x="4169" y="1488"/>
                  </a:lnTo>
                  <a:cubicBezTo>
                    <a:pt x="4237" y="1383"/>
                    <a:pt x="4290" y="1264"/>
                    <a:pt x="4321" y="1133"/>
                  </a:cubicBezTo>
                  <a:cubicBezTo>
                    <a:pt x="4354" y="1017"/>
                    <a:pt x="4272" y="932"/>
                    <a:pt x="4181" y="932"/>
                  </a:cubicBezTo>
                  <a:cubicBezTo>
                    <a:pt x="4128" y="932"/>
                    <a:pt x="4071" y="961"/>
                    <a:pt x="4033" y="1028"/>
                  </a:cubicBezTo>
                  <a:cubicBezTo>
                    <a:pt x="4018" y="1047"/>
                    <a:pt x="4004" y="1066"/>
                    <a:pt x="3991" y="1085"/>
                  </a:cubicBezTo>
                  <a:lnTo>
                    <a:pt x="3991" y="1085"/>
                  </a:lnTo>
                  <a:lnTo>
                    <a:pt x="3981" y="1080"/>
                  </a:lnTo>
                  <a:cubicBezTo>
                    <a:pt x="3978" y="1091"/>
                    <a:pt x="3976" y="1101"/>
                    <a:pt x="3973" y="1111"/>
                  </a:cubicBezTo>
                  <a:lnTo>
                    <a:pt x="3973" y="1111"/>
                  </a:lnTo>
                  <a:cubicBezTo>
                    <a:pt x="3935" y="1172"/>
                    <a:pt x="3905" y="1234"/>
                    <a:pt x="3882" y="1299"/>
                  </a:cubicBezTo>
                  <a:lnTo>
                    <a:pt x="3882" y="1299"/>
                  </a:lnTo>
                  <a:cubicBezTo>
                    <a:pt x="3776" y="1433"/>
                    <a:pt x="3608" y="1491"/>
                    <a:pt x="3425" y="1491"/>
                  </a:cubicBezTo>
                  <a:cubicBezTo>
                    <a:pt x="2911" y="1491"/>
                    <a:pt x="2281" y="1033"/>
                    <a:pt x="2593" y="530"/>
                  </a:cubicBezTo>
                  <a:lnTo>
                    <a:pt x="2593" y="530"/>
                  </a:lnTo>
                  <a:cubicBezTo>
                    <a:pt x="2593" y="530"/>
                    <a:pt x="2593" y="530"/>
                    <a:pt x="2593" y="530"/>
                  </a:cubicBezTo>
                  <a:cubicBezTo>
                    <a:pt x="2653" y="411"/>
                    <a:pt x="2546" y="276"/>
                    <a:pt x="2434" y="276"/>
                  </a:cubicBezTo>
                  <a:cubicBezTo>
                    <a:pt x="2398" y="276"/>
                    <a:pt x="2362" y="290"/>
                    <a:pt x="2331" y="321"/>
                  </a:cubicBezTo>
                  <a:cubicBezTo>
                    <a:pt x="1999" y="729"/>
                    <a:pt x="1618" y="1212"/>
                    <a:pt x="1065" y="1212"/>
                  </a:cubicBezTo>
                  <a:cubicBezTo>
                    <a:pt x="1051" y="1212"/>
                    <a:pt x="1036" y="1212"/>
                    <a:pt x="1022" y="1211"/>
                  </a:cubicBezTo>
                  <a:cubicBezTo>
                    <a:pt x="786" y="1211"/>
                    <a:pt x="577" y="1054"/>
                    <a:pt x="498" y="845"/>
                  </a:cubicBezTo>
                  <a:cubicBezTo>
                    <a:pt x="446" y="661"/>
                    <a:pt x="524" y="452"/>
                    <a:pt x="681" y="347"/>
                  </a:cubicBezTo>
                  <a:cubicBezTo>
                    <a:pt x="875" y="275"/>
                    <a:pt x="823" y="1"/>
                    <a:pt x="64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4298018" y="3427577"/>
              <a:ext cx="625961" cy="233049"/>
            </a:xfrm>
            <a:custGeom>
              <a:avLst/>
              <a:gdLst/>
              <a:ahLst/>
              <a:cxnLst/>
              <a:rect l="l" t="t" r="r" b="b"/>
              <a:pathLst>
                <a:path w="29516" h="10989" extrusionOk="0">
                  <a:moveTo>
                    <a:pt x="643" y="1"/>
                  </a:moveTo>
                  <a:cubicBezTo>
                    <a:pt x="630" y="1"/>
                    <a:pt x="616" y="3"/>
                    <a:pt x="602" y="7"/>
                  </a:cubicBezTo>
                  <a:lnTo>
                    <a:pt x="628" y="7"/>
                  </a:lnTo>
                  <a:cubicBezTo>
                    <a:pt x="0" y="242"/>
                    <a:pt x="52" y="1133"/>
                    <a:pt x="628" y="1395"/>
                  </a:cubicBezTo>
                  <a:cubicBezTo>
                    <a:pt x="790" y="1476"/>
                    <a:pt x="949" y="1511"/>
                    <a:pt x="1103" y="1511"/>
                  </a:cubicBezTo>
                  <a:cubicBezTo>
                    <a:pt x="1501" y="1511"/>
                    <a:pt x="1868" y="1275"/>
                    <a:pt x="2179" y="981"/>
                  </a:cubicBezTo>
                  <a:lnTo>
                    <a:pt x="2179" y="981"/>
                  </a:lnTo>
                  <a:cubicBezTo>
                    <a:pt x="2213" y="1368"/>
                    <a:pt x="2454" y="1725"/>
                    <a:pt x="2854" y="1892"/>
                  </a:cubicBezTo>
                  <a:cubicBezTo>
                    <a:pt x="2984" y="1943"/>
                    <a:pt x="3118" y="1967"/>
                    <a:pt x="3251" y="1967"/>
                  </a:cubicBezTo>
                  <a:cubicBezTo>
                    <a:pt x="3459" y="1967"/>
                    <a:pt x="3663" y="1908"/>
                    <a:pt x="3838" y="1799"/>
                  </a:cubicBezTo>
                  <a:lnTo>
                    <a:pt x="3838" y="1799"/>
                  </a:lnTo>
                  <a:cubicBezTo>
                    <a:pt x="3909" y="2122"/>
                    <a:pt x="4143" y="2405"/>
                    <a:pt x="4504" y="2520"/>
                  </a:cubicBezTo>
                  <a:cubicBezTo>
                    <a:pt x="4606" y="2555"/>
                    <a:pt x="4709" y="2571"/>
                    <a:pt x="4810" y="2571"/>
                  </a:cubicBezTo>
                  <a:cubicBezTo>
                    <a:pt x="5002" y="2571"/>
                    <a:pt x="5185" y="2513"/>
                    <a:pt x="5341" y="2411"/>
                  </a:cubicBezTo>
                  <a:lnTo>
                    <a:pt x="5341" y="2411"/>
                  </a:lnTo>
                  <a:cubicBezTo>
                    <a:pt x="5429" y="2695"/>
                    <a:pt x="5636" y="2942"/>
                    <a:pt x="5944" y="3070"/>
                  </a:cubicBezTo>
                  <a:cubicBezTo>
                    <a:pt x="6068" y="3119"/>
                    <a:pt x="6196" y="3142"/>
                    <a:pt x="6322" y="3142"/>
                  </a:cubicBezTo>
                  <a:cubicBezTo>
                    <a:pt x="6576" y="3142"/>
                    <a:pt x="6821" y="3048"/>
                    <a:pt x="7011" y="2884"/>
                  </a:cubicBezTo>
                  <a:lnTo>
                    <a:pt x="7011" y="2884"/>
                  </a:lnTo>
                  <a:cubicBezTo>
                    <a:pt x="7168" y="3533"/>
                    <a:pt x="7797" y="3940"/>
                    <a:pt x="8428" y="3940"/>
                  </a:cubicBezTo>
                  <a:cubicBezTo>
                    <a:pt x="8702" y="3940"/>
                    <a:pt x="8977" y="3863"/>
                    <a:pt x="9213" y="3694"/>
                  </a:cubicBezTo>
                  <a:lnTo>
                    <a:pt x="9213" y="3694"/>
                  </a:lnTo>
                  <a:cubicBezTo>
                    <a:pt x="9281" y="4102"/>
                    <a:pt x="9603" y="4479"/>
                    <a:pt x="10029" y="4589"/>
                  </a:cubicBezTo>
                  <a:cubicBezTo>
                    <a:pt x="10156" y="4621"/>
                    <a:pt x="10280" y="4635"/>
                    <a:pt x="10401" y="4635"/>
                  </a:cubicBezTo>
                  <a:cubicBezTo>
                    <a:pt x="10982" y="4635"/>
                    <a:pt x="11495" y="4301"/>
                    <a:pt x="11935" y="3905"/>
                  </a:cubicBezTo>
                  <a:lnTo>
                    <a:pt x="11935" y="3905"/>
                  </a:lnTo>
                  <a:cubicBezTo>
                    <a:pt x="11903" y="4440"/>
                    <a:pt x="12146" y="4991"/>
                    <a:pt x="12673" y="5217"/>
                  </a:cubicBezTo>
                  <a:cubicBezTo>
                    <a:pt x="12803" y="5267"/>
                    <a:pt x="12936" y="5291"/>
                    <a:pt x="13067" y="5291"/>
                  </a:cubicBezTo>
                  <a:cubicBezTo>
                    <a:pt x="13295" y="5291"/>
                    <a:pt x="13517" y="5221"/>
                    <a:pt x="13704" y="5099"/>
                  </a:cubicBezTo>
                  <a:lnTo>
                    <a:pt x="13704" y="5099"/>
                  </a:lnTo>
                  <a:cubicBezTo>
                    <a:pt x="13775" y="5491"/>
                    <a:pt x="14031" y="5842"/>
                    <a:pt x="14428" y="6003"/>
                  </a:cubicBezTo>
                  <a:cubicBezTo>
                    <a:pt x="14589" y="6072"/>
                    <a:pt x="14754" y="6105"/>
                    <a:pt x="14915" y="6105"/>
                  </a:cubicBezTo>
                  <a:cubicBezTo>
                    <a:pt x="15209" y="6105"/>
                    <a:pt x="15488" y="5997"/>
                    <a:pt x="15704" y="5809"/>
                  </a:cubicBezTo>
                  <a:lnTo>
                    <a:pt x="15704" y="5809"/>
                  </a:lnTo>
                  <a:cubicBezTo>
                    <a:pt x="15796" y="6252"/>
                    <a:pt x="16113" y="6640"/>
                    <a:pt x="16575" y="6789"/>
                  </a:cubicBezTo>
                  <a:cubicBezTo>
                    <a:pt x="16723" y="6842"/>
                    <a:pt x="16875" y="6867"/>
                    <a:pt x="17024" y="6867"/>
                  </a:cubicBezTo>
                  <a:cubicBezTo>
                    <a:pt x="17298" y="6867"/>
                    <a:pt x="17563" y="6782"/>
                    <a:pt x="17783" y="6630"/>
                  </a:cubicBezTo>
                  <a:lnTo>
                    <a:pt x="17783" y="6630"/>
                  </a:lnTo>
                  <a:cubicBezTo>
                    <a:pt x="17863" y="6932"/>
                    <a:pt x="18066" y="7214"/>
                    <a:pt x="18329" y="7365"/>
                  </a:cubicBezTo>
                  <a:cubicBezTo>
                    <a:pt x="18523" y="7488"/>
                    <a:pt x="18727" y="7540"/>
                    <a:pt x="18931" y="7540"/>
                  </a:cubicBezTo>
                  <a:cubicBezTo>
                    <a:pt x="19306" y="7540"/>
                    <a:pt x="19683" y="7363"/>
                    <a:pt x="20005" y="7118"/>
                  </a:cubicBezTo>
                  <a:lnTo>
                    <a:pt x="20005" y="7118"/>
                  </a:lnTo>
                  <a:cubicBezTo>
                    <a:pt x="20020" y="7564"/>
                    <a:pt x="20298" y="8029"/>
                    <a:pt x="20686" y="8255"/>
                  </a:cubicBezTo>
                  <a:cubicBezTo>
                    <a:pt x="20891" y="8376"/>
                    <a:pt x="21106" y="8428"/>
                    <a:pt x="21321" y="8428"/>
                  </a:cubicBezTo>
                  <a:cubicBezTo>
                    <a:pt x="21792" y="8428"/>
                    <a:pt x="22263" y="8177"/>
                    <a:pt x="22634" y="7840"/>
                  </a:cubicBezTo>
                  <a:lnTo>
                    <a:pt x="22634" y="7840"/>
                  </a:lnTo>
                  <a:cubicBezTo>
                    <a:pt x="22652" y="8586"/>
                    <a:pt x="23346" y="9150"/>
                    <a:pt x="24046" y="9150"/>
                  </a:cubicBezTo>
                  <a:cubicBezTo>
                    <a:pt x="24262" y="9150"/>
                    <a:pt x="24478" y="9096"/>
                    <a:pt x="24675" y="8978"/>
                  </a:cubicBezTo>
                  <a:lnTo>
                    <a:pt x="24675" y="8978"/>
                  </a:lnTo>
                  <a:cubicBezTo>
                    <a:pt x="24683" y="9404"/>
                    <a:pt x="24908" y="9817"/>
                    <a:pt x="25294" y="10035"/>
                  </a:cubicBezTo>
                  <a:cubicBezTo>
                    <a:pt x="25488" y="10121"/>
                    <a:pt x="25689" y="10162"/>
                    <a:pt x="25887" y="10162"/>
                  </a:cubicBezTo>
                  <a:cubicBezTo>
                    <a:pt x="26226" y="10162"/>
                    <a:pt x="26554" y="10041"/>
                    <a:pt x="26810" y="9822"/>
                  </a:cubicBezTo>
                  <a:lnTo>
                    <a:pt x="26810" y="9822"/>
                  </a:lnTo>
                  <a:cubicBezTo>
                    <a:pt x="26888" y="10544"/>
                    <a:pt x="27549" y="10988"/>
                    <a:pt x="28205" y="10988"/>
                  </a:cubicBezTo>
                  <a:cubicBezTo>
                    <a:pt x="28747" y="10988"/>
                    <a:pt x="29285" y="10684"/>
                    <a:pt x="29484" y="9983"/>
                  </a:cubicBezTo>
                  <a:cubicBezTo>
                    <a:pt x="29516" y="9871"/>
                    <a:pt x="29411" y="9789"/>
                    <a:pt x="29307" y="9789"/>
                  </a:cubicBezTo>
                  <a:cubicBezTo>
                    <a:pt x="29241" y="9789"/>
                    <a:pt x="29174" y="9823"/>
                    <a:pt x="29143" y="9904"/>
                  </a:cubicBezTo>
                  <a:cubicBezTo>
                    <a:pt x="28977" y="10371"/>
                    <a:pt x="28595" y="10574"/>
                    <a:pt x="28209" y="10574"/>
                  </a:cubicBezTo>
                  <a:cubicBezTo>
                    <a:pt x="27619" y="10574"/>
                    <a:pt x="27021" y="10098"/>
                    <a:pt x="27179" y="9355"/>
                  </a:cubicBezTo>
                  <a:cubicBezTo>
                    <a:pt x="27197" y="9234"/>
                    <a:pt x="27088" y="9135"/>
                    <a:pt x="26990" y="9135"/>
                  </a:cubicBezTo>
                  <a:cubicBezTo>
                    <a:pt x="26940" y="9135"/>
                    <a:pt x="26892" y="9161"/>
                    <a:pt x="26865" y="9224"/>
                  </a:cubicBezTo>
                  <a:cubicBezTo>
                    <a:pt x="26692" y="9609"/>
                    <a:pt x="26305" y="9839"/>
                    <a:pt x="25894" y="9839"/>
                  </a:cubicBezTo>
                  <a:cubicBezTo>
                    <a:pt x="25746" y="9839"/>
                    <a:pt x="25596" y="9809"/>
                    <a:pt x="25451" y="9747"/>
                  </a:cubicBezTo>
                  <a:cubicBezTo>
                    <a:pt x="25063" y="9519"/>
                    <a:pt x="24894" y="9031"/>
                    <a:pt x="25066" y="8614"/>
                  </a:cubicBezTo>
                  <a:lnTo>
                    <a:pt x="25066" y="8614"/>
                  </a:lnTo>
                  <a:cubicBezTo>
                    <a:pt x="25100" y="8568"/>
                    <a:pt x="25132" y="8518"/>
                    <a:pt x="25163" y="8464"/>
                  </a:cubicBezTo>
                  <a:cubicBezTo>
                    <a:pt x="25219" y="8334"/>
                    <a:pt x="25116" y="8217"/>
                    <a:pt x="25004" y="8217"/>
                  </a:cubicBezTo>
                  <a:cubicBezTo>
                    <a:pt x="24959" y="8217"/>
                    <a:pt x="24913" y="8236"/>
                    <a:pt x="24875" y="8281"/>
                  </a:cubicBezTo>
                  <a:cubicBezTo>
                    <a:pt x="24842" y="8332"/>
                    <a:pt x="24813" y="8384"/>
                    <a:pt x="24789" y="8437"/>
                  </a:cubicBezTo>
                  <a:lnTo>
                    <a:pt x="24789" y="8437"/>
                  </a:lnTo>
                  <a:cubicBezTo>
                    <a:pt x="24586" y="8749"/>
                    <a:pt x="24296" y="8879"/>
                    <a:pt x="24004" y="8879"/>
                  </a:cubicBezTo>
                  <a:cubicBezTo>
                    <a:pt x="23304" y="8879"/>
                    <a:pt x="22595" y="8130"/>
                    <a:pt x="23071" y="7337"/>
                  </a:cubicBezTo>
                  <a:lnTo>
                    <a:pt x="23071" y="7337"/>
                  </a:lnTo>
                  <a:cubicBezTo>
                    <a:pt x="23088" y="7311"/>
                    <a:pt x="23105" y="7285"/>
                    <a:pt x="23121" y="7260"/>
                  </a:cubicBezTo>
                  <a:lnTo>
                    <a:pt x="23121" y="7260"/>
                  </a:lnTo>
                  <a:cubicBezTo>
                    <a:pt x="23121" y="7260"/>
                    <a:pt x="23121" y="7260"/>
                    <a:pt x="23121" y="7260"/>
                  </a:cubicBezTo>
                  <a:cubicBezTo>
                    <a:pt x="23195" y="7149"/>
                    <a:pt x="23073" y="7038"/>
                    <a:pt x="22958" y="7038"/>
                  </a:cubicBezTo>
                  <a:cubicBezTo>
                    <a:pt x="22910" y="7038"/>
                    <a:pt x="22863" y="7057"/>
                    <a:pt x="22833" y="7103"/>
                  </a:cubicBezTo>
                  <a:cubicBezTo>
                    <a:pt x="22833" y="7103"/>
                    <a:pt x="22833" y="7103"/>
                    <a:pt x="22833" y="7103"/>
                  </a:cubicBezTo>
                  <a:lnTo>
                    <a:pt x="22833" y="7103"/>
                  </a:lnTo>
                  <a:cubicBezTo>
                    <a:pt x="22542" y="7581"/>
                    <a:pt x="21953" y="8109"/>
                    <a:pt x="21356" y="8109"/>
                  </a:cubicBezTo>
                  <a:cubicBezTo>
                    <a:pt x="21201" y="8109"/>
                    <a:pt x="21046" y="8074"/>
                    <a:pt x="20895" y="7993"/>
                  </a:cubicBezTo>
                  <a:cubicBezTo>
                    <a:pt x="20424" y="7757"/>
                    <a:pt x="20110" y="6998"/>
                    <a:pt x="20581" y="6605"/>
                  </a:cubicBezTo>
                  <a:lnTo>
                    <a:pt x="20555" y="6579"/>
                  </a:lnTo>
                  <a:lnTo>
                    <a:pt x="20555" y="6579"/>
                  </a:lnTo>
                  <a:cubicBezTo>
                    <a:pt x="20555" y="6579"/>
                    <a:pt x="20555" y="6579"/>
                    <a:pt x="20555" y="6579"/>
                  </a:cubicBezTo>
                  <a:cubicBezTo>
                    <a:pt x="20654" y="6460"/>
                    <a:pt x="20557" y="6325"/>
                    <a:pt x="20436" y="6325"/>
                  </a:cubicBezTo>
                  <a:cubicBezTo>
                    <a:pt x="20397" y="6325"/>
                    <a:pt x="20357" y="6338"/>
                    <a:pt x="20319" y="6370"/>
                  </a:cubicBezTo>
                  <a:cubicBezTo>
                    <a:pt x="20232" y="6445"/>
                    <a:pt x="20165" y="6531"/>
                    <a:pt x="20115" y="6622"/>
                  </a:cubicBezTo>
                  <a:lnTo>
                    <a:pt x="20115" y="6622"/>
                  </a:lnTo>
                  <a:cubicBezTo>
                    <a:pt x="19801" y="6938"/>
                    <a:pt x="19385" y="7240"/>
                    <a:pt x="18961" y="7240"/>
                  </a:cubicBezTo>
                  <a:cubicBezTo>
                    <a:pt x="18838" y="7240"/>
                    <a:pt x="18713" y="7214"/>
                    <a:pt x="18591" y="7155"/>
                  </a:cubicBezTo>
                  <a:cubicBezTo>
                    <a:pt x="18300" y="7010"/>
                    <a:pt x="18072" y="6650"/>
                    <a:pt x="18092" y="6329"/>
                  </a:cubicBezTo>
                  <a:lnTo>
                    <a:pt x="18092" y="6329"/>
                  </a:lnTo>
                  <a:cubicBezTo>
                    <a:pt x="18189" y="6197"/>
                    <a:pt x="18262" y="6043"/>
                    <a:pt x="18303" y="5872"/>
                  </a:cubicBezTo>
                  <a:cubicBezTo>
                    <a:pt x="18340" y="5760"/>
                    <a:pt x="18258" y="5661"/>
                    <a:pt x="18160" y="5661"/>
                  </a:cubicBezTo>
                  <a:cubicBezTo>
                    <a:pt x="18121" y="5661"/>
                    <a:pt x="18079" y="5677"/>
                    <a:pt x="18041" y="5715"/>
                  </a:cubicBezTo>
                  <a:cubicBezTo>
                    <a:pt x="17852" y="5868"/>
                    <a:pt x="17762" y="6074"/>
                    <a:pt x="17748" y="6291"/>
                  </a:cubicBezTo>
                  <a:lnTo>
                    <a:pt x="17748" y="6291"/>
                  </a:lnTo>
                  <a:cubicBezTo>
                    <a:pt x="17563" y="6479"/>
                    <a:pt x="17318" y="6563"/>
                    <a:pt x="17070" y="6563"/>
                  </a:cubicBezTo>
                  <a:cubicBezTo>
                    <a:pt x="16481" y="6563"/>
                    <a:pt x="15874" y="6092"/>
                    <a:pt x="15999" y="5420"/>
                  </a:cubicBezTo>
                  <a:lnTo>
                    <a:pt x="15999" y="5420"/>
                  </a:lnTo>
                  <a:cubicBezTo>
                    <a:pt x="16042" y="5330"/>
                    <a:pt x="16075" y="5232"/>
                    <a:pt x="16096" y="5129"/>
                  </a:cubicBezTo>
                  <a:lnTo>
                    <a:pt x="16096" y="5129"/>
                  </a:lnTo>
                  <a:cubicBezTo>
                    <a:pt x="16098" y="5123"/>
                    <a:pt x="16101" y="5118"/>
                    <a:pt x="16103" y="5113"/>
                  </a:cubicBezTo>
                  <a:lnTo>
                    <a:pt x="16099" y="5111"/>
                  </a:lnTo>
                  <a:lnTo>
                    <a:pt x="16099" y="5111"/>
                  </a:lnTo>
                  <a:cubicBezTo>
                    <a:pt x="16101" y="5103"/>
                    <a:pt x="16102" y="5095"/>
                    <a:pt x="16103" y="5087"/>
                  </a:cubicBezTo>
                  <a:cubicBezTo>
                    <a:pt x="16134" y="4963"/>
                    <a:pt x="16037" y="4885"/>
                    <a:pt x="15942" y="4885"/>
                  </a:cubicBezTo>
                  <a:cubicBezTo>
                    <a:pt x="15876" y="4885"/>
                    <a:pt x="15811" y="4922"/>
                    <a:pt x="15789" y="5008"/>
                  </a:cubicBezTo>
                  <a:cubicBezTo>
                    <a:pt x="15745" y="5107"/>
                    <a:pt x="15714" y="5209"/>
                    <a:pt x="15696" y="5312"/>
                  </a:cubicBezTo>
                  <a:lnTo>
                    <a:pt x="15696" y="5312"/>
                  </a:lnTo>
                  <a:cubicBezTo>
                    <a:pt x="15545" y="5608"/>
                    <a:pt x="15245" y="5790"/>
                    <a:pt x="14919" y="5790"/>
                  </a:cubicBezTo>
                  <a:cubicBezTo>
                    <a:pt x="14800" y="5790"/>
                    <a:pt x="14678" y="5766"/>
                    <a:pt x="14559" y="5715"/>
                  </a:cubicBezTo>
                  <a:cubicBezTo>
                    <a:pt x="14174" y="5568"/>
                    <a:pt x="13969" y="5191"/>
                    <a:pt x="14005" y="4816"/>
                  </a:cubicBezTo>
                  <a:lnTo>
                    <a:pt x="14005" y="4816"/>
                  </a:lnTo>
                  <a:cubicBezTo>
                    <a:pt x="14120" y="4663"/>
                    <a:pt x="14196" y="4479"/>
                    <a:pt x="14218" y="4275"/>
                  </a:cubicBezTo>
                  <a:cubicBezTo>
                    <a:pt x="14218" y="4161"/>
                    <a:pt x="14127" y="4097"/>
                    <a:pt x="14039" y="4097"/>
                  </a:cubicBezTo>
                  <a:cubicBezTo>
                    <a:pt x="13986" y="4097"/>
                    <a:pt x="13934" y="4121"/>
                    <a:pt x="13904" y="4170"/>
                  </a:cubicBezTo>
                  <a:cubicBezTo>
                    <a:pt x="13793" y="4334"/>
                    <a:pt x="13726" y="4512"/>
                    <a:pt x="13699" y="4692"/>
                  </a:cubicBezTo>
                  <a:lnTo>
                    <a:pt x="13699" y="4692"/>
                  </a:lnTo>
                  <a:cubicBezTo>
                    <a:pt x="13551" y="4874"/>
                    <a:pt x="13331" y="4982"/>
                    <a:pt x="13096" y="4982"/>
                  </a:cubicBezTo>
                  <a:cubicBezTo>
                    <a:pt x="12983" y="4982"/>
                    <a:pt x="12866" y="4957"/>
                    <a:pt x="12752" y="4903"/>
                  </a:cubicBezTo>
                  <a:cubicBezTo>
                    <a:pt x="12254" y="4615"/>
                    <a:pt x="12097" y="3987"/>
                    <a:pt x="12385" y="3489"/>
                  </a:cubicBezTo>
                  <a:cubicBezTo>
                    <a:pt x="12446" y="3368"/>
                    <a:pt x="12334" y="3246"/>
                    <a:pt x="12220" y="3246"/>
                  </a:cubicBezTo>
                  <a:cubicBezTo>
                    <a:pt x="12186" y="3246"/>
                    <a:pt x="12153" y="3256"/>
                    <a:pt x="12123" y="3280"/>
                  </a:cubicBezTo>
                  <a:cubicBezTo>
                    <a:pt x="12115" y="3289"/>
                    <a:pt x="12106" y="3298"/>
                    <a:pt x="12098" y="3307"/>
                  </a:cubicBezTo>
                  <a:lnTo>
                    <a:pt x="12098" y="3307"/>
                  </a:lnTo>
                  <a:lnTo>
                    <a:pt x="12097" y="3306"/>
                  </a:lnTo>
                  <a:lnTo>
                    <a:pt x="12097" y="3306"/>
                  </a:lnTo>
                  <a:cubicBezTo>
                    <a:pt x="12097" y="3307"/>
                    <a:pt x="12096" y="3308"/>
                    <a:pt x="12096" y="3309"/>
                  </a:cubicBezTo>
                  <a:lnTo>
                    <a:pt x="12096" y="3309"/>
                  </a:lnTo>
                  <a:cubicBezTo>
                    <a:pt x="11630" y="3799"/>
                    <a:pt x="11088" y="4327"/>
                    <a:pt x="10395" y="4327"/>
                  </a:cubicBezTo>
                  <a:cubicBezTo>
                    <a:pt x="10081" y="4327"/>
                    <a:pt x="9767" y="4170"/>
                    <a:pt x="9610" y="3908"/>
                  </a:cubicBezTo>
                  <a:cubicBezTo>
                    <a:pt x="9510" y="3709"/>
                    <a:pt x="9501" y="3496"/>
                    <a:pt x="9572" y="3312"/>
                  </a:cubicBezTo>
                  <a:lnTo>
                    <a:pt x="9572" y="3312"/>
                  </a:lnTo>
                  <a:cubicBezTo>
                    <a:pt x="9614" y="3246"/>
                    <a:pt x="9653" y="3174"/>
                    <a:pt x="9688" y="3097"/>
                  </a:cubicBezTo>
                  <a:cubicBezTo>
                    <a:pt x="9746" y="2982"/>
                    <a:pt x="9663" y="2853"/>
                    <a:pt x="9564" y="2853"/>
                  </a:cubicBezTo>
                  <a:cubicBezTo>
                    <a:pt x="9527" y="2853"/>
                    <a:pt x="9488" y="2871"/>
                    <a:pt x="9453" y="2913"/>
                  </a:cubicBezTo>
                  <a:cubicBezTo>
                    <a:pt x="9435" y="2931"/>
                    <a:pt x="9419" y="2950"/>
                    <a:pt x="9404" y="2968"/>
                  </a:cubicBezTo>
                  <a:lnTo>
                    <a:pt x="9404" y="2968"/>
                  </a:lnTo>
                  <a:lnTo>
                    <a:pt x="9400" y="2966"/>
                  </a:lnTo>
                  <a:cubicBezTo>
                    <a:pt x="9398" y="2971"/>
                    <a:pt x="9395" y="2976"/>
                    <a:pt x="9393" y="2982"/>
                  </a:cubicBezTo>
                  <a:lnTo>
                    <a:pt x="9393" y="2982"/>
                  </a:lnTo>
                  <a:cubicBezTo>
                    <a:pt x="9339" y="3050"/>
                    <a:pt x="9297" y="3122"/>
                    <a:pt x="9266" y="3197"/>
                  </a:cubicBezTo>
                  <a:lnTo>
                    <a:pt x="9266" y="3197"/>
                  </a:lnTo>
                  <a:cubicBezTo>
                    <a:pt x="9054" y="3481"/>
                    <a:pt x="8747" y="3608"/>
                    <a:pt x="8438" y="3608"/>
                  </a:cubicBezTo>
                  <a:cubicBezTo>
                    <a:pt x="7850" y="3608"/>
                    <a:pt x="7258" y="3148"/>
                    <a:pt x="7314" y="2442"/>
                  </a:cubicBezTo>
                  <a:lnTo>
                    <a:pt x="7314" y="2442"/>
                  </a:lnTo>
                  <a:cubicBezTo>
                    <a:pt x="7332" y="2392"/>
                    <a:pt x="7347" y="2339"/>
                    <a:pt x="7358" y="2285"/>
                  </a:cubicBezTo>
                  <a:lnTo>
                    <a:pt x="7337" y="2280"/>
                  </a:lnTo>
                  <a:lnTo>
                    <a:pt x="7337" y="2280"/>
                  </a:lnTo>
                  <a:cubicBezTo>
                    <a:pt x="7346" y="2167"/>
                    <a:pt x="7248" y="2092"/>
                    <a:pt x="7157" y="2092"/>
                  </a:cubicBezTo>
                  <a:cubicBezTo>
                    <a:pt x="7096" y="2092"/>
                    <a:pt x="7037" y="2126"/>
                    <a:pt x="7017" y="2206"/>
                  </a:cubicBezTo>
                  <a:cubicBezTo>
                    <a:pt x="7012" y="2231"/>
                    <a:pt x="7006" y="2255"/>
                    <a:pt x="7002" y="2280"/>
                  </a:cubicBezTo>
                  <a:lnTo>
                    <a:pt x="7002" y="2280"/>
                  </a:lnTo>
                  <a:cubicBezTo>
                    <a:pt x="6935" y="2515"/>
                    <a:pt x="6734" y="2612"/>
                    <a:pt x="6507" y="2612"/>
                  </a:cubicBezTo>
                  <a:cubicBezTo>
                    <a:pt x="6157" y="2612"/>
                    <a:pt x="5743" y="2383"/>
                    <a:pt x="5652" y="2083"/>
                  </a:cubicBezTo>
                  <a:lnTo>
                    <a:pt x="5652" y="2083"/>
                  </a:lnTo>
                  <a:cubicBezTo>
                    <a:pt x="5737" y="1937"/>
                    <a:pt x="5787" y="1766"/>
                    <a:pt x="5787" y="1578"/>
                  </a:cubicBezTo>
                  <a:cubicBezTo>
                    <a:pt x="5787" y="1482"/>
                    <a:pt x="5699" y="1425"/>
                    <a:pt x="5613" y="1425"/>
                  </a:cubicBezTo>
                  <a:cubicBezTo>
                    <a:pt x="5558" y="1425"/>
                    <a:pt x="5503" y="1448"/>
                    <a:pt x="5473" y="1499"/>
                  </a:cubicBezTo>
                  <a:cubicBezTo>
                    <a:pt x="5382" y="1635"/>
                    <a:pt x="5326" y="1784"/>
                    <a:pt x="5304" y="1936"/>
                  </a:cubicBezTo>
                  <a:lnTo>
                    <a:pt x="5304" y="1936"/>
                  </a:lnTo>
                  <a:cubicBezTo>
                    <a:pt x="5178" y="2113"/>
                    <a:pt x="4966" y="2223"/>
                    <a:pt x="4742" y="2223"/>
                  </a:cubicBezTo>
                  <a:cubicBezTo>
                    <a:pt x="4663" y="2223"/>
                    <a:pt x="4582" y="2210"/>
                    <a:pt x="4504" y="2180"/>
                  </a:cubicBezTo>
                  <a:cubicBezTo>
                    <a:pt x="4255" y="2027"/>
                    <a:pt x="4132" y="1747"/>
                    <a:pt x="4166" y="1485"/>
                  </a:cubicBezTo>
                  <a:lnTo>
                    <a:pt x="4166" y="1485"/>
                  </a:lnTo>
                  <a:cubicBezTo>
                    <a:pt x="4236" y="1382"/>
                    <a:pt x="4289" y="1263"/>
                    <a:pt x="4320" y="1133"/>
                  </a:cubicBezTo>
                  <a:cubicBezTo>
                    <a:pt x="4355" y="1012"/>
                    <a:pt x="4253" y="925"/>
                    <a:pt x="4149" y="925"/>
                  </a:cubicBezTo>
                  <a:cubicBezTo>
                    <a:pt x="4096" y="925"/>
                    <a:pt x="4042" y="948"/>
                    <a:pt x="4006" y="1002"/>
                  </a:cubicBezTo>
                  <a:cubicBezTo>
                    <a:pt x="3931" y="1107"/>
                    <a:pt x="3879" y="1220"/>
                    <a:pt x="3848" y="1335"/>
                  </a:cubicBezTo>
                  <a:lnTo>
                    <a:pt x="3848" y="1335"/>
                  </a:lnTo>
                  <a:cubicBezTo>
                    <a:pt x="3744" y="1439"/>
                    <a:pt x="3595" y="1485"/>
                    <a:pt x="3433" y="1485"/>
                  </a:cubicBezTo>
                  <a:cubicBezTo>
                    <a:pt x="2944" y="1485"/>
                    <a:pt x="2340" y="1069"/>
                    <a:pt x="2526" y="611"/>
                  </a:cubicBezTo>
                  <a:lnTo>
                    <a:pt x="2526" y="611"/>
                  </a:lnTo>
                  <a:cubicBezTo>
                    <a:pt x="2548" y="584"/>
                    <a:pt x="2571" y="557"/>
                    <a:pt x="2592" y="530"/>
                  </a:cubicBezTo>
                  <a:lnTo>
                    <a:pt x="2575" y="516"/>
                  </a:lnTo>
                  <a:lnTo>
                    <a:pt x="2575" y="516"/>
                  </a:lnTo>
                  <a:cubicBezTo>
                    <a:pt x="2636" y="401"/>
                    <a:pt x="2528" y="265"/>
                    <a:pt x="2426" y="265"/>
                  </a:cubicBezTo>
                  <a:cubicBezTo>
                    <a:pt x="2391" y="265"/>
                    <a:pt x="2357" y="282"/>
                    <a:pt x="2330" y="321"/>
                  </a:cubicBezTo>
                  <a:cubicBezTo>
                    <a:pt x="2330" y="321"/>
                    <a:pt x="2330" y="321"/>
                    <a:pt x="2330" y="321"/>
                  </a:cubicBezTo>
                  <a:lnTo>
                    <a:pt x="2330" y="321"/>
                  </a:lnTo>
                  <a:cubicBezTo>
                    <a:pt x="1999" y="729"/>
                    <a:pt x="1592" y="1212"/>
                    <a:pt x="1063" y="1212"/>
                  </a:cubicBezTo>
                  <a:cubicBezTo>
                    <a:pt x="1049" y="1212"/>
                    <a:pt x="1035" y="1212"/>
                    <a:pt x="1021" y="1211"/>
                  </a:cubicBezTo>
                  <a:cubicBezTo>
                    <a:pt x="786" y="1211"/>
                    <a:pt x="576" y="1054"/>
                    <a:pt x="498" y="845"/>
                  </a:cubicBezTo>
                  <a:cubicBezTo>
                    <a:pt x="419" y="635"/>
                    <a:pt x="498" y="426"/>
                    <a:pt x="681" y="347"/>
                  </a:cubicBezTo>
                  <a:cubicBezTo>
                    <a:pt x="874" y="275"/>
                    <a:pt x="800" y="1"/>
                    <a:pt x="6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4073104" y="3800822"/>
              <a:ext cx="318537" cy="116620"/>
            </a:xfrm>
            <a:custGeom>
              <a:avLst/>
              <a:gdLst/>
              <a:ahLst/>
              <a:cxnLst/>
              <a:rect l="l" t="t" r="r" b="b"/>
              <a:pathLst>
                <a:path w="15020" h="5499" extrusionOk="0">
                  <a:moveTo>
                    <a:pt x="372" y="0"/>
                  </a:moveTo>
                  <a:cubicBezTo>
                    <a:pt x="320" y="0"/>
                    <a:pt x="269" y="24"/>
                    <a:pt x="236" y="82"/>
                  </a:cubicBezTo>
                  <a:lnTo>
                    <a:pt x="341" y="82"/>
                  </a:lnTo>
                  <a:cubicBezTo>
                    <a:pt x="0" y="658"/>
                    <a:pt x="315" y="1391"/>
                    <a:pt x="943" y="1575"/>
                  </a:cubicBezTo>
                  <a:cubicBezTo>
                    <a:pt x="1040" y="1602"/>
                    <a:pt x="1136" y="1615"/>
                    <a:pt x="1230" y="1615"/>
                  </a:cubicBezTo>
                  <a:cubicBezTo>
                    <a:pt x="1566" y="1615"/>
                    <a:pt x="1872" y="1450"/>
                    <a:pt x="2059" y="1191"/>
                  </a:cubicBezTo>
                  <a:lnTo>
                    <a:pt x="2059" y="1191"/>
                  </a:lnTo>
                  <a:cubicBezTo>
                    <a:pt x="2272" y="1570"/>
                    <a:pt x="2683" y="1786"/>
                    <a:pt x="3101" y="1786"/>
                  </a:cubicBezTo>
                  <a:cubicBezTo>
                    <a:pt x="3357" y="1786"/>
                    <a:pt x="3616" y="1704"/>
                    <a:pt x="3833" y="1529"/>
                  </a:cubicBezTo>
                  <a:lnTo>
                    <a:pt x="3833" y="1529"/>
                  </a:lnTo>
                  <a:cubicBezTo>
                    <a:pt x="3991" y="2239"/>
                    <a:pt x="4632" y="2633"/>
                    <a:pt x="5268" y="2633"/>
                  </a:cubicBezTo>
                  <a:cubicBezTo>
                    <a:pt x="5668" y="2633"/>
                    <a:pt x="6066" y="2477"/>
                    <a:pt x="6342" y="2147"/>
                  </a:cubicBezTo>
                  <a:lnTo>
                    <a:pt x="6342" y="2147"/>
                  </a:lnTo>
                  <a:cubicBezTo>
                    <a:pt x="6449" y="2518"/>
                    <a:pt x="6692" y="2842"/>
                    <a:pt x="7070" y="2962"/>
                  </a:cubicBezTo>
                  <a:cubicBezTo>
                    <a:pt x="7177" y="3000"/>
                    <a:pt x="7286" y="3018"/>
                    <a:pt x="7392" y="3018"/>
                  </a:cubicBezTo>
                  <a:cubicBezTo>
                    <a:pt x="7572" y="3018"/>
                    <a:pt x="7745" y="2966"/>
                    <a:pt x="7893" y="2873"/>
                  </a:cubicBezTo>
                  <a:lnTo>
                    <a:pt x="7893" y="2873"/>
                  </a:lnTo>
                  <a:cubicBezTo>
                    <a:pt x="7991" y="3445"/>
                    <a:pt x="8547" y="3823"/>
                    <a:pt x="9096" y="3823"/>
                  </a:cubicBezTo>
                  <a:cubicBezTo>
                    <a:pt x="9305" y="3823"/>
                    <a:pt x="9513" y="3769"/>
                    <a:pt x="9695" y="3649"/>
                  </a:cubicBezTo>
                  <a:lnTo>
                    <a:pt x="9695" y="3649"/>
                  </a:lnTo>
                  <a:cubicBezTo>
                    <a:pt x="9769" y="4227"/>
                    <a:pt x="10338" y="4623"/>
                    <a:pt x="10892" y="4623"/>
                  </a:cubicBezTo>
                  <a:cubicBezTo>
                    <a:pt x="11105" y="4623"/>
                    <a:pt x="11316" y="4565"/>
                    <a:pt x="11496" y="4436"/>
                  </a:cubicBezTo>
                  <a:lnTo>
                    <a:pt x="11496" y="4436"/>
                  </a:lnTo>
                  <a:cubicBezTo>
                    <a:pt x="11606" y="4923"/>
                    <a:pt x="12102" y="5234"/>
                    <a:pt x="12586" y="5234"/>
                  </a:cubicBezTo>
                  <a:cubicBezTo>
                    <a:pt x="12827" y="5234"/>
                    <a:pt x="13065" y="5157"/>
                    <a:pt x="13251" y="4986"/>
                  </a:cubicBezTo>
                  <a:lnTo>
                    <a:pt x="13251" y="4986"/>
                  </a:lnTo>
                  <a:cubicBezTo>
                    <a:pt x="13403" y="5312"/>
                    <a:pt x="13766" y="5499"/>
                    <a:pt x="14124" y="5499"/>
                  </a:cubicBezTo>
                  <a:cubicBezTo>
                    <a:pt x="14529" y="5499"/>
                    <a:pt x="14926" y="5261"/>
                    <a:pt x="15004" y="4717"/>
                  </a:cubicBezTo>
                  <a:cubicBezTo>
                    <a:pt x="15019" y="4593"/>
                    <a:pt x="14916" y="4515"/>
                    <a:pt x="14818" y="4515"/>
                  </a:cubicBezTo>
                  <a:cubicBezTo>
                    <a:pt x="14750" y="4515"/>
                    <a:pt x="14685" y="4553"/>
                    <a:pt x="14664" y="4638"/>
                  </a:cubicBezTo>
                  <a:cubicBezTo>
                    <a:pt x="14630" y="5002"/>
                    <a:pt x="14374" y="5163"/>
                    <a:pt x="14112" y="5163"/>
                  </a:cubicBezTo>
                  <a:cubicBezTo>
                    <a:pt x="13812" y="5163"/>
                    <a:pt x="13504" y="4951"/>
                    <a:pt x="13514" y="4588"/>
                  </a:cubicBezTo>
                  <a:lnTo>
                    <a:pt x="13514" y="4588"/>
                  </a:lnTo>
                  <a:cubicBezTo>
                    <a:pt x="13533" y="4538"/>
                    <a:pt x="13550" y="4485"/>
                    <a:pt x="13564" y="4429"/>
                  </a:cubicBezTo>
                  <a:lnTo>
                    <a:pt x="13539" y="4423"/>
                  </a:lnTo>
                  <a:lnTo>
                    <a:pt x="13539" y="4423"/>
                  </a:lnTo>
                  <a:cubicBezTo>
                    <a:pt x="13566" y="4301"/>
                    <a:pt x="13468" y="4216"/>
                    <a:pt x="13367" y="4216"/>
                  </a:cubicBezTo>
                  <a:cubicBezTo>
                    <a:pt x="13299" y="4216"/>
                    <a:pt x="13229" y="4255"/>
                    <a:pt x="13197" y="4350"/>
                  </a:cubicBezTo>
                  <a:cubicBezTo>
                    <a:pt x="13073" y="4674"/>
                    <a:pt x="12814" y="4811"/>
                    <a:pt x="12553" y="4811"/>
                  </a:cubicBezTo>
                  <a:cubicBezTo>
                    <a:pt x="12170" y="4811"/>
                    <a:pt x="11781" y="4518"/>
                    <a:pt x="11800" y="4091"/>
                  </a:cubicBezTo>
                  <a:lnTo>
                    <a:pt x="11800" y="4091"/>
                  </a:lnTo>
                  <a:cubicBezTo>
                    <a:pt x="11845" y="4013"/>
                    <a:pt x="11883" y="3925"/>
                    <a:pt x="11914" y="3827"/>
                  </a:cubicBezTo>
                  <a:cubicBezTo>
                    <a:pt x="11962" y="3698"/>
                    <a:pt x="11863" y="3619"/>
                    <a:pt x="11761" y="3619"/>
                  </a:cubicBezTo>
                  <a:cubicBezTo>
                    <a:pt x="11696" y="3619"/>
                    <a:pt x="11630" y="3651"/>
                    <a:pt x="11600" y="3722"/>
                  </a:cubicBezTo>
                  <a:cubicBezTo>
                    <a:pt x="11597" y="3729"/>
                    <a:pt x="11593" y="3736"/>
                    <a:pt x="11590" y="3743"/>
                  </a:cubicBezTo>
                  <a:lnTo>
                    <a:pt x="11590" y="3743"/>
                  </a:lnTo>
                  <a:lnTo>
                    <a:pt x="11521" y="3722"/>
                  </a:lnTo>
                  <a:cubicBezTo>
                    <a:pt x="11399" y="4127"/>
                    <a:pt x="11104" y="4295"/>
                    <a:pt x="10801" y="4295"/>
                  </a:cubicBezTo>
                  <a:cubicBezTo>
                    <a:pt x="10352" y="4295"/>
                    <a:pt x="9887" y="3925"/>
                    <a:pt x="9951" y="3412"/>
                  </a:cubicBezTo>
                  <a:lnTo>
                    <a:pt x="9951" y="3412"/>
                  </a:lnTo>
                  <a:cubicBezTo>
                    <a:pt x="10022" y="3322"/>
                    <a:pt x="10084" y="3216"/>
                    <a:pt x="10134" y="3093"/>
                  </a:cubicBezTo>
                  <a:cubicBezTo>
                    <a:pt x="10188" y="2968"/>
                    <a:pt x="10082" y="2855"/>
                    <a:pt x="9976" y="2855"/>
                  </a:cubicBezTo>
                  <a:cubicBezTo>
                    <a:pt x="9927" y="2855"/>
                    <a:pt x="9879" y="2879"/>
                    <a:pt x="9846" y="2936"/>
                  </a:cubicBezTo>
                  <a:cubicBezTo>
                    <a:pt x="9840" y="2947"/>
                    <a:pt x="9834" y="2959"/>
                    <a:pt x="9828" y="2970"/>
                  </a:cubicBezTo>
                  <a:lnTo>
                    <a:pt x="9828" y="2970"/>
                  </a:lnTo>
                  <a:lnTo>
                    <a:pt x="9767" y="2936"/>
                  </a:lnTo>
                  <a:cubicBezTo>
                    <a:pt x="9623" y="3320"/>
                    <a:pt x="9321" y="3482"/>
                    <a:pt x="9016" y="3482"/>
                  </a:cubicBezTo>
                  <a:cubicBezTo>
                    <a:pt x="8572" y="3482"/>
                    <a:pt x="8124" y="3137"/>
                    <a:pt x="8153" y="2631"/>
                  </a:cubicBezTo>
                  <a:lnTo>
                    <a:pt x="8153" y="2631"/>
                  </a:lnTo>
                  <a:cubicBezTo>
                    <a:pt x="8217" y="2544"/>
                    <a:pt x="8268" y="2444"/>
                    <a:pt x="8301" y="2334"/>
                  </a:cubicBezTo>
                  <a:cubicBezTo>
                    <a:pt x="8332" y="2210"/>
                    <a:pt x="8226" y="2132"/>
                    <a:pt x="8123" y="2132"/>
                  </a:cubicBezTo>
                  <a:cubicBezTo>
                    <a:pt x="8052" y="2132"/>
                    <a:pt x="7982" y="2170"/>
                    <a:pt x="7960" y="2255"/>
                  </a:cubicBezTo>
                  <a:cubicBezTo>
                    <a:pt x="7958" y="2261"/>
                    <a:pt x="7956" y="2267"/>
                    <a:pt x="7954" y="2272"/>
                  </a:cubicBezTo>
                  <a:lnTo>
                    <a:pt x="7954" y="2272"/>
                  </a:lnTo>
                  <a:lnTo>
                    <a:pt x="7882" y="2255"/>
                  </a:lnTo>
                  <a:cubicBezTo>
                    <a:pt x="7803" y="2532"/>
                    <a:pt x="7544" y="2705"/>
                    <a:pt x="7276" y="2705"/>
                  </a:cubicBezTo>
                  <a:cubicBezTo>
                    <a:pt x="7189" y="2705"/>
                    <a:pt x="7101" y="2687"/>
                    <a:pt x="7018" y="2648"/>
                  </a:cubicBezTo>
                  <a:cubicBezTo>
                    <a:pt x="6745" y="2473"/>
                    <a:pt x="6559" y="2196"/>
                    <a:pt x="6514" y="1883"/>
                  </a:cubicBezTo>
                  <a:lnTo>
                    <a:pt x="6514" y="1883"/>
                  </a:lnTo>
                  <a:cubicBezTo>
                    <a:pt x="6558" y="1797"/>
                    <a:pt x="6595" y="1703"/>
                    <a:pt x="6625" y="1601"/>
                  </a:cubicBezTo>
                  <a:lnTo>
                    <a:pt x="6515" y="1584"/>
                  </a:lnTo>
                  <a:lnTo>
                    <a:pt x="6515" y="1584"/>
                  </a:lnTo>
                  <a:cubicBezTo>
                    <a:pt x="6516" y="1572"/>
                    <a:pt x="6518" y="1560"/>
                    <a:pt x="6520" y="1549"/>
                  </a:cubicBezTo>
                  <a:cubicBezTo>
                    <a:pt x="6534" y="1450"/>
                    <a:pt x="6458" y="1397"/>
                    <a:pt x="6376" y="1397"/>
                  </a:cubicBezTo>
                  <a:cubicBezTo>
                    <a:pt x="6306" y="1397"/>
                    <a:pt x="6230" y="1437"/>
                    <a:pt x="6206" y="1522"/>
                  </a:cubicBezTo>
                  <a:cubicBezTo>
                    <a:pt x="6037" y="2053"/>
                    <a:pt x="5599" y="2297"/>
                    <a:pt x="5158" y="2297"/>
                  </a:cubicBezTo>
                  <a:cubicBezTo>
                    <a:pt x="4635" y="2297"/>
                    <a:pt x="4107" y="1953"/>
                    <a:pt x="4019" y="1340"/>
                  </a:cubicBezTo>
                  <a:lnTo>
                    <a:pt x="4019" y="1340"/>
                  </a:lnTo>
                  <a:cubicBezTo>
                    <a:pt x="4052" y="1299"/>
                    <a:pt x="4082" y="1255"/>
                    <a:pt x="4111" y="1208"/>
                  </a:cubicBezTo>
                  <a:lnTo>
                    <a:pt x="4007" y="1182"/>
                  </a:lnTo>
                  <a:lnTo>
                    <a:pt x="4007" y="1182"/>
                  </a:lnTo>
                  <a:cubicBezTo>
                    <a:pt x="4006" y="1165"/>
                    <a:pt x="4006" y="1147"/>
                    <a:pt x="4007" y="1130"/>
                  </a:cubicBezTo>
                  <a:cubicBezTo>
                    <a:pt x="4007" y="1034"/>
                    <a:pt x="3929" y="977"/>
                    <a:pt x="3850" y="977"/>
                  </a:cubicBezTo>
                  <a:cubicBezTo>
                    <a:pt x="3800" y="977"/>
                    <a:pt x="3749" y="1000"/>
                    <a:pt x="3719" y="1051"/>
                  </a:cubicBezTo>
                  <a:cubicBezTo>
                    <a:pt x="3545" y="1326"/>
                    <a:pt x="3269" y="1451"/>
                    <a:pt x="2995" y="1451"/>
                  </a:cubicBezTo>
                  <a:cubicBezTo>
                    <a:pt x="2661" y="1451"/>
                    <a:pt x="2330" y="1267"/>
                    <a:pt x="2190" y="946"/>
                  </a:cubicBezTo>
                  <a:lnTo>
                    <a:pt x="2190" y="946"/>
                  </a:lnTo>
                  <a:cubicBezTo>
                    <a:pt x="2226" y="848"/>
                    <a:pt x="2248" y="743"/>
                    <a:pt x="2252" y="632"/>
                  </a:cubicBezTo>
                  <a:lnTo>
                    <a:pt x="2121" y="632"/>
                  </a:lnTo>
                  <a:cubicBezTo>
                    <a:pt x="2121" y="514"/>
                    <a:pt x="2043" y="455"/>
                    <a:pt x="1964" y="455"/>
                  </a:cubicBezTo>
                  <a:cubicBezTo>
                    <a:pt x="1886" y="455"/>
                    <a:pt x="1807" y="514"/>
                    <a:pt x="1807" y="632"/>
                  </a:cubicBezTo>
                  <a:cubicBezTo>
                    <a:pt x="1763" y="1008"/>
                    <a:pt x="1439" y="1290"/>
                    <a:pt x="1071" y="1290"/>
                  </a:cubicBezTo>
                  <a:cubicBezTo>
                    <a:pt x="1003" y="1290"/>
                    <a:pt x="934" y="1281"/>
                    <a:pt x="864" y="1260"/>
                  </a:cubicBezTo>
                  <a:cubicBezTo>
                    <a:pt x="498" y="1077"/>
                    <a:pt x="341" y="632"/>
                    <a:pt x="524" y="239"/>
                  </a:cubicBezTo>
                  <a:cubicBezTo>
                    <a:pt x="596" y="114"/>
                    <a:pt x="483" y="0"/>
                    <a:pt x="3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4045894" y="3846377"/>
              <a:ext cx="318537" cy="116832"/>
            </a:xfrm>
            <a:custGeom>
              <a:avLst/>
              <a:gdLst/>
              <a:ahLst/>
              <a:cxnLst/>
              <a:rect l="l" t="t" r="r" b="b"/>
              <a:pathLst>
                <a:path w="15020" h="5509" extrusionOk="0">
                  <a:moveTo>
                    <a:pt x="369" y="0"/>
                  </a:moveTo>
                  <a:cubicBezTo>
                    <a:pt x="318" y="0"/>
                    <a:pt x="268" y="25"/>
                    <a:pt x="236" y="81"/>
                  </a:cubicBezTo>
                  <a:lnTo>
                    <a:pt x="341" y="81"/>
                  </a:lnTo>
                  <a:cubicBezTo>
                    <a:pt x="0" y="657"/>
                    <a:pt x="288" y="1391"/>
                    <a:pt x="917" y="1574"/>
                  </a:cubicBezTo>
                  <a:cubicBezTo>
                    <a:pt x="1014" y="1601"/>
                    <a:pt x="1110" y="1614"/>
                    <a:pt x="1204" y="1614"/>
                  </a:cubicBezTo>
                  <a:cubicBezTo>
                    <a:pt x="1546" y="1614"/>
                    <a:pt x="1856" y="1443"/>
                    <a:pt x="2043" y="1177"/>
                  </a:cubicBezTo>
                  <a:lnTo>
                    <a:pt x="2043" y="1177"/>
                  </a:lnTo>
                  <a:cubicBezTo>
                    <a:pt x="2250" y="1568"/>
                    <a:pt x="2673" y="1791"/>
                    <a:pt x="3099" y="1791"/>
                  </a:cubicBezTo>
                  <a:cubicBezTo>
                    <a:pt x="3348" y="1791"/>
                    <a:pt x="3598" y="1715"/>
                    <a:pt x="3806" y="1552"/>
                  </a:cubicBezTo>
                  <a:lnTo>
                    <a:pt x="3806" y="1552"/>
                  </a:lnTo>
                  <a:cubicBezTo>
                    <a:pt x="3964" y="2260"/>
                    <a:pt x="4606" y="2652"/>
                    <a:pt x="5245" y="2652"/>
                  </a:cubicBezTo>
                  <a:cubicBezTo>
                    <a:pt x="5655" y="2652"/>
                    <a:pt x="6063" y="2491"/>
                    <a:pt x="6343" y="2151"/>
                  </a:cubicBezTo>
                  <a:lnTo>
                    <a:pt x="6343" y="2151"/>
                  </a:lnTo>
                  <a:cubicBezTo>
                    <a:pt x="6450" y="2523"/>
                    <a:pt x="6693" y="2851"/>
                    <a:pt x="7070" y="2988"/>
                  </a:cubicBezTo>
                  <a:cubicBezTo>
                    <a:pt x="7167" y="3017"/>
                    <a:pt x="7264" y="3031"/>
                    <a:pt x="7360" y="3031"/>
                  </a:cubicBezTo>
                  <a:cubicBezTo>
                    <a:pt x="7551" y="3031"/>
                    <a:pt x="7736" y="2975"/>
                    <a:pt x="7892" y="2875"/>
                  </a:cubicBezTo>
                  <a:lnTo>
                    <a:pt x="7892" y="2875"/>
                  </a:lnTo>
                  <a:cubicBezTo>
                    <a:pt x="7987" y="3453"/>
                    <a:pt x="8539" y="3829"/>
                    <a:pt x="9087" y="3829"/>
                  </a:cubicBezTo>
                  <a:cubicBezTo>
                    <a:pt x="9296" y="3829"/>
                    <a:pt x="9504" y="3774"/>
                    <a:pt x="9686" y="3656"/>
                  </a:cubicBezTo>
                  <a:lnTo>
                    <a:pt x="9686" y="3656"/>
                  </a:lnTo>
                  <a:cubicBezTo>
                    <a:pt x="9758" y="4235"/>
                    <a:pt x="10330" y="4634"/>
                    <a:pt x="10887" y="4634"/>
                  </a:cubicBezTo>
                  <a:cubicBezTo>
                    <a:pt x="11103" y="4634"/>
                    <a:pt x="11316" y="4574"/>
                    <a:pt x="11498" y="4442"/>
                  </a:cubicBezTo>
                  <a:lnTo>
                    <a:pt x="11498" y="4442"/>
                  </a:lnTo>
                  <a:cubicBezTo>
                    <a:pt x="11611" y="4925"/>
                    <a:pt x="12104" y="5233"/>
                    <a:pt x="12586" y="5233"/>
                  </a:cubicBezTo>
                  <a:cubicBezTo>
                    <a:pt x="12826" y="5233"/>
                    <a:pt x="13064" y="5156"/>
                    <a:pt x="13250" y="4986"/>
                  </a:cubicBezTo>
                  <a:lnTo>
                    <a:pt x="13250" y="4986"/>
                  </a:lnTo>
                  <a:cubicBezTo>
                    <a:pt x="13402" y="5317"/>
                    <a:pt x="13768" y="5509"/>
                    <a:pt x="14128" y="5509"/>
                  </a:cubicBezTo>
                  <a:cubicBezTo>
                    <a:pt x="14531" y="5509"/>
                    <a:pt x="14927" y="5269"/>
                    <a:pt x="15004" y="4716"/>
                  </a:cubicBezTo>
                  <a:cubicBezTo>
                    <a:pt x="15020" y="4604"/>
                    <a:pt x="14909" y="4522"/>
                    <a:pt x="14809" y="4522"/>
                  </a:cubicBezTo>
                  <a:cubicBezTo>
                    <a:pt x="14744" y="4522"/>
                    <a:pt x="14684" y="4556"/>
                    <a:pt x="14664" y="4637"/>
                  </a:cubicBezTo>
                  <a:cubicBezTo>
                    <a:pt x="14629" y="5001"/>
                    <a:pt x="14369" y="5162"/>
                    <a:pt x="14104" y="5162"/>
                  </a:cubicBezTo>
                  <a:cubicBezTo>
                    <a:pt x="13804" y="5162"/>
                    <a:pt x="13498" y="4956"/>
                    <a:pt x="13509" y="4601"/>
                  </a:cubicBezTo>
                  <a:lnTo>
                    <a:pt x="13509" y="4601"/>
                  </a:lnTo>
                  <a:cubicBezTo>
                    <a:pt x="13530" y="4547"/>
                    <a:pt x="13549" y="4489"/>
                    <a:pt x="13564" y="4428"/>
                  </a:cubicBezTo>
                  <a:lnTo>
                    <a:pt x="13539" y="4422"/>
                  </a:lnTo>
                  <a:lnTo>
                    <a:pt x="13539" y="4422"/>
                  </a:lnTo>
                  <a:cubicBezTo>
                    <a:pt x="13566" y="4300"/>
                    <a:pt x="13458" y="4215"/>
                    <a:pt x="13356" y="4215"/>
                  </a:cubicBezTo>
                  <a:cubicBezTo>
                    <a:pt x="13286" y="4215"/>
                    <a:pt x="13218" y="4255"/>
                    <a:pt x="13197" y="4349"/>
                  </a:cubicBezTo>
                  <a:cubicBezTo>
                    <a:pt x="13082" y="4704"/>
                    <a:pt x="12813" y="4851"/>
                    <a:pt x="12540" y="4851"/>
                  </a:cubicBezTo>
                  <a:cubicBezTo>
                    <a:pt x="12153" y="4851"/>
                    <a:pt x="11758" y="4556"/>
                    <a:pt x="11779" y="4131"/>
                  </a:cubicBezTo>
                  <a:lnTo>
                    <a:pt x="11779" y="4131"/>
                  </a:lnTo>
                  <a:cubicBezTo>
                    <a:pt x="11833" y="4042"/>
                    <a:pt x="11878" y="3941"/>
                    <a:pt x="11914" y="3826"/>
                  </a:cubicBezTo>
                  <a:cubicBezTo>
                    <a:pt x="11962" y="3697"/>
                    <a:pt x="11863" y="3618"/>
                    <a:pt x="11761" y="3618"/>
                  </a:cubicBezTo>
                  <a:cubicBezTo>
                    <a:pt x="11696" y="3618"/>
                    <a:pt x="11630" y="3650"/>
                    <a:pt x="11600" y="3721"/>
                  </a:cubicBezTo>
                  <a:cubicBezTo>
                    <a:pt x="11597" y="3728"/>
                    <a:pt x="11593" y="3735"/>
                    <a:pt x="11590" y="3742"/>
                  </a:cubicBezTo>
                  <a:lnTo>
                    <a:pt x="11590" y="3742"/>
                  </a:lnTo>
                  <a:lnTo>
                    <a:pt x="11521" y="3721"/>
                  </a:lnTo>
                  <a:cubicBezTo>
                    <a:pt x="11398" y="4128"/>
                    <a:pt x="11101" y="4295"/>
                    <a:pt x="10798" y="4295"/>
                  </a:cubicBezTo>
                  <a:cubicBezTo>
                    <a:pt x="10343" y="4295"/>
                    <a:pt x="9874" y="3919"/>
                    <a:pt x="9954" y="3408"/>
                  </a:cubicBezTo>
                  <a:lnTo>
                    <a:pt x="9954" y="3408"/>
                  </a:lnTo>
                  <a:cubicBezTo>
                    <a:pt x="10024" y="3318"/>
                    <a:pt x="10084" y="3214"/>
                    <a:pt x="10134" y="3092"/>
                  </a:cubicBezTo>
                  <a:cubicBezTo>
                    <a:pt x="10187" y="2967"/>
                    <a:pt x="10082" y="2854"/>
                    <a:pt x="9976" y="2854"/>
                  </a:cubicBezTo>
                  <a:cubicBezTo>
                    <a:pt x="9927" y="2854"/>
                    <a:pt x="9879" y="2878"/>
                    <a:pt x="9846" y="2935"/>
                  </a:cubicBezTo>
                  <a:cubicBezTo>
                    <a:pt x="9839" y="2948"/>
                    <a:pt x="9832" y="2960"/>
                    <a:pt x="9826" y="2973"/>
                  </a:cubicBezTo>
                  <a:lnTo>
                    <a:pt x="9826" y="2973"/>
                  </a:lnTo>
                  <a:lnTo>
                    <a:pt x="9767" y="2935"/>
                  </a:lnTo>
                  <a:cubicBezTo>
                    <a:pt x="9632" y="3341"/>
                    <a:pt x="9322" y="3511"/>
                    <a:pt x="9008" y="3511"/>
                  </a:cubicBezTo>
                  <a:cubicBezTo>
                    <a:pt x="8564" y="3511"/>
                    <a:pt x="8109" y="3172"/>
                    <a:pt x="8121" y="2673"/>
                  </a:cubicBezTo>
                  <a:lnTo>
                    <a:pt x="8121" y="2673"/>
                  </a:lnTo>
                  <a:cubicBezTo>
                    <a:pt x="8200" y="2576"/>
                    <a:pt x="8262" y="2462"/>
                    <a:pt x="8301" y="2333"/>
                  </a:cubicBezTo>
                  <a:cubicBezTo>
                    <a:pt x="8332" y="2209"/>
                    <a:pt x="8226" y="2131"/>
                    <a:pt x="8123" y="2131"/>
                  </a:cubicBezTo>
                  <a:cubicBezTo>
                    <a:pt x="8051" y="2131"/>
                    <a:pt x="7982" y="2169"/>
                    <a:pt x="7960" y="2255"/>
                  </a:cubicBezTo>
                  <a:cubicBezTo>
                    <a:pt x="7958" y="2261"/>
                    <a:pt x="7956" y="2267"/>
                    <a:pt x="7954" y="2273"/>
                  </a:cubicBezTo>
                  <a:lnTo>
                    <a:pt x="7954" y="2273"/>
                  </a:lnTo>
                  <a:lnTo>
                    <a:pt x="7882" y="2255"/>
                  </a:lnTo>
                  <a:cubicBezTo>
                    <a:pt x="7803" y="2532"/>
                    <a:pt x="7544" y="2704"/>
                    <a:pt x="7276" y="2704"/>
                  </a:cubicBezTo>
                  <a:cubicBezTo>
                    <a:pt x="7189" y="2704"/>
                    <a:pt x="7101" y="2686"/>
                    <a:pt x="7018" y="2647"/>
                  </a:cubicBezTo>
                  <a:cubicBezTo>
                    <a:pt x="6746" y="2473"/>
                    <a:pt x="6560" y="2197"/>
                    <a:pt x="6515" y="1885"/>
                  </a:cubicBezTo>
                  <a:lnTo>
                    <a:pt x="6515" y="1885"/>
                  </a:lnTo>
                  <a:cubicBezTo>
                    <a:pt x="6558" y="1798"/>
                    <a:pt x="6596" y="1703"/>
                    <a:pt x="6625" y="1600"/>
                  </a:cubicBezTo>
                  <a:lnTo>
                    <a:pt x="6515" y="1583"/>
                  </a:lnTo>
                  <a:lnTo>
                    <a:pt x="6515" y="1583"/>
                  </a:lnTo>
                  <a:cubicBezTo>
                    <a:pt x="6516" y="1571"/>
                    <a:pt x="6518" y="1559"/>
                    <a:pt x="6520" y="1548"/>
                  </a:cubicBezTo>
                  <a:cubicBezTo>
                    <a:pt x="6534" y="1449"/>
                    <a:pt x="6458" y="1396"/>
                    <a:pt x="6376" y="1396"/>
                  </a:cubicBezTo>
                  <a:cubicBezTo>
                    <a:pt x="6305" y="1396"/>
                    <a:pt x="6230" y="1436"/>
                    <a:pt x="6206" y="1521"/>
                  </a:cubicBezTo>
                  <a:cubicBezTo>
                    <a:pt x="6037" y="2052"/>
                    <a:pt x="5599" y="2296"/>
                    <a:pt x="5158" y="2296"/>
                  </a:cubicBezTo>
                  <a:cubicBezTo>
                    <a:pt x="4633" y="2296"/>
                    <a:pt x="4104" y="1950"/>
                    <a:pt x="4018" y="1333"/>
                  </a:cubicBezTo>
                  <a:lnTo>
                    <a:pt x="4018" y="1333"/>
                  </a:lnTo>
                  <a:cubicBezTo>
                    <a:pt x="4042" y="1302"/>
                    <a:pt x="4064" y="1268"/>
                    <a:pt x="4085" y="1233"/>
                  </a:cubicBezTo>
                  <a:lnTo>
                    <a:pt x="4007" y="1207"/>
                  </a:lnTo>
                  <a:lnTo>
                    <a:pt x="4007" y="1207"/>
                  </a:lnTo>
                  <a:cubicBezTo>
                    <a:pt x="4006" y="1182"/>
                    <a:pt x="4006" y="1155"/>
                    <a:pt x="4007" y="1129"/>
                  </a:cubicBezTo>
                  <a:cubicBezTo>
                    <a:pt x="4007" y="1033"/>
                    <a:pt x="3928" y="976"/>
                    <a:pt x="3850" y="976"/>
                  </a:cubicBezTo>
                  <a:cubicBezTo>
                    <a:pt x="3800" y="976"/>
                    <a:pt x="3749" y="999"/>
                    <a:pt x="3718" y="1050"/>
                  </a:cubicBezTo>
                  <a:cubicBezTo>
                    <a:pt x="3546" y="1334"/>
                    <a:pt x="3271" y="1461"/>
                    <a:pt x="2998" y="1461"/>
                  </a:cubicBezTo>
                  <a:cubicBezTo>
                    <a:pt x="2651" y="1461"/>
                    <a:pt x="2306" y="1257"/>
                    <a:pt x="2176" y="911"/>
                  </a:cubicBezTo>
                  <a:lnTo>
                    <a:pt x="2176" y="911"/>
                  </a:lnTo>
                  <a:cubicBezTo>
                    <a:pt x="2205" y="823"/>
                    <a:pt x="2222" y="729"/>
                    <a:pt x="2226" y="631"/>
                  </a:cubicBezTo>
                  <a:lnTo>
                    <a:pt x="2121" y="631"/>
                  </a:lnTo>
                  <a:cubicBezTo>
                    <a:pt x="2121" y="526"/>
                    <a:pt x="2043" y="474"/>
                    <a:pt x="1964" y="474"/>
                  </a:cubicBezTo>
                  <a:cubicBezTo>
                    <a:pt x="1886" y="474"/>
                    <a:pt x="1807" y="526"/>
                    <a:pt x="1807" y="631"/>
                  </a:cubicBezTo>
                  <a:cubicBezTo>
                    <a:pt x="1763" y="1007"/>
                    <a:pt x="1439" y="1290"/>
                    <a:pt x="1071" y="1290"/>
                  </a:cubicBezTo>
                  <a:cubicBezTo>
                    <a:pt x="1003" y="1290"/>
                    <a:pt x="934" y="1280"/>
                    <a:pt x="864" y="1260"/>
                  </a:cubicBezTo>
                  <a:cubicBezTo>
                    <a:pt x="498" y="1076"/>
                    <a:pt x="341" y="631"/>
                    <a:pt x="524" y="265"/>
                  </a:cubicBezTo>
                  <a:cubicBezTo>
                    <a:pt x="596" y="120"/>
                    <a:pt x="481" y="0"/>
                    <a:pt x="3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4105319" y="3492687"/>
              <a:ext cx="756344" cy="475918"/>
            </a:xfrm>
            <a:custGeom>
              <a:avLst/>
              <a:gdLst/>
              <a:ahLst/>
              <a:cxnLst/>
              <a:rect l="l" t="t" r="r" b="b"/>
              <a:pathLst>
                <a:path w="35664" h="22441" extrusionOk="0">
                  <a:moveTo>
                    <a:pt x="8248" y="0"/>
                  </a:moveTo>
                  <a:lnTo>
                    <a:pt x="0" y="12595"/>
                  </a:lnTo>
                  <a:cubicBezTo>
                    <a:pt x="9453" y="14925"/>
                    <a:pt x="18643" y="18225"/>
                    <a:pt x="27415" y="22440"/>
                  </a:cubicBezTo>
                  <a:lnTo>
                    <a:pt x="35663" y="9846"/>
                  </a:lnTo>
                  <a:cubicBezTo>
                    <a:pt x="26865" y="5656"/>
                    <a:pt x="17701" y="2331"/>
                    <a:pt x="8248" y="0"/>
                  </a:cubicBezTo>
                  <a:close/>
                </a:path>
              </a:pathLst>
            </a:custGeom>
            <a:solidFill>
              <a:srgbClr val="FDB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4101417" y="3488721"/>
              <a:ext cx="764127" cy="482874"/>
            </a:xfrm>
            <a:custGeom>
              <a:avLst/>
              <a:gdLst/>
              <a:ahLst/>
              <a:cxnLst/>
              <a:rect l="l" t="t" r="r" b="b"/>
              <a:pathLst>
                <a:path w="36031" h="22769" extrusionOk="0">
                  <a:moveTo>
                    <a:pt x="8489" y="372"/>
                  </a:moveTo>
                  <a:cubicBezTo>
                    <a:pt x="12143" y="1282"/>
                    <a:pt x="15721" y="2320"/>
                    <a:pt x="19272" y="3513"/>
                  </a:cubicBezTo>
                  <a:cubicBezTo>
                    <a:pt x="22886" y="4717"/>
                    <a:pt x="26421" y="6053"/>
                    <a:pt x="29929" y="7545"/>
                  </a:cubicBezTo>
                  <a:cubicBezTo>
                    <a:pt x="31834" y="8332"/>
                    <a:pt x="33713" y="9193"/>
                    <a:pt x="35592" y="10080"/>
                  </a:cubicBezTo>
                  <a:lnTo>
                    <a:pt x="35592" y="10080"/>
                  </a:lnTo>
                  <a:lnTo>
                    <a:pt x="34878" y="11185"/>
                  </a:lnTo>
                  <a:lnTo>
                    <a:pt x="32915" y="14196"/>
                  </a:lnTo>
                  <a:lnTo>
                    <a:pt x="30532" y="17809"/>
                  </a:lnTo>
                  <a:lnTo>
                    <a:pt x="28489" y="20978"/>
                  </a:lnTo>
                  <a:lnTo>
                    <a:pt x="27809" y="21999"/>
                  </a:lnTo>
                  <a:cubicBezTo>
                    <a:pt x="27704" y="22124"/>
                    <a:pt x="27616" y="22249"/>
                    <a:pt x="27532" y="22388"/>
                  </a:cubicBezTo>
                  <a:lnTo>
                    <a:pt x="27532" y="22388"/>
                  </a:lnTo>
                  <a:cubicBezTo>
                    <a:pt x="24157" y="20771"/>
                    <a:pt x="20732" y="19305"/>
                    <a:pt x="17230" y="17940"/>
                  </a:cubicBezTo>
                  <a:cubicBezTo>
                    <a:pt x="13669" y="16579"/>
                    <a:pt x="10056" y="15374"/>
                    <a:pt x="6416" y="14274"/>
                  </a:cubicBezTo>
                  <a:cubicBezTo>
                    <a:pt x="4447" y="13694"/>
                    <a:pt x="2454" y="13138"/>
                    <a:pt x="436" y="12653"/>
                  </a:cubicBezTo>
                  <a:lnTo>
                    <a:pt x="436" y="12653"/>
                  </a:lnTo>
                  <a:lnTo>
                    <a:pt x="1153" y="11578"/>
                  </a:lnTo>
                  <a:lnTo>
                    <a:pt x="3117" y="8566"/>
                  </a:lnTo>
                  <a:lnTo>
                    <a:pt x="5473" y="4927"/>
                  </a:lnTo>
                  <a:lnTo>
                    <a:pt x="7542" y="1785"/>
                  </a:lnTo>
                  <a:lnTo>
                    <a:pt x="8223" y="763"/>
                  </a:lnTo>
                  <a:cubicBezTo>
                    <a:pt x="8304" y="621"/>
                    <a:pt x="8401" y="495"/>
                    <a:pt x="8489" y="372"/>
                  </a:cubicBezTo>
                  <a:close/>
                  <a:moveTo>
                    <a:pt x="8411" y="1"/>
                  </a:moveTo>
                  <a:cubicBezTo>
                    <a:pt x="8359" y="1"/>
                    <a:pt x="8308" y="25"/>
                    <a:pt x="8275" y="83"/>
                  </a:cubicBezTo>
                  <a:lnTo>
                    <a:pt x="7437" y="1339"/>
                  </a:lnTo>
                  <a:lnTo>
                    <a:pt x="5473" y="4324"/>
                  </a:lnTo>
                  <a:lnTo>
                    <a:pt x="3117" y="7964"/>
                  </a:lnTo>
                  <a:lnTo>
                    <a:pt x="1048" y="11132"/>
                  </a:lnTo>
                  <a:lnTo>
                    <a:pt x="394" y="12154"/>
                  </a:lnTo>
                  <a:cubicBezTo>
                    <a:pt x="289" y="12337"/>
                    <a:pt x="158" y="12494"/>
                    <a:pt x="79" y="12651"/>
                  </a:cubicBezTo>
                  <a:cubicBezTo>
                    <a:pt x="79" y="12677"/>
                    <a:pt x="79" y="12677"/>
                    <a:pt x="79" y="12677"/>
                  </a:cubicBezTo>
                  <a:cubicBezTo>
                    <a:pt x="1" y="12782"/>
                    <a:pt x="53" y="12887"/>
                    <a:pt x="158" y="12913"/>
                  </a:cubicBezTo>
                  <a:cubicBezTo>
                    <a:pt x="3850" y="13829"/>
                    <a:pt x="7463" y="14903"/>
                    <a:pt x="11077" y="16107"/>
                  </a:cubicBezTo>
                  <a:cubicBezTo>
                    <a:pt x="14664" y="17312"/>
                    <a:pt x="18199" y="18647"/>
                    <a:pt x="21708" y="20140"/>
                  </a:cubicBezTo>
                  <a:cubicBezTo>
                    <a:pt x="23671" y="20978"/>
                    <a:pt x="25609" y="21842"/>
                    <a:pt x="27547" y="22758"/>
                  </a:cubicBezTo>
                  <a:cubicBezTo>
                    <a:pt x="27566" y="22765"/>
                    <a:pt x="27586" y="22768"/>
                    <a:pt x="27605" y="22768"/>
                  </a:cubicBezTo>
                  <a:cubicBezTo>
                    <a:pt x="27663" y="22768"/>
                    <a:pt x="27717" y="22739"/>
                    <a:pt x="27756" y="22680"/>
                  </a:cubicBezTo>
                  <a:lnTo>
                    <a:pt x="28594" y="21423"/>
                  </a:lnTo>
                  <a:lnTo>
                    <a:pt x="30558" y="18438"/>
                  </a:lnTo>
                  <a:lnTo>
                    <a:pt x="32915" y="14798"/>
                  </a:lnTo>
                  <a:lnTo>
                    <a:pt x="34983" y="11656"/>
                  </a:lnTo>
                  <a:lnTo>
                    <a:pt x="35664" y="10635"/>
                  </a:lnTo>
                  <a:cubicBezTo>
                    <a:pt x="35769" y="10452"/>
                    <a:pt x="35900" y="10294"/>
                    <a:pt x="36004" y="10137"/>
                  </a:cubicBezTo>
                  <a:cubicBezTo>
                    <a:pt x="35978" y="10111"/>
                    <a:pt x="35978" y="10111"/>
                    <a:pt x="36004" y="10111"/>
                  </a:cubicBezTo>
                  <a:cubicBezTo>
                    <a:pt x="36030" y="10033"/>
                    <a:pt x="36004" y="9928"/>
                    <a:pt x="35926" y="9876"/>
                  </a:cubicBezTo>
                  <a:cubicBezTo>
                    <a:pt x="32496" y="8252"/>
                    <a:pt x="29013" y="6733"/>
                    <a:pt x="25452" y="5372"/>
                  </a:cubicBezTo>
                  <a:cubicBezTo>
                    <a:pt x="21891" y="4010"/>
                    <a:pt x="18304" y="2780"/>
                    <a:pt x="14664" y="1706"/>
                  </a:cubicBezTo>
                  <a:cubicBezTo>
                    <a:pt x="12595" y="1078"/>
                    <a:pt x="10527" y="528"/>
                    <a:pt x="8458" y="4"/>
                  </a:cubicBezTo>
                  <a:cubicBezTo>
                    <a:pt x="8451" y="3"/>
                    <a:pt x="8444" y="3"/>
                    <a:pt x="8437" y="3"/>
                  </a:cubicBezTo>
                  <a:cubicBezTo>
                    <a:pt x="8436" y="3"/>
                    <a:pt x="8435" y="3"/>
                    <a:pt x="8434" y="3"/>
                  </a:cubicBezTo>
                  <a:lnTo>
                    <a:pt x="8434" y="3"/>
                  </a:lnTo>
                  <a:cubicBezTo>
                    <a:pt x="8426" y="1"/>
                    <a:pt x="8418" y="1"/>
                    <a:pt x="84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4670626" y="3503800"/>
              <a:ext cx="21" cy="21"/>
            </a:xfrm>
            <a:custGeom>
              <a:avLst/>
              <a:gdLst/>
              <a:ahLst/>
              <a:cxnLst/>
              <a:rect l="l" t="t" r="r" b="b"/>
              <a:pathLst>
                <a:path w="1" h="1" extrusionOk="0">
                  <a:moveTo>
                    <a:pt x="1" y="0"/>
                  </a:move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4673404" y="3499897"/>
              <a:ext cx="21" cy="21"/>
            </a:xfrm>
            <a:custGeom>
              <a:avLst/>
              <a:gdLst/>
              <a:ahLst/>
              <a:cxnLst/>
              <a:rect l="l" t="t" r="r" b="b"/>
              <a:pathLst>
                <a:path w="1" h="1" extrusionOk="0">
                  <a:moveTo>
                    <a:pt x="1" y="1"/>
                  </a:move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4669523" y="3499897"/>
              <a:ext cx="3351" cy="3923"/>
            </a:xfrm>
            <a:custGeom>
              <a:avLst/>
              <a:gdLst/>
              <a:ahLst/>
              <a:cxnLst/>
              <a:rect l="l" t="t" r="r" b="b"/>
              <a:pathLst>
                <a:path w="158" h="185" extrusionOk="0">
                  <a:moveTo>
                    <a:pt x="157" y="1"/>
                  </a:moveTo>
                  <a:lnTo>
                    <a:pt x="0" y="53"/>
                  </a:lnTo>
                  <a:lnTo>
                    <a:pt x="53" y="184"/>
                  </a:lnTo>
                  <a:lnTo>
                    <a:pt x="15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4671177" y="3499897"/>
              <a:ext cx="2799" cy="3923"/>
            </a:xfrm>
            <a:custGeom>
              <a:avLst/>
              <a:gdLst/>
              <a:ahLst/>
              <a:cxnLst/>
              <a:rect l="l" t="t" r="r" b="b"/>
              <a:pathLst>
                <a:path w="132" h="185" extrusionOk="0">
                  <a:moveTo>
                    <a:pt x="106" y="1"/>
                  </a:moveTo>
                  <a:lnTo>
                    <a:pt x="1" y="184"/>
                  </a:lnTo>
                  <a:lnTo>
                    <a:pt x="132" y="158"/>
                  </a:lnTo>
                  <a:lnTo>
                    <a:pt x="10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4817790" y="3560998"/>
              <a:ext cx="2248" cy="2778"/>
            </a:xfrm>
            <a:custGeom>
              <a:avLst/>
              <a:gdLst/>
              <a:ahLst/>
              <a:cxnLst/>
              <a:rect l="l" t="t" r="r" b="b"/>
              <a:pathLst>
                <a:path w="106" h="131" extrusionOk="0">
                  <a:moveTo>
                    <a:pt x="105" y="0"/>
                  </a:moveTo>
                  <a:lnTo>
                    <a:pt x="1" y="26"/>
                  </a:lnTo>
                  <a:lnTo>
                    <a:pt x="1" y="131"/>
                  </a:lnTo>
                  <a:cubicBezTo>
                    <a:pt x="27" y="79"/>
                    <a:pt x="79" y="52"/>
                    <a:pt x="1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4208604" y="3527108"/>
              <a:ext cx="257671" cy="74438"/>
            </a:xfrm>
            <a:custGeom>
              <a:avLst/>
              <a:gdLst/>
              <a:ahLst/>
              <a:cxnLst/>
              <a:rect l="l" t="t" r="r" b="b"/>
              <a:pathLst>
                <a:path w="12150" h="3510" extrusionOk="0">
                  <a:moveTo>
                    <a:pt x="9427" y="1"/>
                  </a:moveTo>
                  <a:lnTo>
                    <a:pt x="1100" y="1834"/>
                  </a:lnTo>
                  <a:lnTo>
                    <a:pt x="0" y="3509"/>
                  </a:lnTo>
                  <a:lnTo>
                    <a:pt x="8772" y="1598"/>
                  </a:lnTo>
                  <a:lnTo>
                    <a:pt x="12150" y="839"/>
                  </a:lnTo>
                  <a:cubicBezTo>
                    <a:pt x="11260" y="551"/>
                    <a:pt x="10343" y="289"/>
                    <a:pt x="9427"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4235262" y="3523226"/>
              <a:ext cx="166055" cy="38343"/>
            </a:xfrm>
            <a:custGeom>
              <a:avLst/>
              <a:gdLst/>
              <a:ahLst/>
              <a:cxnLst/>
              <a:rect l="l" t="t" r="r" b="b"/>
              <a:pathLst>
                <a:path w="7830" h="1808" extrusionOk="0">
                  <a:moveTo>
                    <a:pt x="7515" y="0"/>
                  </a:moveTo>
                  <a:lnTo>
                    <a:pt x="6939" y="131"/>
                  </a:lnTo>
                  <a:lnTo>
                    <a:pt x="105" y="1624"/>
                  </a:lnTo>
                  <a:lnTo>
                    <a:pt x="0" y="1807"/>
                  </a:lnTo>
                  <a:lnTo>
                    <a:pt x="0" y="1807"/>
                  </a:lnTo>
                  <a:lnTo>
                    <a:pt x="7829" y="105"/>
                  </a:lnTo>
                  <a:lnTo>
                    <a:pt x="7515"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4203598" y="3547107"/>
              <a:ext cx="275464" cy="62774"/>
            </a:xfrm>
            <a:custGeom>
              <a:avLst/>
              <a:gdLst/>
              <a:ahLst/>
              <a:cxnLst/>
              <a:rect l="l" t="t" r="r" b="b"/>
              <a:pathLst>
                <a:path w="12989" h="2960" extrusionOk="0">
                  <a:moveTo>
                    <a:pt x="12700" y="0"/>
                  </a:moveTo>
                  <a:lnTo>
                    <a:pt x="132" y="2750"/>
                  </a:lnTo>
                  <a:lnTo>
                    <a:pt x="1" y="2959"/>
                  </a:lnTo>
                  <a:lnTo>
                    <a:pt x="1650" y="2593"/>
                  </a:lnTo>
                  <a:lnTo>
                    <a:pt x="12988" y="105"/>
                  </a:lnTo>
                  <a:lnTo>
                    <a:pt x="127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4231933" y="3525453"/>
              <a:ext cx="176595" cy="40549"/>
            </a:xfrm>
            <a:custGeom>
              <a:avLst/>
              <a:gdLst/>
              <a:ahLst/>
              <a:cxnLst/>
              <a:rect l="l" t="t" r="r" b="b"/>
              <a:pathLst>
                <a:path w="8327" h="1912" extrusionOk="0">
                  <a:moveTo>
                    <a:pt x="7986" y="0"/>
                  </a:moveTo>
                  <a:lnTo>
                    <a:pt x="131" y="1702"/>
                  </a:lnTo>
                  <a:lnTo>
                    <a:pt x="0" y="1912"/>
                  </a:lnTo>
                  <a:lnTo>
                    <a:pt x="0" y="1912"/>
                  </a:lnTo>
                  <a:lnTo>
                    <a:pt x="8327" y="79"/>
                  </a:lnTo>
                  <a:lnTo>
                    <a:pt x="7986"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4206377" y="3544880"/>
              <a:ext cx="266578" cy="60547"/>
            </a:xfrm>
            <a:custGeom>
              <a:avLst/>
              <a:gdLst/>
              <a:ahLst/>
              <a:cxnLst/>
              <a:rect l="l" t="t" r="r" b="b"/>
              <a:pathLst>
                <a:path w="12570" h="2855" extrusionOk="0">
                  <a:moveTo>
                    <a:pt x="12255" y="1"/>
                  </a:moveTo>
                  <a:lnTo>
                    <a:pt x="8877" y="760"/>
                  </a:lnTo>
                  <a:lnTo>
                    <a:pt x="132" y="2671"/>
                  </a:lnTo>
                  <a:lnTo>
                    <a:pt x="1" y="2855"/>
                  </a:lnTo>
                  <a:lnTo>
                    <a:pt x="12569" y="105"/>
                  </a:lnTo>
                  <a:lnTo>
                    <a:pt x="12255"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4138065" y="3583203"/>
              <a:ext cx="492587" cy="126630"/>
            </a:xfrm>
            <a:custGeom>
              <a:avLst/>
              <a:gdLst/>
              <a:ahLst/>
              <a:cxnLst/>
              <a:rect l="l" t="t" r="r" b="b"/>
              <a:pathLst>
                <a:path w="23227" h="5971" extrusionOk="0">
                  <a:moveTo>
                    <a:pt x="20739" y="0"/>
                  </a:moveTo>
                  <a:lnTo>
                    <a:pt x="16419" y="917"/>
                  </a:lnTo>
                  <a:lnTo>
                    <a:pt x="8118" y="2750"/>
                  </a:lnTo>
                  <a:lnTo>
                    <a:pt x="1101" y="4295"/>
                  </a:lnTo>
                  <a:lnTo>
                    <a:pt x="1" y="5970"/>
                  </a:lnTo>
                  <a:lnTo>
                    <a:pt x="1493" y="5656"/>
                  </a:lnTo>
                  <a:lnTo>
                    <a:pt x="9296" y="3954"/>
                  </a:lnTo>
                  <a:lnTo>
                    <a:pt x="17309" y="2200"/>
                  </a:lnTo>
                  <a:lnTo>
                    <a:pt x="23226" y="917"/>
                  </a:lnTo>
                  <a:cubicBezTo>
                    <a:pt x="22389" y="603"/>
                    <a:pt x="21577" y="288"/>
                    <a:pt x="20739"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4132529" y="3604857"/>
              <a:ext cx="510337" cy="113312"/>
            </a:xfrm>
            <a:custGeom>
              <a:avLst/>
              <a:gdLst/>
              <a:ahLst/>
              <a:cxnLst/>
              <a:rect l="l" t="t" r="r" b="b"/>
              <a:pathLst>
                <a:path w="24064" h="5343" extrusionOk="0">
                  <a:moveTo>
                    <a:pt x="23775" y="1"/>
                  </a:moveTo>
                  <a:lnTo>
                    <a:pt x="131" y="5133"/>
                  </a:lnTo>
                  <a:lnTo>
                    <a:pt x="0" y="5342"/>
                  </a:lnTo>
                  <a:lnTo>
                    <a:pt x="917" y="5133"/>
                  </a:lnTo>
                  <a:lnTo>
                    <a:pt x="8667" y="3457"/>
                  </a:lnTo>
                  <a:lnTo>
                    <a:pt x="16680" y="1703"/>
                  </a:lnTo>
                  <a:lnTo>
                    <a:pt x="24064" y="105"/>
                  </a:lnTo>
                  <a:lnTo>
                    <a:pt x="23775"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4164172" y="3578198"/>
              <a:ext cx="407057" cy="91659"/>
            </a:xfrm>
            <a:custGeom>
              <a:avLst/>
              <a:gdLst/>
              <a:ahLst/>
              <a:cxnLst/>
              <a:rect l="l" t="t" r="r" b="b"/>
              <a:pathLst>
                <a:path w="19194" h="4322" extrusionOk="0">
                  <a:moveTo>
                    <a:pt x="18906" y="1"/>
                  </a:moveTo>
                  <a:lnTo>
                    <a:pt x="16130" y="629"/>
                  </a:lnTo>
                  <a:lnTo>
                    <a:pt x="7830" y="2436"/>
                  </a:lnTo>
                  <a:lnTo>
                    <a:pt x="132" y="4112"/>
                  </a:lnTo>
                  <a:lnTo>
                    <a:pt x="1" y="4321"/>
                  </a:lnTo>
                  <a:lnTo>
                    <a:pt x="19194" y="105"/>
                  </a:lnTo>
                  <a:lnTo>
                    <a:pt x="1890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4161394" y="3580977"/>
              <a:ext cx="415943" cy="93313"/>
            </a:xfrm>
            <a:custGeom>
              <a:avLst/>
              <a:gdLst/>
              <a:ahLst/>
              <a:cxnLst/>
              <a:rect l="l" t="t" r="r" b="b"/>
              <a:pathLst>
                <a:path w="19613" h="4400" extrusionOk="0">
                  <a:moveTo>
                    <a:pt x="19325" y="1"/>
                  </a:moveTo>
                  <a:lnTo>
                    <a:pt x="132" y="4190"/>
                  </a:lnTo>
                  <a:lnTo>
                    <a:pt x="1" y="4400"/>
                  </a:lnTo>
                  <a:lnTo>
                    <a:pt x="7018" y="2855"/>
                  </a:lnTo>
                  <a:lnTo>
                    <a:pt x="15319" y="1048"/>
                  </a:lnTo>
                  <a:lnTo>
                    <a:pt x="19613" y="105"/>
                  </a:lnTo>
                  <a:lnTo>
                    <a:pt x="19325"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4135287" y="3602630"/>
              <a:ext cx="501473" cy="111085"/>
            </a:xfrm>
            <a:custGeom>
              <a:avLst/>
              <a:gdLst/>
              <a:ahLst/>
              <a:cxnLst/>
              <a:rect l="l" t="t" r="r" b="b"/>
              <a:pathLst>
                <a:path w="23646" h="5238" extrusionOk="0">
                  <a:moveTo>
                    <a:pt x="23357" y="1"/>
                  </a:moveTo>
                  <a:lnTo>
                    <a:pt x="17440" y="1284"/>
                  </a:lnTo>
                  <a:lnTo>
                    <a:pt x="9427" y="3038"/>
                  </a:lnTo>
                  <a:lnTo>
                    <a:pt x="1624" y="4714"/>
                  </a:lnTo>
                  <a:lnTo>
                    <a:pt x="132" y="5054"/>
                  </a:lnTo>
                  <a:lnTo>
                    <a:pt x="1" y="5238"/>
                  </a:lnTo>
                  <a:lnTo>
                    <a:pt x="23645" y="106"/>
                  </a:lnTo>
                  <a:lnTo>
                    <a:pt x="2335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4160291" y="3647062"/>
              <a:ext cx="628060" cy="143850"/>
            </a:xfrm>
            <a:custGeom>
              <a:avLst/>
              <a:gdLst/>
              <a:ahLst/>
              <a:cxnLst/>
              <a:rect l="l" t="t" r="r" b="b"/>
              <a:pathLst>
                <a:path w="29615" h="6783" extrusionOk="0">
                  <a:moveTo>
                    <a:pt x="27337" y="1"/>
                  </a:moveTo>
                  <a:lnTo>
                    <a:pt x="26865" y="105"/>
                  </a:lnTo>
                  <a:lnTo>
                    <a:pt x="18827" y="1860"/>
                  </a:lnTo>
                  <a:lnTo>
                    <a:pt x="10526" y="3666"/>
                  </a:lnTo>
                  <a:lnTo>
                    <a:pt x="2566" y="5421"/>
                  </a:lnTo>
                  <a:lnTo>
                    <a:pt x="0" y="5971"/>
                  </a:lnTo>
                  <a:cubicBezTo>
                    <a:pt x="969" y="6232"/>
                    <a:pt x="1938" y="6494"/>
                    <a:pt x="2881" y="6782"/>
                  </a:cubicBezTo>
                  <a:lnTo>
                    <a:pt x="3902" y="6573"/>
                  </a:lnTo>
                  <a:lnTo>
                    <a:pt x="11705" y="4871"/>
                  </a:lnTo>
                  <a:lnTo>
                    <a:pt x="19717" y="3117"/>
                  </a:lnTo>
                  <a:lnTo>
                    <a:pt x="27468" y="1441"/>
                  </a:lnTo>
                  <a:lnTo>
                    <a:pt x="29615" y="969"/>
                  </a:lnTo>
                  <a:cubicBezTo>
                    <a:pt x="28855" y="629"/>
                    <a:pt x="28122" y="315"/>
                    <a:pt x="27337"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4228582" y="3670391"/>
              <a:ext cx="570333" cy="124955"/>
            </a:xfrm>
            <a:custGeom>
              <a:avLst/>
              <a:gdLst/>
              <a:ahLst/>
              <a:cxnLst/>
              <a:rect l="l" t="t" r="r" b="b"/>
              <a:pathLst>
                <a:path w="26893" h="5892" extrusionOk="0">
                  <a:moveTo>
                    <a:pt x="26657" y="0"/>
                  </a:moveTo>
                  <a:cubicBezTo>
                    <a:pt x="18409" y="1807"/>
                    <a:pt x="8537" y="3928"/>
                    <a:pt x="1" y="5787"/>
                  </a:cubicBezTo>
                  <a:lnTo>
                    <a:pt x="341" y="5892"/>
                  </a:lnTo>
                  <a:lnTo>
                    <a:pt x="7594" y="4321"/>
                  </a:lnTo>
                  <a:lnTo>
                    <a:pt x="15607" y="2566"/>
                  </a:lnTo>
                  <a:lnTo>
                    <a:pt x="23410" y="864"/>
                  </a:lnTo>
                  <a:lnTo>
                    <a:pt x="26892" y="105"/>
                  </a:lnTo>
                  <a:lnTo>
                    <a:pt x="2665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4145848" y="3642056"/>
              <a:ext cx="589208" cy="129981"/>
            </a:xfrm>
            <a:custGeom>
              <a:avLst/>
              <a:gdLst/>
              <a:ahLst/>
              <a:cxnLst/>
              <a:rect l="l" t="t" r="r" b="b"/>
              <a:pathLst>
                <a:path w="27783" h="6129" extrusionOk="0">
                  <a:moveTo>
                    <a:pt x="27520" y="1"/>
                  </a:moveTo>
                  <a:lnTo>
                    <a:pt x="20450" y="1546"/>
                  </a:lnTo>
                  <a:lnTo>
                    <a:pt x="12150" y="3353"/>
                  </a:lnTo>
                  <a:lnTo>
                    <a:pt x="4111" y="5133"/>
                  </a:lnTo>
                  <a:lnTo>
                    <a:pt x="1" y="6023"/>
                  </a:lnTo>
                  <a:lnTo>
                    <a:pt x="315" y="6128"/>
                  </a:lnTo>
                  <a:lnTo>
                    <a:pt x="27782" y="106"/>
                  </a:lnTo>
                  <a:lnTo>
                    <a:pt x="2752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4221922" y="3667612"/>
              <a:ext cx="571987" cy="125527"/>
            </a:xfrm>
            <a:custGeom>
              <a:avLst/>
              <a:gdLst/>
              <a:ahLst/>
              <a:cxnLst/>
              <a:rect l="l" t="t" r="r" b="b"/>
              <a:pathLst>
                <a:path w="26971" h="5919" extrusionOk="0">
                  <a:moveTo>
                    <a:pt x="26709" y="0"/>
                  </a:moveTo>
                  <a:lnTo>
                    <a:pt x="24562" y="472"/>
                  </a:lnTo>
                  <a:lnTo>
                    <a:pt x="16811" y="2148"/>
                  </a:lnTo>
                  <a:lnTo>
                    <a:pt x="8799" y="3902"/>
                  </a:lnTo>
                  <a:lnTo>
                    <a:pt x="996" y="5604"/>
                  </a:lnTo>
                  <a:lnTo>
                    <a:pt x="1" y="5813"/>
                  </a:lnTo>
                  <a:lnTo>
                    <a:pt x="315" y="5918"/>
                  </a:lnTo>
                  <a:cubicBezTo>
                    <a:pt x="8851" y="4059"/>
                    <a:pt x="18723" y="1912"/>
                    <a:pt x="26971" y="105"/>
                  </a:cubicBezTo>
                  <a:lnTo>
                    <a:pt x="26709"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4153059" y="3644283"/>
              <a:ext cx="587533" cy="129408"/>
            </a:xfrm>
            <a:custGeom>
              <a:avLst/>
              <a:gdLst/>
              <a:ahLst/>
              <a:cxnLst/>
              <a:rect l="l" t="t" r="r" b="b"/>
              <a:pathLst>
                <a:path w="27704" h="6102" extrusionOk="0">
                  <a:moveTo>
                    <a:pt x="27442" y="1"/>
                  </a:moveTo>
                  <a:lnTo>
                    <a:pt x="1" y="6023"/>
                  </a:lnTo>
                  <a:lnTo>
                    <a:pt x="315" y="6102"/>
                  </a:lnTo>
                  <a:lnTo>
                    <a:pt x="2907" y="5552"/>
                  </a:lnTo>
                  <a:lnTo>
                    <a:pt x="10867" y="3797"/>
                  </a:lnTo>
                  <a:lnTo>
                    <a:pt x="19168" y="1991"/>
                  </a:lnTo>
                  <a:lnTo>
                    <a:pt x="27206" y="236"/>
                  </a:lnTo>
                  <a:lnTo>
                    <a:pt x="27704" y="105"/>
                  </a:lnTo>
                  <a:lnTo>
                    <a:pt x="27442"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4350763" y="3723136"/>
              <a:ext cx="496468" cy="127203"/>
            </a:xfrm>
            <a:custGeom>
              <a:avLst/>
              <a:gdLst/>
              <a:ahLst/>
              <a:cxnLst/>
              <a:rect l="l" t="t" r="r" b="b"/>
              <a:pathLst>
                <a:path w="23410" h="5998" extrusionOk="0">
                  <a:moveTo>
                    <a:pt x="23409" y="1"/>
                  </a:moveTo>
                  <a:lnTo>
                    <a:pt x="21341" y="446"/>
                  </a:lnTo>
                  <a:lnTo>
                    <a:pt x="13302" y="2200"/>
                  </a:lnTo>
                  <a:lnTo>
                    <a:pt x="5028" y="4007"/>
                  </a:lnTo>
                  <a:lnTo>
                    <a:pt x="1" y="5107"/>
                  </a:lnTo>
                  <a:cubicBezTo>
                    <a:pt x="838" y="5395"/>
                    <a:pt x="1703" y="5683"/>
                    <a:pt x="2540" y="5997"/>
                  </a:cubicBezTo>
                  <a:lnTo>
                    <a:pt x="6206" y="5212"/>
                  </a:lnTo>
                  <a:lnTo>
                    <a:pt x="14192" y="3483"/>
                  </a:lnTo>
                  <a:lnTo>
                    <a:pt x="21969" y="1781"/>
                  </a:lnTo>
                  <a:lnTo>
                    <a:pt x="22283" y="1703"/>
                  </a:lnTo>
                  <a:lnTo>
                    <a:pt x="23409"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4337995" y="3714822"/>
              <a:ext cx="514791" cy="114966"/>
            </a:xfrm>
            <a:custGeom>
              <a:avLst/>
              <a:gdLst/>
              <a:ahLst/>
              <a:cxnLst/>
              <a:rect l="l" t="t" r="r" b="b"/>
              <a:pathLst>
                <a:path w="24274" h="5421" extrusionOk="0">
                  <a:moveTo>
                    <a:pt x="24273" y="0"/>
                  </a:moveTo>
                  <a:lnTo>
                    <a:pt x="22807" y="314"/>
                  </a:lnTo>
                  <a:lnTo>
                    <a:pt x="14847" y="2069"/>
                  </a:lnTo>
                  <a:lnTo>
                    <a:pt x="6546" y="3875"/>
                  </a:lnTo>
                  <a:lnTo>
                    <a:pt x="0" y="5315"/>
                  </a:lnTo>
                  <a:lnTo>
                    <a:pt x="315" y="5420"/>
                  </a:lnTo>
                  <a:lnTo>
                    <a:pt x="24142" y="183"/>
                  </a:lnTo>
                  <a:lnTo>
                    <a:pt x="24273"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4410740" y="3763686"/>
              <a:ext cx="409835" cy="91638"/>
            </a:xfrm>
            <a:custGeom>
              <a:avLst/>
              <a:gdLst/>
              <a:ahLst/>
              <a:cxnLst/>
              <a:rect l="l" t="t" r="r" b="b"/>
              <a:pathLst>
                <a:path w="19325" h="4321" extrusionOk="0">
                  <a:moveTo>
                    <a:pt x="19325" y="0"/>
                  </a:moveTo>
                  <a:lnTo>
                    <a:pt x="0" y="4216"/>
                  </a:lnTo>
                  <a:lnTo>
                    <a:pt x="288" y="4321"/>
                  </a:lnTo>
                  <a:lnTo>
                    <a:pt x="2488" y="3823"/>
                  </a:lnTo>
                  <a:lnTo>
                    <a:pt x="10474" y="2095"/>
                  </a:lnTo>
                  <a:lnTo>
                    <a:pt x="18303" y="393"/>
                  </a:lnTo>
                  <a:lnTo>
                    <a:pt x="19194" y="210"/>
                  </a:lnTo>
                  <a:lnTo>
                    <a:pt x="19325"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4404632" y="3759784"/>
              <a:ext cx="418721" cy="93313"/>
            </a:xfrm>
            <a:custGeom>
              <a:avLst/>
              <a:gdLst/>
              <a:ahLst/>
              <a:cxnLst/>
              <a:rect l="l" t="t" r="r" b="b"/>
              <a:pathLst>
                <a:path w="19744" h="4400" extrusionOk="0">
                  <a:moveTo>
                    <a:pt x="19743" y="1"/>
                  </a:moveTo>
                  <a:lnTo>
                    <a:pt x="19429" y="53"/>
                  </a:lnTo>
                  <a:lnTo>
                    <a:pt x="11652" y="1755"/>
                  </a:lnTo>
                  <a:lnTo>
                    <a:pt x="3666" y="3484"/>
                  </a:lnTo>
                  <a:lnTo>
                    <a:pt x="0" y="4295"/>
                  </a:lnTo>
                  <a:lnTo>
                    <a:pt x="288" y="4400"/>
                  </a:lnTo>
                  <a:lnTo>
                    <a:pt x="19613" y="184"/>
                  </a:lnTo>
                  <a:lnTo>
                    <a:pt x="197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4344103" y="3718703"/>
              <a:ext cx="505905" cy="112739"/>
            </a:xfrm>
            <a:custGeom>
              <a:avLst/>
              <a:gdLst/>
              <a:ahLst/>
              <a:cxnLst/>
              <a:rect l="l" t="t" r="r" b="b"/>
              <a:pathLst>
                <a:path w="23855" h="5316" extrusionOk="0">
                  <a:moveTo>
                    <a:pt x="23854" y="0"/>
                  </a:moveTo>
                  <a:lnTo>
                    <a:pt x="0" y="5237"/>
                  </a:lnTo>
                  <a:lnTo>
                    <a:pt x="315" y="5316"/>
                  </a:lnTo>
                  <a:lnTo>
                    <a:pt x="5342" y="4216"/>
                  </a:lnTo>
                  <a:lnTo>
                    <a:pt x="13642" y="2409"/>
                  </a:lnTo>
                  <a:lnTo>
                    <a:pt x="21655" y="629"/>
                  </a:lnTo>
                  <a:lnTo>
                    <a:pt x="23723" y="184"/>
                  </a:lnTo>
                  <a:lnTo>
                    <a:pt x="23854"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4101417" y="3488721"/>
              <a:ext cx="764127" cy="482874"/>
            </a:xfrm>
            <a:custGeom>
              <a:avLst/>
              <a:gdLst/>
              <a:ahLst/>
              <a:cxnLst/>
              <a:rect l="l" t="t" r="r" b="b"/>
              <a:pathLst>
                <a:path w="36031" h="22769" extrusionOk="0">
                  <a:moveTo>
                    <a:pt x="8489" y="372"/>
                  </a:moveTo>
                  <a:cubicBezTo>
                    <a:pt x="12143" y="1282"/>
                    <a:pt x="15721" y="2320"/>
                    <a:pt x="19272" y="3513"/>
                  </a:cubicBezTo>
                  <a:cubicBezTo>
                    <a:pt x="22886" y="4717"/>
                    <a:pt x="26421" y="6053"/>
                    <a:pt x="29929" y="7545"/>
                  </a:cubicBezTo>
                  <a:cubicBezTo>
                    <a:pt x="31834" y="8332"/>
                    <a:pt x="33713" y="9193"/>
                    <a:pt x="35592" y="10080"/>
                  </a:cubicBezTo>
                  <a:lnTo>
                    <a:pt x="35592" y="10080"/>
                  </a:lnTo>
                  <a:lnTo>
                    <a:pt x="34878" y="11185"/>
                  </a:lnTo>
                  <a:lnTo>
                    <a:pt x="32915" y="14196"/>
                  </a:lnTo>
                  <a:lnTo>
                    <a:pt x="30532" y="17809"/>
                  </a:lnTo>
                  <a:lnTo>
                    <a:pt x="28489" y="20978"/>
                  </a:lnTo>
                  <a:lnTo>
                    <a:pt x="27809" y="21999"/>
                  </a:lnTo>
                  <a:cubicBezTo>
                    <a:pt x="27704" y="22124"/>
                    <a:pt x="27616" y="22249"/>
                    <a:pt x="27532" y="22388"/>
                  </a:cubicBezTo>
                  <a:lnTo>
                    <a:pt x="27532" y="22388"/>
                  </a:lnTo>
                  <a:cubicBezTo>
                    <a:pt x="24157" y="20771"/>
                    <a:pt x="20732" y="19305"/>
                    <a:pt x="17230" y="17940"/>
                  </a:cubicBezTo>
                  <a:cubicBezTo>
                    <a:pt x="13669" y="16579"/>
                    <a:pt x="10056" y="15374"/>
                    <a:pt x="6416" y="14274"/>
                  </a:cubicBezTo>
                  <a:cubicBezTo>
                    <a:pt x="4447" y="13694"/>
                    <a:pt x="2454" y="13138"/>
                    <a:pt x="436" y="12653"/>
                  </a:cubicBezTo>
                  <a:lnTo>
                    <a:pt x="436" y="12653"/>
                  </a:lnTo>
                  <a:lnTo>
                    <a:pt x="1153" y="11578"/>
                  </a:lnTo>
                  <a:lnTo>
                    <a:pt x="3117" y="8566"/>
                  </a:lnTo>
                  <a:lnTo>
                    <a:pt x="5473" y="4927"/>
                  </a:lnTo>
                  <a:lnTo>
                    <a:pt x="7542" y="1785"/>
                  </a:lnTo>
                  <a:lnTo>
                    <a:pt x="8223" y="763"/>
                  </a:lnTo>
                  <a:cubicBezTo>
                    <a:pt x="8304" y="621"/>
                    <a:pt x="8401" y="495"/>
                    <a:pt x="8489" y="372"/>
                  </a:cubicBezTo>
                  <a:close/>
                  <a:moveTo>
                    <a:pt x="8411" y="1"/>
                  </a:moveTo>
                  <a:cubicBezTo>
                    <a:pt x="8359" y="1"/>
                    <a:pt x="8308" y="25"/>
                    <a:pt x="8275" y="83"/>
                  </a:cubicBezTo>
                  <a:lnTo>
                    <a:pt x="7437" y="1339"/>
                  </a:lnTo>
                  <a:lnTo>
                    <a:pt x="5473" y="4324"/>
                  </a:lnTo>
                  <a:lnTo>
                    <a:pt x="3117" y="7964"/>
                  </a:lnTo>
                  <a:lnTo>
                    <a:pt x="1048" y="11132"/>
                  </a:lnTo>
                  <a:lnTo>
                    <a:pt x="394" y="12154"/>
                  </a:lnTo>
                  <a:cubicBezTo>
                    <a:pt x="289" y="12337"/>
                    <a:pt x="158" y="12494"/>
                    <a:pt x="79" y="12651"/>
                  </a:cubicBezTo>
                  <a:cubicBezTo>
                    <a:pt x="79" y="12677"/>
                    <a:pt x="79" y="12677"/>
                    <a:pt x="79" y="12677"/>
                  </a:cubicBezTo>
                  <a:cubicBezTo>
                    <a:pt x="1" y="12782"/>
                    <a:pt x="53" y="12887"/>
                    <a:pt x="158" y="12913"/>
                  </a:cubicBezTo>
                  <a:cubicBezTo>
                    <a:pt x="3850" y="13829"/>
                    <a:pt x="7463" y="14903"/>
                    <a:pt x="11077" y="16107"/>
                  </a:cubicBezTo>
                  <a:cubicBezTo>
                    <a:pt x="14664" y="17312"/>
                    <a:pt x="18199" y="18647"/>
                    <a:pt x="21708" y="20140"/>
                  </a:cubicBezTo>
                  <a:cubicBezTo>
                    <a:pt x="23671" y="20978"/>
                    <a:pt x="25609" y="21842"/>
                    <a:pt x="27547" y="22758"/>
                  </a:cubicBezTo>
                  <a:cubicBezTo>
                    <a:pt x="27566" y="22765"/>
                    <a:pt x="27586" y="22768"/>
                    <a:pt x="27605" y="22768"/>
                  </a:cubicBezTo>
                  <a:cubicBezTo>
                    <a:pt x="27663" y="22768"/>
                    <a:pt x="27717" y="22739"/>
                    <a:pt x="27756" y="22680"/>
                  </a:cubicBezTo>
                  <a:lnTo>
                    <a:pt x="28594" y="21423"/>
                  </a:lnTo>
                  <a:lnTo>
                    <a:pt x="30558" y="18438"/>
                  </a:lnTo>
                  <a:lnTo>
                    <a:pt x="32915" y="14798"/>
                  </a:lnTo>
                  <a:lnTo>
                    <a:pt x="34983" y="11656"/>
                  </a:lnTo>
                  <a:lnTo>
                    <a:pt x="35664" y="10635"/>
                  </a:lnTo>
                  <a:cubicBezTo>
                    <a:pt x="35769" y="10452"/>
                    <a:pt x="35900" y="10294"/>
                    <a:pt x="36004" y="10137"/>
                  </a:cubicBezTo>
                  <a:cubicBezTo>
                    <a:pt x="35978" y="10111"/>
                    <a:pt x="35978" y="10111"/>
                    <a:pt x="36004" y="10111"/>
                  </a:cubicBezTo>
                  <a:cubicBezTo>
                    <a:pt x="36030" y="10033"/>
                    <a:pt x="36004" y="9928"/>
                    <a:pt x="35926" y="9876"/>
                  </a:cubicBezTo>
                  <a:cubicBezTo>
                    <a:pt x="32496" y="8252"/>
                    <a:pt x="29013" y="6733"/>
                    <a:pt x="25452" y="5372"/>
                  </a:cubicBezTo>
                  <a:cubicBezTo>
                    <a:pt x="21891" y="4010"/>
                    <a:pt x="18304" y="2780"/>
                    <a:pt x="14664" y="1706"/>
                  </a:cubicBezTo>
                  <a:cubicBezTo>
                    <a:pt x="12595" y="1078"/>
                    <a:pt x="10527" y="528"/>
                    <a:pt x="8458" y="4"/>
                  </a:cubicBezTo>
                  <a:cubicBezTo>
                    <a:pt x="8451" y="3"/>
                    <a:pt x="8444" y="3"/>
                    <a:pt x="8437" y="3"/>
                  </a:cubicBezTo>
                  <a:cubicBezTo>
                    <a:pt x="8436" y="3"/>
                    <a:pt x="8435" y="3"/>
                    <a:pt x="8434" y="3"/>
                  </a:cubicBezTo>
                  <a:lnTo>
                    <a:pt x="8434" y="3"/>
                  </a:lnTo>
                  <a:cubicBezTo>
                    <a:pt x="8426" y="1"/>
                    <a:pt x="8418" y="1"/>
                    <a:pt x="84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4395194" y="3754800"/>
              <a:ext cx="399274" cy="357622"/>
            </a:xfrm>
            <a:custGeom>
              <a:avLst/>
              <a:gdLst/>
              <a:ahLst/>
              <a:cxnLst/>
              <a:rect l="l" t="t" r="r" b="b"/>
              <a:pathLst>
                <a:path w="18827" h="16863" extrusionOk="0">
                  <a:moveTo>
                    <a:pt x="6913" y="0"/>
                  </a:moveTo>
                  <a:cubicBezTo>
                    <a:pt x="4242" y="4268"/>
                    <a:pt x="2645" y="6808"/>
                    <a:pt x="0" y="11050"/>
                  </a:cubicBezTo>
                  <a:lnTo>
                    <a:pt x="11417" y="16863"/>
                  </a:lnTo>
                  <a:cubicBezTo>
                    <a:pt x="14087" y="12595"/>
                    <a:pt x="16156" y="8982"/>
                    <a:pt x="18827" y="4740"/>
                  </a:cubicBezTo>
                  <a:cubicBezTo>
                    <a:pt x="16942" y="3561"/>
                    <a:pt x="14925" y="2593"/>
                    <a:pt x="12831" y="1833"/>
                  </a:cubicBezTo>
                  <a:cubicBezTo>
                    <a:pt x="9531" y="655"/>
                    <a:pt x="6913" y="0"/>
                    <a:pt x="6913"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4390740" y="3750918"/>
              <a:ext cx="407629" cy="364790"/>
            </a:xfrm>
            <a:custGeom>
              <a:avLst/>
              <a:gdLst/>
              <a:ahLst/>
              <a:cxnLst/>
              <a:rect l="l" t="t" r="r" b="b"/>
              <a:pathLst>
                <a:path w="19221" h="17201" extrusionOk="0">
                  <a:moveTo>
                    <a:pt x="7198" y="346"/>
                  </a:moveTo>
                  <a:cubicBezTo>
                    <a:pt x="8517" y="681"/>
                    <a:pt x="9836" y="1088"/>
                    <a:pt x="11129" y="1519"/>
                  </a:cubicBezTo>
                  <a:cubicBezTo>
                    <a:pt x="12386" y="1938"/>
                    <a:pt x="13617" y="2357"/>
                    <a:pt x="14821" y="2880"/>
                  </a:cubicBezTo>
                  <a:cubicBezTo>
                    <a:pt x="15790" y="3299"/>
                    <a:pt x="16733" y="3771"/>
                    <a:pt x="17649" y="4294"/>
                  </a:cubicBezTo>
                  <a:cubicBezTo>
                    <a:pt x="18046" y="4505"/>
                    <a:pt x="18422" y="4715"/>
                    <a:pt x="18815" y="4962"/>
                  </a:cubicBezTo>
                  <a:lnTo>
                    <a:pt x="18815" y="4962"/>
                  </a:lnTo>
                  <a:cubicBezTo>
                    <a:pt x="16885" y="8032"/>
                    <a:pt x="15054" y="11150"/>
                    <a:pt x="13172" y="14218"/>
                  </a:cubicBezTo>
                  <a:cubicBezTo>
                    <a:pt x="12646" y="15094"/>
                    <a:pt x="12121" y="15969"/>
                    <a:pt x="11573" y="16822"/>
                  </a:cubicBezTo>
                  <a:lnTo>
                    <a:pt x="11573" y="16822"/>
                  </a:lnTo>
                  <a:lnTo>
                    <a:pt x="7830" y="14925"/>
                  </a:lnTo>
                  <a:lnTo>
                    <a:pt x="1677" y="11783"/>
                  </a:lnTo>
                  <a:lnTo>
                    <a:pt x="428" y="11147"/>
                  </a:lnTo>
                  <a:lnTo>
                    <a:pt x="428" y="11147"/>
                  </a:lnTo>
                  <a:cubicBezTo>
                    <a:pt x="2153" y="8391"/>
                    <a:pt x="3879" y="5610"/>
                    <a:pt x="5630" y="2854"/>
                  </a:cubicBezTo>
                  <a:cubicBezTo>
                    <a:pt x="6137" y="1994"/>
                    <a:pt x="6667" y="1158"/>
                    <a:pt x="7198" y="346"/>
                  </a:cubicBezTo>
                  <a:close/>
                  <a:moveTo>
                    <a:pt x="7149" y="0"/>
                  </a:moveTo>
                  <a:cubicBezTo>
                    <a:pt x="7097" y="0"/>
                    <a:pt x="7018" y="26"/>
                    <a:pt x="6966" y="79"/>
                  </a:cubicBezTo>
                  <a:cubicBezTo>
                    <a:pt x="5211" y="2907"/>
                    <a:pt x="3457" y="5708"/>
                    <a:pt x="1703" y="8536"/>
                  </a:cubicBezTo>
                  <a:cubicBezTo>
                    <a:pt x="1153" y="9400"/>
                    <a:pt x="603" y="10264"/>
                    <a:pt x="53" y="11128"/>
                  </a:cubicBezTo>
                  <a:cubicBezTo>
                    <a:pt x="1" y="11207"/>
                    <a:pt x="27" y="11312"/>
                    <a:pt x="106" y="11338"/>
                  </a:cubicBezTo>
                  <a:lnTo>
                    <a:pt x="4007" y="13328"/>
                  </a:lnTo>
                  <a:lnTo>
                    <a:pt x="10134" y="16470"/>
                  </a:lnTo>
                  <a:lnTo>
                    <a:pt x="11522" y="17177"/>
                  </a:lnTo>
                  <a:cubicBezTo>
                    <a:pt x="11553" y="17193"/>
                    <a:pt x="11584" y="17200"/>
                    <a:pt x="11612" y="17200"/>
                  </a:cubicBezTo>
                  <a:cubicBezTo>
                    <a:pt x="11615" y="17200"/>
                    <a:pt x="11618" y="17199"/>
                    <a:pt x="11622" y="17199"/>
                  </a:cubicBezTo>
                  <a:lnTo>
                    <a:pt x="11622" y="17199"/>
                  </a:lnTo>
                  <a:cubicBezTo>
                    <a:pt x="11629" y="17200"/>
                    <a:pt x="11636" y="17200"/>
                    <a:pt x="11643" y="17200"/>
                  </a:cubicBezTo>
                  <a:cubicBezTo>
                    <a:pt x="11694" y="17200"/>
                    <a:pt x="11745" y="17178"/>
                    <a:pt x="11784" y="17125"/>
                  </a:cubicBezTo>
                  <a:cubicBezTo>
                    <a:pt x="13721" y="14009"/>
                    <a:pt x="15581" y="10867"/>
                    <a:pt x="17492" y="7724"/>
                  </a:cubicBezTo>
                  <a:cubicBezTo>
                    <a:pt x="18042" y="6808"/>
                    <a:pt x="18592" y="5892"/>
                    <a:pt x="19168" y="5001"/>
                  </a:cubicBezTo>
                  <a:cubicBezTo>
                    <a:pt x="19220" y="4923"/>
                    <a:pt x="19194" y="4818"/>
                    <a:pt x="19115" y="4766"/>
                  </a:cubicBezTo>
                  <a:cubicBezTo>
                    <a:pt x="17911" y="4006"/>
                    <a:pt x="16680" y="3352"/>
                    <a:pt x="15371" y="2776"/>
                  </a:cubicBezTo>
                  <a:cubicBezTo>
                    <a:pt x="13198" y="1807"/>
                    <a:pt x="10920" y="1021"/>
                    <a:pt x="8615" y="419"/>
                  </a:cubicBezTo>
                  <a:cubicBezTo>
                    <a:pt x="8144" y="262"/>
                    <a:pt x="7647" y="131"/>
                    <a:pt x="714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4765045" y="3832719"/>
              <a:ext cx="11664" cy="11494"/>
            </a:xfrm>
            <a:custGeom>
              <a:avLst/>
              <a:gdLst/>
              <a:ahLst/>
              <a:cxnLst/>
              <a:rect l="l" t="t" r="r" b="b"/>
              <a:pathLst>
                <a:path w="550" h="542" extrusionOk="0">
                  <a:moveTo>
                    <a:pt x="307" y="0"/>
                  </a:moveTo>
                  <a:cubicBezTo>
                    <a:pt x="266" y="0"/>
                    <a:pt x="223" y="15"/>
                    <a:pt x="183" y="45"/>
                  </a:cubicBezTo>
                  <a:lnTo>
                    <a:pt x="0" y="254"/>
                  </a:lnTo>
                  <a:lnTo>
                    <a:pt x="183" y="333"/>
                  </a:lnTo>
                  <a:lnTo>
                    <a:pt x="157" y="202"/>
                  </a:lnTo>
                  <a:lnTo>
                    <a:pt x="157" y="202"/>
                  </a:lnTo>
                  <a:lnTo>
                    <a:pt x="419" y="280"/>
                  </a:lnTo>
                  <a:lnTo>
                    <a:pt x="314" y="411"/>
                  </a:lnTo>
                  <a:lnTo>
                    <a:pt x="550" y="542"/>
                  </a:lnTo>
                  <a:lnTo>
                    <a:pt x="471" y="123"/>
                  </a:lnTo>
                  <a:cubicBezTo>
                    <a:pt x="439" y="41"/>
                    <a:pt x="375" y="0"/>
                    <a:pt x="3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4768375" y="3836982"/>
              <a:ext cx="5578" cy="4475"/>
            </a:xfrm>
            <a:custGeom>
              <a:avLst/>
              <a:gdLst/>
              <a:ahLst/>
              <a:cxnLst/>
              <a:rect l="l" t="t" r="r" b="b"/>
              <a:pathLst>
                <a:path w="263" h="211" extrusionOk="0">
                  <a:moveTo>
                    <a:pt x="0" y="1"/>
                  </a:moveTo>
                  <a:lnTo>
                    <a:pt x="26" y="132"/>
                  </a:lnTo>
                  <a:lnTo>
                    <a:pt x="157" y="210"/>
                  </a:lnTo>
                  <a:lnTo>
                    <a:pt x="262" y="79"/>
                  </a:lnTo>
                  <a:lnTo>
                    <a:pt x="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4545136" y="3753803"/>
              <a:ext cx="7232" cy="3796"/>
            </a:xfrm>
            <a:custGeom>
              <a:avLst/>
              <a:gdLst/>
              <a:ahLst/>
              <a:cxnLst/>
              <a:rect l="l" t="t" r="r" b="b"/>
              <a:pathLst>
                <a:path w="341" h="179" extrusionOk="0">
                  <a:moveTo>
                    <a:pt x="176" y="1"/>
                  </a:moveTo>
                  <a:cubicBezTo>
                    <a:pt x="151" y="1"/>
                    <a:pt x="126" y="7"/>
                    <a:pt x="105" y="21"/>
                  </a:cubicBezTo>
                  <a:lnTo>
                    <a:pt x="0" y="74"/>
                  </a:lnTo>
                  <a:lnTo>
                    <a:pt x="340" y="178"/>
                  </a:lnTo>
                  <a:lnTo>
                    <a:pt x="340" y="126"/>
                  </a:lnTo>
                  <a:cubicBezTo>
                    <a:pt x="321" y="49"/>
                    <a:pt x="246" y="1"/>
                    <a:pt x="17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4457949" y="3879738"/>
              <a:ext cx="5556" cy="7804"/>
            </a:xfrm>
            <a:custGeom>
              <a:avLst/>
              <a:gdLst/>
              <a:ahLst/>
              <a:cxnLst/>
              <a:rect l="l" t="t" r="r" b="b"/>
              <a:pathLst>
                <a:path w="262" h="368" extrusionOk="0">
                  <a:moveTo>
                    <a:pt x="262" y="1"/>
                  </a:moveTo>
                  <a:lnTo>
                    <a:pt x="0" y="158"/>
                  </a:lnTo>
                  <a:lnTo>
                    <a:pt x="26" y="367"/>
                  </a:lnTo>
                  <a:lnTo>
                    <a:pt x="262"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4453495" y="3883067"/>
              <a:ext cx="5026" cy="5578"/>
            </a:xfrm>
            <a:custGeom>
              <a:avLst/>
              <a:gdLst/>
              <a:ahLst/>
              <a:cxnLst/>
              <a:rect l="l" t="t" r="r" b="b"/>
              <a:pathLst>
                <a:path w="237" h="263" extrusionOk="0">
                  <a:moveTo>
                    <a:pt x="210" y="1"/>
                  </a:moveTo>
                  <a:lnTo>
                    <a:pt x="1" y="132"/>
                  </a:lnTo>
                  <a:lnTo>
                    <a:pt x="210" y="263"/>
                  </a:lnTo>
                  <a:lnTo>
                    <a:pt x="236" y="210"/>
                  </a:lnTo>
                  <a:lnTo>
                    <a:pt x="21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4445161" y="4014686"/>
              <a:ext cx="9480" cy="7613"/>
            </a:xfrm>
            <a:custGeom>
              <a:avLst/>
              <a:gdLst/>
              <a:ahLst/>
              <a:cxnLst/>
              <a:rect l="l" t="t" r="r" b="b"/>
              <a:pathLst>
                <a:path w="447" h="359" extrusionOk="0">
                  <a:moveTo>
                    <a:pt x="1" y="1"/>
                  </a:moveTo>
                  <a:lnTo>
                    <a:pt x="53" y="236"/>
                  </a:lnTo>
                  <a:cubicBezTo>
                    <a:pt x="70" y="318"/>
                    <a:pt x="137" y="359"/>
                    <a:pt x="205" y="359"/>
                  </a:cubicBezTo>
                  <a:cubicBezTo>
                    <a:pt x="245" y="359"/>
                    <a:pt x="286" y="344"/>
                    <a:pt x="315" y="315"/>
                  </a:cubicBezTo>
                  <a:lnTo>
                    <a:pt x="446" y="210"/>
                  </a:lnTo>
                  <a:lnTo>
                    <a:pt x="289" y="132"/>
                  </a:lnTo>
                  <a:lnTo>
                    <a:pt x="79" y="79"/>
                  </a:lnTo>
                  <a:lnTo>
                    <a:pt x="132" y="53"/>
                  </a:lnTo>
                  <a:lnTo>
                    <a:pt x="1"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4397421" y="3989702"/>
              <a:ext cx="11113" cy="9246"/>
            </a:xfrm>
            <a:custGeom>
              <a:avLst/>
              <a:gdLst/>
              <a:ahLst/>
              <a:cxnLst/>
              <a:rect l="l" t="t" r="r" b="b"/>
              <a:pathLst>
                <a:path w="524" h="436" extrusionOk="0">
                  <a:moveTo>
                    <a:pt x="0" y="0"/>
                  </a:moveTo>
                  <a:lnTo>
                    <a:pt x="26" y="288"/>
                  </a:lnTo>
                  <a:cubicBezTo>
                    <a:pt x="26" y="370"/>
                    <a:pt x="122" y="436"/>
                    <a:pt x="214" y="436"/>
                  </a:cubicBezTo>
                  <a:cubicBezTo>
                    <a:pt x="240" y="436"/>
                    <a:pt x="265" y="431"/>
                    <a:pt x="288" y="419"/>
                  </a:cubicBezTo>
                  <a:lnTo>
                    <a:pt x="524" y="262"/>
                  </a:lnTo>
                  <a:lnTo>
                    <a:pt x="340" y="184"/>
                  </a:lnTo>
                  <a:lnTo>
                    <a:pt x="367" y="288"/>
                  </a:lnTo>
                  <a:lnTo>
                    <a:pt x="105" y="131"/>
                  </a:lnTo>
                  <a:lnTo>
                    <a:pt x="183" y="79"/>
                  </a:ln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4446836" y="4015789"/>
              <a:ext cx="4454" cy="1697"/>
            </a:xfrm>
            <a:custGeom>
              <a:avLst/>
              <a:gdLst/>
              <a:ahLst/>
              <a:cxnLst/>
              <a:rect l="l" t="t" r="r" b="b"/>
              <a:pathLst>
                <a:path w="210" h="80" extrusionOk="0">
                  <a:moveTo>
                    <a:pt x="53" y="1"/>
                  </a:moveTo>
                  <a:lnTo>
                    <a:pt x="0" y="27"/>
                  </a:lnTo>
                  <a:lnTo>
                    <a:pt x="210" y="80"/>
                  </a:lnTo>
                  <a:lnTo>
                    <a:pt x="5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4399626" y="3991929"/>
              <a:ext cx="5578" cy="3902"/>
            </a:xfrm>
            <a:custGeom>
              <a:avLst/>
              <a:gdLst/>
              <a:ahLst/>
              <a:cxnLst/>
              <a:rect l="l" t="t" r="r" b="b"/>
              <a:pathLst>
                <a:path w="263" h="184" extrusionOk="0">
                  <a:moveTo>
                    <a:pt x="105" y="0"/>
                  </a:moveTo>
                  <a:lnTo>
                    <a:pt x="1" y="52"/>
                  </a:lnTo>
                  <a:lnTo>
                    <a:pt x="263" y="183"/>
                  </a:lnTo>
                  <a:lnTo>
                    <a:pt x="263" y="79"/>
                  </a:lnTo>
                  <a:lnTo>
                    <a:pt x="105"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
            <p:cNvSpPr/>
            <p:nvPr/>
          </p:nvSpPr>
          <p:spPr>
            <a:xfrm>
              <a:off x="4495700" y="4039669"/>
              <a:ext cx="4475" cy="2948"/>
            </a:xfrm>
            <a:custGeom>
              <a:avLst/>
              <a:gdLst/>
              <a:ahLst/>
              <a:cxnLst/>
              <a:rect l="l" t="t" r="r" b="b"/>
              <a:pathLst>
                <a:path w="211" h="139" extrusionOk="0">
                  <a:moveTo>
                    <a:pt x="1" y="1"/>
                  </a:moveTo>
                  <a:lnTo>
                    <a:pt x="1" y="27"/>
                  </a:lnTo>
                  <a:cubicBezTo>
                    <a:pt x="22" y="92"/>
                    <a:pt x="97" y="139"/>
                    <a:pt x="167" y="139"/>
                  </a:cubicBezTo>
                  <a:cubicBezTo>
                    <a:pt x="181" y="139"/>
                    <a:pt x="196" y="136"/>
                    <a:pt x="210" y="132"/>
                  </a:cubicBezTo>
                  <a:lnTo>
                    <a:pt x="1"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4536250" y="4060220"/>
              <a:ext cx="2227" cy="1697"/>
            </a:xfrm>
            <a:custGeom>
              <a:avLst/>
              <a:gdLst/>
              <a:ahLst/>
              <a:cxnLst/>
              <a:rect l="l" t="t" r="r" b="b"/>
              <a:pathLst>
                <a:path w="105" h="80" extrusionOk="0">
                  <a:moveTo>
                    <a:pt x="0" y="1"/>
                  </a:moveTo>
                  <a:cubicBezTo>
                    <a:pt x="0" y="53"/>
                    <a:pt x="52" y="79"/>
                    <a:pt x="105" y="79"/>
                  </a:cubicBezTo>
                  <a:lnTo>
                    <a:pt x="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4632875" y="3794226"/>
              <a:ext cx="5578" cy="6680"/>
            </a:xfrm>
            <a:custGeom>
              <a:avLst/>
              <a:gdLst/>
              <a:ahLst/>
              <a:cxnLst/>
              <a:rect l="l" t="t" r="r" b="b"/>
              <a:pathLst>
                <a:path w="263" h="315" extrusionOk="0">
                  <a:moveTo>
                    <a:pt x="0" y="0"/>
                  </a:moveTo>
                  <a:lnTo>
                    <a:pt x="53" y="315"/>
                  </a:lnTo>
                  <a:lnTo>
                    <a:pt x="262" y="79"/>
                  </a:ln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4530142" y="3755351"/>
              <a:ext cx="239348" cy="125676"/>
            </a:xfrm>
            <a:custGeom>
              <a:avLst/>
              <a:gdLst/>
              <a:ahLst/>
              <a:cxnLst/>
              <a:rect l="l" t="t" r="r" b="b"/>
              <a:pathLst>
                <a:path w="11286" h="5926" extrusionOk="0">
                  <a:moveTo>
                    <a:pt x="733" y="1"/>
                  </a:moveTo>
                  <a:lnTo>
                    <a:pt x="393" y="210"/>
                  </a:lnTo>
                  <a:lnTo>
                    <a:pt x="0" y="838"/>
                  </a:lnTo>
                  <a:lnTo>
                    <a:pt x="759" y="367"/>
                  </a:lnTo>
                  <a:lnTo>
                    <a:pt x="733" y="131"/>
                  </a:lnTo>
                  <a:lnTo>
                    <a:pt x="969" y="236"/>
                  </a:lnTo>
                  <a:lnTo>
                    <a:pt x="759" y="367"/>
                  </a:lnTo>
                  <a:cubicBezTo>
                    <a:pt x="864" y="1022"/>
                    <a:pt x="969" y="1702"/>
                    <a:pt x="1100" y="2383"/>
                  </a:cubicBezTo>
                  <a:cubicBezTo>
                    <a:pt x="1100" y="2463"/>
                    <a:pt x="1169" y="2495"/>
                    <a:pt x="1240" y="2495"/>
                  </a:cubicBezTo>
                  <a:cubicBezTo>
                    <a:pt x="1285" y="2495"/>
                    <a:pt x="1331" y="2482"/>
                    <a:pt x="1362" y="2462"/>
                  </a:cubicBezTo>
                  <a:lnTo>
                    <a:pt x="2854" y="1179"/>
                  </a:lnTo>
                  <a:cubicBezTo>
                    <a:pt x="2854" y="1074"/>
                    <a:pt x="2802" y="969"/>
                    <a:pt x="2802" y="838"/>
                  </a:cubicBezTo>
                  <a:lnTo>
                    <a:pt x="2802" y="838"/>
                  </a:lnTo>
                  <a:lnTo>
                    <a:pt x="3090" y="969"/>
                  </a:lnTo>
                  <a:lnTo>
                    <a:pt x="2854" y="1153"/>
                  </a:lnTo>
                  <a:cubicBezTo>
                    <a:pt x="2933" y="1912"/>
                    <a:pt x="3116" y="2645"/>
                    <a:pt x="3404" y="3352"/>
                  </a:cubicBezTo>
                  <a:cubicBezTo>
                    <a:pt x="3436" y="3417"/>
                    <a:pt x="3499" y="3462"/>
                    <a:pt x="3566" y="3462"/>
                  </a:cubicBezTo>
                  <a:cubicBezTo>
                    <a:pt x="3608" y="3462"/>
                    <a:pt x="3652" y="3444"/>
                    <a:pt x="3692" y="3404"/>
                  </a:cubicBezTo>
                  <a:lnTo>
                    <a:pt x="4897" y="2095"/>
                  </a:lnTo>
                  <a:lnTo>
                    <a:pt x="4844" y="1807"/>
                  </a:lnTo>
                  <a:lnTo>
                    <a:pt x="5106" y="1886"/>
                  </a:lnTo>
                  <a:lnTo>
                    <a:pt x="4897" y="2095"/>
                  </a:lnTo>
                  <a:cubicBezTo>
                    <a:pt x="5027" y="2802"/>
                    <a:pt x="5158" y="3535"/>
                    <a:pt x="5289" y="4242"/>
                  </a:cubicBezTo>
                  <a:cubicBezTo>
                    <a:pt x="5307" y="4312"/>
                    <a:pt x="5382" y="4359"/>
                    <a:pt x="5462" y="4359"/>
                  </a:cubicBezTo>
                  <a:cubicBezTo>
                    <a:pt x="5502" y="4359"/>
                    <a:pt x="5542" y="4347"/>
                    <a:pt x="5577" y="4321"/>
                  </a:cubicBezTo>
                  <a:lnTo>
                    <a:pt x="7070" y="3038"/>
                  </a:lnTo>
                  <a:lnTo>
                    <a:pt x="7044" y="2776"/>
                  </a:lnTo>
                  <a:lnTo>
                    <a:pt x="7306" y="2855"/>
                  </a:lnTo>
                  <a:lnTo>
                    <a:pt x="7070" y="3038"/>
                  </a:lnTo>
                  <a:lnTo>
                    <a:pt x="7384" y="4923"/>
                  </a:lnTo>
                  <a:cubicBezTo>
                    <a:pt x="7403" y="5000"/>
                    <a:pt x="7465" y="5048"/>
                    <a:pt x="7537" y="5048"/>
                  </a:cubicBezTo>
                  <a:cubicBezTo>
                    <a:pt x="7564" y="5048"/>
                    <a:pt x="7592" y="5042"/>
                    <a:pt x="7620" y="5028"/>
                  </a:cubicBezTo>
                  <a:cubicBezTo>
                    <a:pt x="8222" y="4688"/>
                    <a:pt x="8772" y="4242"/>
                    <a:pt x="9243" y="3745"/>
                  </a:cubicBezTo>
                  <a:cubicBezTo>
                    <a:pt x="9243" y="3640"/>
                    <a:pt x="9217" y="3509"/>
                    <a:pt x="9217" y="3378"/>
                  </a:cubicBezTo>
                  <a:lnTo>
                    <a:pt x="9217" y="3378"/>
                  </a:lnTo>
                  <a:lnTo>
                    <a:pt x="9505" y="3509"/>
                  </a:lnTo>
                  <a:cubicBezTo>
                    <a:pt x="9426" y="3588"/>
                    <a:pt x="9348" y="3666"/>
                    <a:pt x="9243" y="3745"/>
                  </a:cubicBezTo>
                  <a:lnTo>
                    <a:pt x="9453" y="5761"/>
                  </a:lnTo>
                  <a:cubicBezTo>
                    <a:pt x="9453" y="5849"/>
                    <a:pt x="9536" y="5926"/>
                    <a:pt x="9623" y="5926"/>
                  </a:cubicBezTo>
                  <a:cubicBezTo>
                    <a:pt x="9664" y="5926"/>
                    <a:pt x="9707" y="5908"/>
                    <a:pt x="9741" y="5866"/>
                  </a:cubicBezTo>
                  <a:lnTo>
                    <a:pt x="11286" y="4164"/>
                  </a:lnTo>
                  <a:lnTo>
                    <a:pt x="11259" y="3981"/>
                  </a:lnTo>
                  <a:lnTo>
                    <a:pt x="11076" y="3876"/>
                  </a:lnTo>
                  <a:lnTo>
                    <a:pt x="9741" y="5368"/>
                  </a:lnTo>
                  <a:lnTo>
                    <a:pt x="9793" y="5761"/>
                  </a:lnTo>
                  <a:lnTo>
                    <a:pt x="9505" y="5630"/>
                  </a:lnTo>
                  <a:lnTo>
                    <a:pt x="9741" y="5368"/>
                  </a:lnTo>
                  <a:cubicBezTo>
                    <a:pt x="9688" y="4714"/>
                    <a:pt x="9610" y="4059"/>
                    <a:pt x="9557" y="3378"/>
                  </a:cubicBezTo>
                  <a:cubicBezTo>
                    <a:pt x="9540" y="3290"/>
                    <a:pt x="9462" y="3225"/>
                    <a:pt x="9381" y="3225"/>
                  </a:cubicBezTo>
                  <a:cubicBezTo>
                    <a:pt x="9342" y="3225"/>
                    <a:pt x="9303" y="3240"/>
                    <a:pt x="9269" y="3274"/>
                  </a:cubicBezTo>
                  <a:cubicBezTo>
                    <a:pt x="8798" y="3797"/>
                    <a:pt x="8248" y="4242"/>
                    <a:pt x="7646" y="4609"/>
                  </a:cubicBezTo>
                  <a:lnTo>
                    <a:pt x="7672" y="4845"/>
                  </a:lnTo>
                  <a:lnTo>
                    <a:pt x="7436" y="4740"/>
                  </a:lnTo>
                  <a:cubicBezTo>
                    <a:pt x="7515" y="4714"/>
                    <a:pt x="7567" y="4661"/>
                    <a:pt x="7646" y="4609"/>
                  </a:cubicBezTo>
                  <a:cubicBezTo>
                    <a:pt x="7541" y="3954"/>
                    <a:pt x="7436" y="3326"/>
                    <a:pt x="7332" y="2671"/>
                  </a:cubicBezTo>
                  <a:cubicBezTo>
                    <a:pt x="7317" y="2598"/>
                    <a:pt x="7252" y="2565"/>
                    <a:pt x="7185" y="2565"/>
                  </a:cubicBezTo>
                  <a:cubicBezTo>
                    <a:pt x="7132" y="2565"/>
                    <a:pt x="7078" y="2585"/>
                    <a:pt x="7044" y="2619"/>
                  </a:cubicBezTo>
                  <a:lnTo>
                    <a:pt x="5525" y="3876"/>
                  </a:lnTo>
                  <a:lnTo>
                    <a:pt x="5577" y="4138"/>
                  </a:lnTo>
                  <a:lnTo>
                    <a:pt x="5316" y="4085"/>
                  </a:lnTo>
                  <a:lnTo>
                    <a:pt x="5525" y="3876"/>
                  </a:lnTo>
                  <a:cubicBezTo>
                    <a:pt x="5394" y="3169"/>
                    <a:pt x="5263" y="2436"/>
                    <a:pt x="5132" y="1729"/>
                  </a:cubicBezTo>
                  <a:cubicBezTo>
                    <a:pt x="5116" y="1646"/>
                    <a:pt x="5047" y="1594"/>
                    <a:pt x="4978" y="1594"/>
                  </a:cubicBezTo>
                  <a:cubicBezTo>
                    <a:pt x="4939" y="1594"/>
                    <a:pt x="4899" y="1612"/>
                    <a:pt x="4870" y="1650"/>
                  </a:cubicBezTo>
                  <a:cubicBezTo>
                    <a:pt x="4451" y="2095"/>
                    <a:pt x="4032" y="2540"/>
                    <a:pt x="3614" y="2986"/>
                  </a:cubicBezTo>
                  <a:cubicBezTo>
                    <a:pt x="3640" y="3064"/>
                    <a:pt x="3666" y="3169"/>
                    <a:pt x="3692" y="3247"/>
                  </a:cubicBezTo>
                  <a:lnTo>
                    <a:pt x="3430" y="3169"/>
                  </a:lnTo>
                  <a:lnTo>
                    <a:pt x="3614" y="2986"/>
                  </a:lnTo>
                  <a:cubicBezTo>
                    <a:pt x="3352" y="2305"/>
                    <a:pt x="3195" y="1572"/>
                    <a:pt x="3116" y="865"/>
                  </a:cubicBezTo>
                  <a:cubicBezTo>
                    <a:pt x="3116" y="757"/>
                    <a:pt x="3042" y="686"/>
                    <a:pt x="2962" y="686"/>
                  </a:cubicBezTo>
                  <a:cubicBezTo>
                    <a:pt x="2925" y="686"/>
                    <a:pt x="2887" y="701"/>
                    <a:pt x="2854" y="734"/>
                  </a:cubicBezTo>
                  <a:lnTo>
                    <a:pt x="1362" y="2017"/>
                  </a:lnTo>
                  <a:lnTo>
                    <a:pt x="1388" y="2305"/>
                  </a:lnTo>
                  <a:lnTo>
                    <a:pt x="1388" y="2305"/>
                  </a:lnTo>
                  <a:lnTo>
                    <a:pt x="1126" y="2226"/>
                  </a:lnTo>
                  <a:lnTo>
                    <a:pt x="1362" y="2017"/>
                  </a:lnTo>
                  <a:lnTo>
                    <a:pt x="1047" y="105"/>
                  </a:lnTo>
                  <a:lnTo>
                    <a:pt x="73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4769478" y="3841435"/>
              <a:ext cx="12788" cy="42224"/>
            </a:xfrm>
            <a:custGeom>
              <a:avLst/>
              <a:gdLst/>
              <a:ahLst/>
              <a:cxnLst/>
              <a:rect l="l" t="t" r="r" b="b"/>
              <a:pathLst>
                <a:path w="603" h="1991" extrusionOk="0">
                  <a:moveTo>
                    <a:pt x="105" y="0"/>
                  </a:moveTo>
                  <a:lnTo>
                    <a:pt x="1" y="105"/>
                  </a:lnTo>
                  <a:lnTo>
                    <a:pt x="341" y="1990"/>
                  </a:lnTo>
                  <a:lnTo>
                    <a:pt x="603" y="1571"/>
                  </a:lnTo>
                  <a:cubicBezTo>
                    <a:pt x="498" y="1100"/>
                    <a:pt x="419" y="629"/>
                    <a:pt x="341" y="131"/>
                  </a:cubicBezTo>
                  <a:lnTo>
                    <a:pt x="105"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4768375" y="3839760"/>
              <a:ext cx="2799" cy="3902"/>
            </a:xfrm>
            <a:custGeom>
              <a:avLst/>
              <a:gdLst/>
              <a:ahLst/>
              <a:cxnLst/>
              <a:rect l="l" t="t" r="r" b="b"/>
              <a:pathLst>
                <a:path w="132" h="184" extrusionOk="0">
                  <a:moveTo>
                    <a:pt x="0" y="1"/>
                  </a:moveTo>
                  <a:lnTo>
                    <a:pt x="53" y="184"/>
                  </a:lnTo>
                  <a:lnTo>
                    <a:pt x="131" y="79"/>
                  </a:lnTo>
                  <a:lnTo>
                    <a:pt x="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4589547" y="3773675"/>
              <a:ext cx="5578" cy="6680"/>
            </a:xfrm>
            <a:custGeom>
              <a:avLst/>
              <a:gdLst/>
              <a:ahLst/>
              <a:cxnLst/>
              <a:rect l="l" t="t" r="r" b="b"/>
              <a:pathLst>
                <a:path w="263" h="315" extrusionOk="0">
                  <a:moveTo>
                    <a:pt x="1" y="1"/>
                  </a:moveTo>
                  <a:cubicBezTo>
                    <a:pt x="1" y="105"/>
                    <a:pt x="27" y="210"/>
                    <a:pt x="27" y="315"/>
                  </a:cubicBezTo>
                  <a:lnTo>
                    <a:pt x="263" y="105"/>
                  </a:lnTo>
                  <a:lnTo>
                    <a:pt x="1"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4545688" y="3758129"/>
              <a:ext cx="5005" cy="5026"/>
            </a:xfrm>
            <a:custGeom>
              <a:avLst/>
              <a:gdLst/>
              <a:ahLst/>
              <a:cxnLst/>
              <a:rect l="l" t="t" r="r" b="b"/>
              <a:pathLst>
                <a:path w="236" h="237" extrusionOk="0">
                  <a:moveTo>
                    <a:pt x="0" y="0"/>
                  </a:moveTo>
                  <a:lnTo>
                    <a:pt x="26" y="236"/>
                  </a:lnTo>
                  <a:lnTo>
                    <a:pt x="236" y="105"/>
                  </a:ln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4554023" y="3798107"/>
              <a:ext cx="5556" cy="5578"/>
            </a:xfrm>
            <a:custGeom>
              <a:avLst/>
              <a:gdLst/>
              <a:ahLst/>
              <a:cxnLst/>
              <a:rect l="l" t="t" r="r" b="b"/>
              <a:pathLst>
                <a:path w="262" h="263" extrusionOk="0">
                  <a:moveTo>
                    <a:pt x="236" y="1"/>
                  </a:moveTo>
                  <a:lnTo>
                    <a:pt x="0" y="210"/>
                  </a:lnTo>
                  <a:lnTo>
                    <a:pt x="262" y="263"/>
                  </a:lnTo>
                  <a:lnTo>
                    <a:pt x="23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6"/>
            <p:cNvSpPr/>
            <p:nvPr/>
          </p:nvSpPr>
          <p:spPr>
            <a:xfrm>
              <a:off x="4678961" y="3814777"/>
              <a:ext cx="5578" cy="5578"/>
            </a:xfrm>
            <a:custGeom>
              <a:avLst/>
              <a:gdLst/>
              <a:ahLst/>
              <a:cxnLst/>
              <a:rect l="l" t="t" r="r" b="b"/>
              <a:pathLst>
                <a:path w="263" h="263" extrusionOk="0">
                  <a:moveTo>
                    <a:pt x="0" y="0"/>
                  </a:moveTo>
                  <a:lnTo>
                    <a:pt x="53" y="262"/>
                  </a:lnTo>
                  <a:lnTo>
                    <a:pt x="262" y="53"/>
                  </a:ln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6"/>
            <p:cNvSpPr/>
            <p:nvPr/>
          </p:nvSpPr>
          <p:spPr>
            <a:xfrm>
              <a:off x="4687847" y="3853651"/>
              <a:ext cx="5026" cy="5005"/>
            </a:xfrm>
            <a:custGeom>
              <a:avLst/>
              <a:gdLst/>
              <a:ahLst/>
              <a:cxnLst/>
              <a:rect l="l" t="t" r="r" b="b"/>
              <a:pathLst>
                <a:path w="237" h="236" extrusionOk="0">
                  <a:moveTo>
                    <a:pt x="210" y="0"/>
                  </a:moveTo>
                  <a:cubicBezTo>
                    <a:pt x="131" y="53"/>
                    <a:pt x="79" y="79"/>
                    <a:pt x="0" y="131"/>
                  </a:cubicBezTo>
                  <a:lnTo>
                    <a:pt x="236" y="236"/>
                  </a:lnTo>
                  <a:lnTo>
                    <a:pt x="21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4725598" y="3827544"/>
              <a:ext cx="6150" cy="7804"/>
            </a:xfrm>
            <a:custGeom>
              <a:avLst/>
              <a:gdLst/>
              <a:ahLst/>
              <a:cxnLst/>
              <a:rect l="l" t="t" r="r" b="b"/>
              <a:pathLst>
                <a:path w="290" h="368" extrusionOk="0">
                  <a:moveTo>
                    <a:pt x="1" y="0"/>
                  </a:moveTo>
                  <a:cubicBezTo>
                    <a:pt x="1" y="131"/>
                    <a:pt x="27" y="262"/>
                    <a:pt x="53" y="367"/>
                  </a:cubicBezTo>
                  <a:cubicBezTo>
                    <a:pt x="132" y="289"/>
                    <a:pt x="210" y="210"/>
                    <a:pt x="289" y="131"/>
                  </a:cubicBezTo>
                  <a:lnTo>
                    <a:pt x="1"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a:off x="4731727" y="3869197"/>
              <a:ext cx="6129" cy="8356"/>
            </a:xfrm>
            <a:custGeom>
              <a:avLst/>
              <a:gdLst/>
              <a:ahLst/>
              <a:cxnLst/>
              <a:rect l="l" t="t" r="r" b="b"/>
              <a:pathLst>
                <a:path w="289" h="394" extrusionOk="0">
                  <a:moveTo>
                    <a:pt x="236" y="0"/>
                  </a:moveTo>
                  <a:lnTo>
                    <a:pt x="0" y="288"/>
                  </a:lnTo>
                  <a:lnTo>
                    <a:pt x="288" y="393"/>
                  </a:lnTo>
                  <a:lnTo>
                    <a:pt x="288" y="393"/>
                  </a:lnTo>
                  <a:lnTo>
                    <a:pt x="236"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a:off x="4603438" y="3819209"/>
              <a:ext cx="5578" cy="5578"/>
            </a:xfrm>
            <a:custGeom>
              <a:avLst/>
              <a:gdLst/>
              <a:ahLst/>
              <a:cxnLst/>
              <a:rect l="l" t="t" r="r" b="b"/>
              <a:pathLst>
                <a:path w="263" h="263" extrusionOk="0">
                  <a:moveTo>
                    <a:pt x="184" y="1"/>
                  </a:moveTo>
                  <a:lnTo>
                    <a:pt x="0" y="184"/>
                  </a:lnTo>
                  <a:lnTo>
                    <a:pt x="262" y="263"/>
                  </a:lnTo>
                  <a:cubicBezTo>
                    <a:pt x="236" y="158"/>
                    <a:pt x="210" y="79"/>
                    <a:pt x="1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4642864" y="3838084"/>
              <a:ext cx="6129" cy="5578"/>
            </a:xfrm>
            <a:custGeom>
              <a:avLst/>
              <a:gdLst/>
              <a:ahLst/>
              <a:cxnLst/>
              <a:rect l="l" t="t" r="r" b="b"/>
              <a:pathLst>
                <a:path w="289" h="263" extrusionOk="0">
                  <a:moveTo>
                    <a:pt x="236" y="1"/>
                  </a:moveTo>
                  <a:lnTo>
                    <a:pt x="1" y="184"/>
                  </a:lnTo>
                  <a:lnTo>
                    <a:pt x="289" y="263"/>
                  </a:lnTo>
                  <a:lnTo>
                    <a:pt x="23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4562888" y="3826993"/>
              <a:ext cx="5578" cy="6680"/>
            </a:xfrm>
            <a:custGeom>
              <a:avLst/>
              <a:gdLst/>
              <a:ahLst/>
              <a:cxnLst/>
              <a:rect l="l" t="t" r="r" b="b"/>
              <a:pathLst>
                <a:path w="263" h="315" extrusionOk="0">
                  <a:moveTo>
                    <a:pt x="1" y="0"/>
                  </a:moveTo>
                  <a:cubicBezTo>
                    <a:pt x="1" y="105"/>
                    <a:pt x="27" y="210"/>
                    <a:pt x="27" y="315"/>
                  </a:cubicBezTo>
                  <a:lnTo>
                    <a:pt x="263" y="105"/>
                  </a:lnTo>
                  <a:lnTo>
                    <a:pt x="1"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a:off x="4698960" y="3880862"/>
              <a:ext cx="6129" cy="7783"/>
            </a:xfrm>
            <a:custGeom>
              <a:avLst/>
              <a:gdLst/>
              <a:ahLst/>
              <a:cxnLst/>
              <a:rect l="l" t="t" r="r" b="b"/>
              <a:pathLst>
                <a:path w="289" h="367" extrusionOk="0">
                  <a:moveTo>
                    <a:pt x="0" y="0"/>
                  </a:moveTo>
                  <a:cubicBezTo>
                    <a:pt x="0" y="131"/>
                    <a:pt x="26" y="262"/>
                    <a:pt x="26" y="367"/>
                  </a:cubicBezTo>
                  <a:cubicBezTo>
                    <a:pt x="131" y="288"/>
                    <a:pt x="210" y="210"/>
                    <a:pt x="288" y="131"/>
                  </a:cubicBez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4652302" y="3868073"/>
              <a:ext cx="5578" cy="5578"/>
            </a:xfrm>
            <a:custGeom>
              <a:avLst/>
              <a:gdLst/>
              <a:ahLst/>
              <a:cxnLst/>
              <a:rect l="l" t="t" r="r" b="b"/>
              <a:pathLst>
                <a:path w="263" h="263" extrusionOk="0">
                  <a:moveTo>
                    <a:pt x="1" y="1"/>
                  </a:moveTo>
                  <a:lnTo>
                    <a:pt x="53" y="263"/>
                  </a:lnTo>
                  <a:lnTo>
                    <a:pt x="262" y="79"/>
                  </a:lnTo>
                  <a:lnTo>
                    <a:pt x="1"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a:off x="4606216" y="3847543"/>
              <a:ext cx="5578" cy="6129"/>
            </a:xfrm>
            <a:custGeom>
              <a:avLst/>
              <a:gdLst/>
              <a:ahLst/>
              <a:cxnLst/>
              <a:rect l="l" t="t" r="r" b="b"/>
              <a:pathLst>
                <a:path w="263" h="289" extrusionOk="0">
                  <a:moveTo>
                    <a:pt x="0" y="0"/>
                  </a:moveTo>
                  <a:lnTo>
                    <a:pt x="53" y="288"/>
                  </a:lnTo>
                  <a:lnTo>
                    <a:pt x="262" y="79"/>
                  </a:ln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p:nvPr/>
          </p:nvSpPr>
          <p:spPr>
            <a:xfrm>
              <a:off x="4661188" y="3906948"/>
              <a:ext cx="5026" cy="5026"/>
            </a:xfrm>
            <a:custGeom>
              <a:avLst/>
              <a:gdLst/>
              <a:ahLst/>
              <a:cxnLst/>
              <a:rect l="l" t="t" r="r" b="b"/>
              <a:pathLst>
                <a:path w="237" h="237" extrusionOk="0">
                  <a:moveTo>
                    <a:pt x="210" y="1"/>
                  </a:moveTo>
                  <a:cubicBezTo>
                    <a:pt x="132" y="53"/>
                    <a:pt x="79" y="106"/>
                    <a:pt x="1" y="132"/>
                  </a:cubicBezTo>
                  <a:lnTo>
                    <a:pt x="236" y="236"/>
                  </a:lnTo>
                  <a:lnTo>
                    <a:pt x="21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6"/>
            <p:cNvSpPr/>
            <p:nvPr/>
          </p:nvSpPr>
          <p:spPr>
            <a:xfrm>
              <a:off x="4616205" y="3891402"/>
              <a:ext cx="6129" cy="5578"/>
            </a:xfrm>
            <a:custGeom>
              <a:avLst/>
              <a:gdLst/>
              <a:ahLst/>
              <a:cxnLst/>
              <a:rect l="l" t="t" r="r" b="b"/>
              <a:pathLst>
                <a:path w="289" h="263" extrusionOk="0">
                  <a:moveTo>
                    <a:pt x="236" y="1"/>
                  </a:moveTo>
                  <a:lnTo>
                    <a:pt x="1" y="210"/>
                  </a:lnTo>
                  <a:lnTo>
                    <a:pt x="289" y="263"/>
                  </a:lnTo>
                  <a:lnTo>
                    <a:pt x="23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4527364" y="3851424"/>
              <a:ext cx="6129" cy="6129"/>
            </a:xfrm>
            <a:custGeom>
              <a:avLst/>
              <a:gdLst/>
              <a:ahLst/>
              <a:cxnLst/>
              <a:rect l="l" t="t" r="r" b="b"/>
              <a:pathLst>
                <a:path w="289" h="289" extrusionOk="0">
                  <a:moveTo>
                    <a:pt x="236" y="0"/>
                  </a:moveTo>
                  <a:lnTo>
                    <a:pt x="0" y="210"/>
                  </a:lnTo>
                  <a:lnTo>
                    <a:pt x="288" y="288"/>
                  </a:lnTo>
                  <a:lnTo>
                    <a:pt x="236"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4705068" y="3923066"/>
              <a:ext cx="6129" cy="8335"/>
            </a:xfrm>
            <a:custGeom>
              <a:avLst/>
              <a:gdLst/>
              <a:ahLst/>
              <a:cxnLst/>
              <a:rect l="l" t="t" r="r" b="b"/>
              <a:pathLst>
                <a:path w="289" h="393" extrusionOk="0">
                  <a:moveTo>
                    <a:pt x="236" y="0"/>
                  </a:moveTo>
                  <a:cubicBezTo>
                    <a:pt x="157" y="105"/>
                    <a:pt x="79" y="183"/>
                    <a:pt x="0" y="262"/>
                  </a:cubicBezTo>
                  <a:lnTo>
                    <a:pt x="288" y="393"/>
                  </a:lnTo>
                  <a:lnTo>
                    <a:pt x="236"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4576779" y="3872527"/>
              <a:ext cx="5578" cy="5578"/>
            </a:xfrm>
            <a:custGeom>
              <a:avLst/>
              <a:gdLst/>
              <a:ahLst/>
              <a:cxnLst/>
              <a:rect l="l" t="t" r="r" b="b"/>
              <a:pathLst>
                <a:path w="263" h="263" extrusionOk="0">
                  <a:moveTo>
                    <a:pt x="158" y="0"/>
                  </a:moveTo>
                  <a:lnTo>
                    <a:pt x="1" y="184"/>
                  </a:lnTo>
                  <a:lnTo>
                    <a:pt x="262" y="262"/>
                  </a:lnTo>
                  <a:cubicBezTo>
                    <a:pt x="236" y="184"/>
                    <a:pt x="210" y="79"/>
                    <a:pt x="1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4519029" y="3811447"/>
              <a:ext cx="5026" cy="5005"/>
            </a:xfrm>
            <a:custGeom>
              <a:avLst/>
              <a:gdLst/>
              <a:ahLst/>
              <a:cxnLst/>
              <a:rect l="l" t="t" r="r" b="b"/>
              <a:pathLst>
                <a:path w="237" h="236" extrusionOk="0">
                  <a:moveTo>
                    <a:pt x="0" y="0"/>
                  </a:moveTo>
                  <a:lnTo>
                    <a:pt x="27" y="236"/>
                  </a:lnTo>
                  <a:lnTo>
                    <a:pt x="236" y="105"/>
                  </a:ln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4491819" y="3807120"/>
              <a:ext cx="261573" cy="127415"/>
            </a:xfrm>
            <a:custGeom>
              <a:avLst/>
              <a:gdLst/>
              <a:ahLst/>
              <a:cxnLst/>
              <a:rect l="l" t="t" r="r" b="b"/>
              <a:pathLst>
                <a:path w="12334" h="6008" extrusionOk="0">
                  <a:moveTo>
                    <a:pt x="1392" y="0"/>
                  </a:moveTo>
                  <a:cubicBezTo>
                    <a:pt x="1366" y="0"/>
                    <a:pt x="1338" y="7"/>
                    <a:pt x="1310" y="21"/>
                  </a:cubicBezTo>
                  <a:cubicBezTo>
                    <a:pt x="995" y="230"/>
                    <a:pt x="707" y="414"/>
                    <a:pt x="393" y="597"/>
                  </a:cubicBezTo>
                  <a:cubicBezTo>
                    <a:pt x="262" y="806"/>
                    <a:pt x="131" y="1016"/>
                    <a:pt x="0" y="1225"/>
                  </a:cubicBezTo>
                  <a:lnTo>
                    <a:pt x="1283" y="440"/>
                  </a:lnTo>
                  <a:lnTo>
                    <a:pt x="1231" y="204"/>
                  </a:lnTo>
                  <a:lnTo>
                    <a:pt x="1467" y="309"/>
                  </a:lnTo>
                  <a:lnTo>
                    <a:pt x="1283" y="440"/>
                  </a:lnTo>
                  <a:cubicBezTo>
                    <a:pt x="1388" y="1121"/>
                    <a:pt x="1493" y="1775"/>
                    <a:pt x="1598" y="2456"/>
                  </a:cubicBezTo>
                  <a:cubicBezTo>
                    <a:pt x="1614" y="2538"/>
                    <a:pt x="1681" y="2579"/>
                    <a:pt x="1755" y="2579"/>
                  </a:cubicBezTo>
                  <a:cubicBezTo>
                    <a:pt x="1800" y="2579"/>
                    <a:pt x="1846" y="2564"/>
                    <a:pt x="1886" y="2535"/>
                  </a:cubicBezTo>
                  <a:lnTo>
                    <a:pt x="3352" y="1252"/>
                  </a:lnTo>
                  <a:cubicBezTo>
                    <a:pt x="3352" y="1147"/>
                    <a:pt x="3326" y="1042"/>
                    <a:pt x="3326" y="911"/>
                  </a:cubicBezTo>
                  <a:lnTo>
                    <a:pt x="3326" y="911"/>
                  </a:lnTo>
                  <a:lnTo>
                    <a:pt x="3588" y="1042"/>
                  </a:lnTo>
                  <a:lnTo>
                    <a:pt x="3352" y="1252"/>
                  </a:lnTo>
                  <a:cubicBezTo>
                    <a:pt x="3457" y="1985"/>
                    <a:pt x="3640" y="2718"/>
                    <a:pt x="3928" y="3425"/>
                  </a:cubicBezTo>
                  <a:cubicBezTo>
                    <a:pt x="3961" y="3507"/>
                    <a:pt x="4024" y="3548"/>
                    <a:pt x="4093" y="3548"/>
                  </a:cubicBezTo>
                  <a:cubicBezTo>
                    <a:pt x="4134" y="3548"/>
                    <a:pt x="4177" y="3533"/>
                    <a:pt x="4216" y="3503"/>
                  </a:cubicBezTo>
                  <a:lnTo>
                    <a:pt x="5421" y="2194"/>
                  </a:lnTo>
                  <a:lnTo>
                    <a:pt x="5368" y="1880"/>
                  </a:lnTo>
                  <a:lnTo>
                    <a:pt x="5630" y="1958"/>
                  </a:lnTo>
                  <a:lnTo>
                    <a:pt x="5421" y="2194"/>
                  </a:lnTo>
                  <a:cubicBezTo>
                    <a:pt x="5551" y="2901"/>
                    <a:pt x="5682" y="3608"/>
                    <a:pt x="5813" y="4315"/>
                  </a:cubicBezTo>
                  <a:cubicBezTo>
                    <a:pt x="5830" y="4397"/>
                    <a:pt x="5897" y="4438"/>
                    <a:pt x="5965" y="4438"/>
                  </a:cubicBezTo>
                  <a:cubicBezTo>
                    <a:pt x="6005" y="4438"/>
                    <a:pt x="6046" y="4423"/>
                    <a:pt x="6075" y="4394"/>
                  </a:cubicBezTo>
                  <a:lnTo>
                    <a:pt x="7594" y="3111"/>
                  </a:lnTo>
                  <a:lnTo>
                    <a:pt x="7541" y="2849"/>
                  </a:lnTo>
                  <a:lnTo>
                    <a:pt x="7829" y="2927"/>
                  </a:lnTo>
                  <a:lnTo>
                    <a:pt x="7594" y="3111"/>
                  </a:lnTo>
                  <a:lnTo>
                    <a:pt x="7908" y="4996"/>
                  </a:lnTo>
                  <a:cubicBezTo>
                    <a:pt x="7927" y="5073"/>
                    <a:pt x="7988" y="5121"/>
                    <a:pt x="8061" y="5121"/>
                  </a:cubicBezTo>
                  <a:cubicBezTo>
                    <a:pt x="8088" y="5121"/>
                    <a:pt x="8116" y="5115"/>
                    <a:pt x="8144" y="5101"/>
                  </a:cubicBezTo>
                  <a:cubicBezTo>
                    <a:pt x="8746" y="4760"/>
                    <a:pt x="9296" y="4341"/>
                    <a:pt x="9767" y="3844"/>
                  </a:cubicBezTo>
                  <a:cubicBezTo>
                    <a:pt x="9767" y="3713"/>
                    <a:pt x="9741" y="3582"/>
                    <a:pt x="9741" y="3477"/>
                  </a:cubicBezTo>
                  <a:lnTo>
                    <a:pt x="9741" y="3477"/>
                  </a:lnTo>
                  <a:lnTo>
                    <a:pt x="10003" y="3582"/>
                  </a:lnTo>
                  <a:cubicBezTo>
                    <a:pt x="9924" y="3687"/>
                    <a:pt x="9846" y="3765"/>
                    <a:pt x="9767" y="3844"/>
                  </a:cubicBezTo>
                  <a:lnTo>
                    <a:pt x="9977" y="5834"/>
                  </a:lnTo>
                  <a:cubicBezTo>
                    <a:pt x="9977" y="5927"/>
                    <a:pt x="10070" y="6007"/>
                    <a:pt x="10162" y="6007"/>
                  </a:cubicBezTo>
                  <a:cubicBezTo>
                    <a:pt x="10198" y="6007"/>
                    <a:pt x="10235" y="5995"/>
                    <a:pt x="10265" y="5965"/>
                  </a:cubicBezTo>
                  <a:lnTo>
                    <a:pt x="11810" y="4237"/>
                  </a:lnTo>
                  <a:lnTo>
                    <a:pt x="11731" y="3896"/>
                  </a:lnTo>
                  <a:lnTo>
                    <a:pt x="12019" y="3975"/>
                  </a:lnTo>
                  <a:lnTo>
                    <a:pt x="11810" y="4210"/>
                  </a:lnTo>
                  <a:cubicBezTo>
                    <a:pt x="11888" y="4734"/>
                    <a:pt x="11993" y="5232"/>
                    <a:pt x="12071" y="5729"/>
                  </a:cubicBezTo>
                  <a:lnTo>
                    <a:pt x="12333" y="5310"/>
                  </a:lnTo>
                  <a:lnTo>
                    <a:pt x="12045" y="3818"/>
                  </a:lnTo>
                  <a:cubicBezTo>
                    <a:pt x="12011" y="3767"/>
                    <a:pt x="11956" y="3738"/>
                    <a:pt x="11899" y="3738"/>
                  </a:cubicBezTo>
                  <a:cubicBezTo>
                    <a:pt x="11868" y="3738"/>
                    <a:pt x="11837" y="3747"/>
                    <a:pt x="11810" y="3765"/>
                  </a:cubicBezTo>
                  <a:lnTo>
                    <a:pt x="10291" y="5467"/>
                  </a:lnTo>
                  <a:lnTo>
                    <a:pt x="10343" y="5860"/>
                  </a:lnTo>
                  <a:lnTo>
                    <a:pt x="10055" y="5729"/>
                  </a:lnTo>
                  <a:cubicBezTo>
                    <a:pt x="10134" y="5650"/>
                    <a:pt x="10212" y="5572"/>
                    <a:pt x="10291" y="5467"/>
                  </a:cubicBezTo>
                  <a:cubicBezTo>
                    <a:pt x="10238" y="4813"/>
                    <a:pt x="10160" y="4158"/>
                    <a:pt x="10108" y="3477"/>
                  </a:cubicBezTo>
                  <a:cubicBezTo>
                    <a:pt x="10108" y="3403"/>
                    <a:pt x="10016" y="3329"/>
                    <a:pt x="9925" y="3329"/>
                  </a:cubicBezTo>
                  <a:cubicBezTo>
                    <a:pt x="9888" y="3329"/>
                    <a:pt x="9850" y="3342"/>
                    <a:pt x="9820" y="3372"/>
                  </a:cubicBezTo>
                  <a:cubicBezTo>
                    <a:pt x="9348" y="3896"/>
                    <a:pt x="8798" y="4341"/>
                    <a:pt x="8196" y="4708"/>
                  </a:cubicBezTo>
                  <a:lnTo>
                    <a:pt x="8222" y="4943"/>
                  </a:lnTo>
                  <a:lnTo>
                    <a:pt x="7987" y="4839"/>
                  </a:lnTo>
                  <a:cubicBezTo>
                    <a:pt x="8065" y="4786"/>
                    <a:pt x="8118" y="4760"/>
                    <a:pt x="8196" y="4708"/>
                  </a:cubicBezTo>
                  <a:cubicBezTo>
                    <a:pt x="8091" y="4053"/>
                    <a:pt x="7987" y="3425"/>
                    <a:pt x="7882" y="2770"/>
                  </a:cubicBezTo>
                  <a:cubicBezTo>
                    <a:pt x="7867" y="2696"/>
                    <a:pt x="7802" y="2664"/>
                    <a:pt x="7735" y="2664"/>
                  </a:cubicBezTo>
                  <a:cubicBezTo>
                    <a:pt x="7682" y="2664"/>
                    <a:pt x="7628" y="2684"/>
                    <a:pt x="7594" y="2718"/>
                  </a:cubicBezTo>
                  <a:lnTo>
                    <a:pt x="6075" y="3975"/>
                  </a:lnTo>
                  <a:lnTo>
                    <a:pt x="6128" y="4237"/>
                  </a:lnTo>
                  <a:lnTo>
                    <a:pt x="5866" y="4184"/>
                  </a:lnTo>
                  <a:lnTo>
                    <a:pt x="6075" y="3975"/>
                  </a:lnTo>
                  <a:cubicBezTo>
                    <a:pt x="5944" y="3268"/>
                    <a:pt x="5813" y="2535"/>
                    <a:pt x="5682" y="1801"/>
                  </a:cubicBezTo>
                  <a:cubicBezTo>
                    <a:pt x="5666" y="1737"/>
                    <a:pt x="5600" y="1692"/>
                    <a:pt x="5533" y="1692"/>
                  </a:cubicBezTo>
                  <a:cubicBezTo>
                    <a:pt x="5492" y="1692"/>
                    <a:pt x="5451" y="1709"/>
                    <a:pt x="5421" y="1749"/>
                  </a:cubicBezTo>
                  <a:lnTo>
                    <a:pt x="4164" y="3084"/>
                  </a:lnTo>
                  <a:cubicBezTo>
                    <a:pt x="4190" y="3163"/>
                    <a:pt x="4216" y="3242"/>
                    <a:pt x="4242" y="3346"/>
                  </a:cubicBezTo>
                  <a:lnTo>
                    <a:pt x="3980" y="3268"/>
                  </a:lnTo>
                  <a:lnTo>
                    <a:pt x="4164" y="3084"/>
                  </a:lnTo>
                  <a:cubicBezTo>
                    <a:pt x="3902" y="2377"/>
                    <a:pt x="3719" y="1670"/>
                    <a:pt x="3666" y="937"/>
                  </a:cubicBezTo>
                  <a:cubicBezTo>
                    <a:pt x="3648" y="829"/>
                    <a:pt x="3569" y="759"/>
                    <a:pt x="3487" y="759"/>
                  </a:cubicBezTo>
                  <a:cubicBezTo>
                    <a:pt x="3449" y="759"/>
                    <a:pt x="3411" y="773"/>
                    <a:pt x="3378" y="806"/>
                  </a:cubicBezTo>
                  <a:lnTo>
                    <a:pt x="1886" y="2089"/>
                  </a:lnTo>
                  <a:lnTo>
                    <a:pt x="1938" y="2377"/>
                  </a:lnTo>
                  <a:lnTo>
                    <a:pt x="1650" y="2299"/>
                  </a:lnTo>
                  <a:lnTo>
                    <a:pt x="1886" y="2089"/>
                  </a:lnTo>
                  <a:cubicBezTo>
                    <a:pt x="1781" y="1435"/>
                    <a:pt x="1676" y="780"/>
                    <a:pt x="1545" y="126"/>
                  </a:cubicBezTo>
                  <a:cubicBezTo>
                    <a:pt x="1526" y="49"/>
                    <a:pt x="1465" y="0"/>
                    <a:pt x="139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4741716" y="3890851"/>
              <a:ext cx="5578" cy="6680"/>
            </a:xfrm>
            <a:custGeom>
              <a:avLst/>
              <a:gdLst/>
              <a:ahLst/>
              <a:cxnLst/>
              <a:rect l="l" t="t" r="r" b="b"/>
              <a:pathLst>
                <a:path w="263" h="315" extrusionOk="0">
                  <a:moveTo>
                    <a:pt x="0" y="0"/>
                  </a:moveTo>
                  <a:lnTo>
                    <a:pt x="53" y="315"/>
                  </a:lnTo>
                  <a:lnTo>
                    <a:pt x="262" y="79"/>
                  </a:ln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4672301" y="3934731"/>
              <a:ext cx="5578" cy="7783"/>
            </a:xfrm>
            <a:custGeom>
              <a:avLst/>
              <a:gdLst/>
              <a:ahLst/>
              <a:cxnLst/>
              <a:rect l="l" t="t" r="r" b="b"/>
              <a:pathLst>
                <a:path w="263" h="367" extrusionOk="0">
                  <a:moveTo>
                    <a:pt x="0" y="0"/>
                  </a:moveTo>
                  <a:lnTo>
                    <a:pt x="26" y="367"/>
                  </a:lnTo>
                  <a:cubicBezTo>
                    <a:pt x="105" y="262"/>
                    <a:pt x="184" y="183"/>
                    <a:pt x="262" y="105"/>
                  </a:cubicBez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4634529" y="3960265"/>
              <a:ext cx="5026" cy="5026"/>
            </a:xfrm>
            <a:custGeom>
              <a:avLst/>
              <a:gdLst/>
              <a:ahLst/>
              <a:cxnLst/>
              <a:rect l="l" t="t" r="r" b="b"/>
              <a:pathLst>
                <a:path w="237" h="237" extrusionOk="0">
                  <a:moveTo>
                    <a:pt x="210" y="1"/>
                  </a:moveTo>
                  <a:lnTo>
                    <a:pt x="1" y="131"/>
                  </a:lnTo>
                  <a:lnTo>
                    <a:pt x="236" y="236"/>
                  </a:lnTo>
                  <a:lnTo>
                    <a:pt x="21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4579557" y="3900840"/>
              <a:ext cx="5578" cy="6680"/>
            </a:xfrm>
            <a:custGeom>
              <a:avLst/>
              <a:gdLst/>
              <a:ahLst/>
              <a:cxnLst/>
              <a:rect l="l" t="t" r="r" b="b"/>
              <a:pathLst>
                <a:path w="263" h="315" extrusionOk="0">
                  <a:moveTo>
                    <a:pt x="0" y="1"/>
                  </a:moveTo>
                  <a:cubicBezTo>
                    <a:pt x="0" y="106"/>
                    <a:pt x="27" y="210"/>
                    <a:pt x="53" y="315"/>
                  </a:cubicBezTo>
                  <a:lnTo>
                    <a:pt x="262" y="79"/>
                  </a:lnTo>
                  <a:lnTo>
                    <a:pt x="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4455171" y="3860989"/>
              <a:ext cx="270438" cy="126969"/>
            </a:xfrm>
            <a:custGeom>
              <a:avLst/>
              <a:gdLst/>
              <a:ahLst/>
              <a:cxnLst/>
              <a:rect l="l" t="t" r="r" b="b"/>
              <a:pathLst>
                <a:path w="12752" h="5987" extrusionOk="0">
                  <a:moveTo>
                    <a:pt x="1878" y="0"/>
                  </a:moveTo>
                  <a:cubicBezTo>
                    <a:pt x="1853" y="0"/>
                    <a:pt x="1828" y="7"/>
                    <a:pt x="1807" y="21"/>
                  </a:cubicBezTo>
                  <a:lnTo>
                    <a:pt x="367" y="911"/>
                  </a:lnTo>
                  <a:lnTo>
                    <a:pt x="131" y="1278"/>
                  </a:lnTo>
                  <a:lnTo>
                    <a:pt x="131" y="1330"/>
                  </a:lnTo>
                  <a:lnTo>
                    <a:pt x="105" y="1304"/>
                  </a:lnTo>
                  <a:lnTo>
                    <a:pt x="0" y="1487"/>
                  </a:lnTo>
                  <a:cubicBezTo>
                    <a:pt x="26" y="1487"/>
                    <a:pt x="26" y="1487"/>
                    <a:pt x="53" y="1461"/>
                  </a:cubicBezTo>
                  <a:lnTo>
                    <a:pt x="1755" y="440"/>
                  </a:lnTo>
                  <a:lnTo>
                    <a:pt x="1728" y="204"/>
                  </a:lnTo>
                  <a:lnTo>
                    <a:pt x="1964" y="309"/>
                  </a:lnTo>
                  <a:lnTo>
                    <a:pt x="1755" y="440"/>
                  </a:lnTo>
                  <a:cubicBezTo>
                    <a:pt x="1859" y="1120"/>
                    <a:pt x="1964" y="1775"/>
                    <a:pt x="2095" y="2456"/>
                  </a:cubicBezTo>
                  <a:cubicBezTo>
                    <a:pt x="2095" y="2536"/>
                    <a:pt x="2164" y="2567"/>
                    <a:pt x="2235" y="2567"/>
                  </a:cubicBezTo>
                  <a:cubicBezTo>
                    <a:pt x="2280" y="2567"/>
                    <a:pt x="2326" y="2555"/>
                    <a:pt x="2357" y="2534"/>
                  </a:cubicBezTo>
                  <a:lnTo>
                    <a:pt x="3849" y="1251"/>
                  </a:lnTo>
                  <a:cubicBezTo>
                    <a:pt x="3849" y="1147"/>
                    <a:pt x="3797" y="1042"/>
                    <a:pt x="3797" y="911"/>
                  </a:cubicBezTo>
                  <a:lnTo>
                    <a:pt x="3797" y="911"/>
                  </a:lnTo>
                  <a:lnTo>
                    <a:pt x="4085" y="1042"/>
                  </a:lnTo>
                  <a:lnTo>
                    <a:pt x="3849" y="1251"/>
                  </a:lnTo>
                  <a:cubicBezTo>
                    <a:pt x="3928" y="1985"/>
                    <a:pt x="4137" y="2718"/>
                    <a:pt x="4399" y="3425"/>
                  </a:cubicBezTo>
                  <a:cubicBezTo>
                    <a:pt x="4434" y="3495"/>
                    <a:pt x="4516" y="3541"/>
                    <a:pt x="4589" y="3541"/>
                  </a:cubicBezTo>
                  <a:cubicBezTo>
                    <a:pt x="4626" y="3541"/>
                    <a:pt x="4661" y="3529"/>
                    <a:pt x="4687" y="3503"/>
                  </a:cubicBezTo>
                  <a:lnTo>
                    <a:pt x="5892" y="2194"/>
                  </a:lnTo>
                  <a:cubicBezTo>
                    <a:pt x="5865" y="2089"/>
                    <a:pt x="5865" y="1985"/>
                    <a:pt x="5839" y="1880"/>
                  </a:cubicBezTo>
                  <a:lnTo>
                    <a:pt x="5839" y="1880"/>
                  </a:lnTo>
                  <a:lnTo>
                    <a:pt x="6101" y="1958"/>
                  </a:lnTo>
                  <a:lnTo>
                    <a:pt x="5892" y="2194"/>
                  </a:lnTo>
                  <a:cubicBezTo>
                    <a:pt x="6023" y="2901"/>
                    <a:pt x="6154" y="3608"/>
                    <a:pt x="6284" y="4315"/>
                  </a:cubicBezTo>
                  <a:cubicBezTo>
                    <a:pt x="6317" y="4397"/>
                    <a:pt x="6381" y="4438"/>
                    <a:pt x="6449" y="4438"/>
                  </a:cubicBezTo>
                  <a:cubicBezTo>
                    <a:pt x="6490" y="4438"/>
                    <a:pt x="6533" y="4423"/>
                    <a:pt x="6572" y="4393"/>
                  </a:cubicBezTo>
                  <a:lnTo>
                    <a:pt x="8065" y="3110"/>
                  </a:lnTo>
                  <a:lnTo>
                    <a:pt x="8039" y="2849"/>
                  </a:lnTo>
                  <a:lnTo>
                    <a:pt x="8039" y="2849"/>
                  </a:lnTo>
                  <a:lnTo>
                    <a:pt x="8301" y="2927"/>
                  </a:lnTo>
                  <a:lnTo>
                    <a:pt x="8065" y="3110"/>
                  </a:lnTo>
                  <a:lnTo>
                    <a:pt x="8379" y="4996"/>
                  </a:lnTo>
                  <a:cubicBezTo>
                    <a:pt x="8398" y="5072"/>
                    <a:pt x="8460" y="5121"/>
                    <a:pt x="8532" y="5121"/>
                  </a:cubicBezTo>
                  <a:cubicBezTo>
                    <a:pt x="8559" y="5121"/>
                    <a:pt x="8587" y="5115"/>
                    <a:pt x="8615" y="5100"/>
                  </a:cubicBezTo>
                  <a:cubicBezTo>
                    <a:pt x="9217" y="4760"/>
                    <a:pt x="9767" y="4341"/>
                    <a:pt x="10264" y="3844"/>
                  </a:cubicBezTo>
                  <a:lnTo>
                    <a:pt x="10212" y="3477"/>
                  </a:lnTo>
                  <a:lnTo>
                    <a:pt x="10500" y="3582"/>
                  </a:lnTo>
                  <a:cubicBezTo>
                    <a:pt x="10422" y="3660"/>
                    <a:pt x="10343" y="3739"/>
                    <a:pt x="10264" y="3844"/>
                  </a:cubicBezTo>
                  <a:lnTo>
                    <a:pt x="10448" y="5834"/>
                  </a:lnTo>
                  <a:cubicBezTo>
                    <a:pt x="10465" y="5922"/>
                    <a:pt x="10543" y="5987"/>
                    <a:pt x="10624" y="5987"/>
                  </a:cubicBezTo>
                  <a:cubicBezTo>
                    <a:pt x="10663" y="5987"/>
                    <a:pt x="10702" y="5972"/>
                    <a:pt x="10736" y="5938"/>
                  </a:cubicBezTo>
                  <a:lnTo>
                    <a:pt x="12281" y="4236"/>
                  </a:lnTo>
                  <a:lnTo>
                    <a:pt x="12228" y="3896"/>
                  </a:lnTo>
                  <a:lnTo>
                    <a:pt x="12490" y="3975"/>
                  </a:lnTo>
                  <a:lnTo>
                    <a:pt x="12281" y="4210"/>
                  </a:lnTo>
                  <a:lnTo>
                    <a:pt x="12490" y="5388"/>
                  </a:lnTo>
                  <a:lnTo>
                    <a:pt x="12752" y="4970"/>
                  </a:lnTo>
                  <a:cubicBezTo>
                    <a:pt x="12673" y="4603"/>
                    <a:pt x="12595" y="4210"/>
                    <a:pt x="12543" y="3817"/>
                  </a:cubicBezTo>
                  <a:cubicBezTo>
                    <a:pt x="12511" y="3754"/>
                    <a:pt x="12450" y="3719"/>
                    <a:pt x="12390" y="3719"/>
                  </a:cubicBezTo>
                  <a:cubicBezTo>
                    <a:pt x="12351" y="3719"/>
                    <a:pt x="12312" y="3734"/>
                    <a:pt x="12281" y="3765"/>
                  </a:cubicBezTo>
                  <a:cubicBezTo>
                    <a:pt x="11783" y="4315"/>
                    <a:pt x="11286" y="4891"/>
                    <a:pt x="10762" y="5441"/>
                  </a:cubicBezTo>
                  <a:lnTo>
                    <a:pt x="10814" y="5834"/>
                  </a:lnTo>
                  <a:lnTo>
                    <a:pt x="10526" y="5729"/>
                  </a:lnTo>
                  <a:cubicBezTo>
                    <a:pt x="10605" y="5624"/>
                    <a:pt x="10683" y="5546"/>
                    <a:pt x="10762" y="5441"/>
                  </a:cubicBezTo>
                  <a:cubicBezTo>
                    <a:pt x="10710" y="4786"/>
                    <a:pt x="10631" y="4132"/>
                    <a:pt x="10552" y="3477"/>
                  </a:cubicBezTo>
                  <a:cubicBezTo>
                    <a:pt x="10552" y="3384"/>
                    <a:pt x="10472" y="3303"/>
                    <a:pt x="10388" y="3303"/>
                  </a:cubicBezTo>
                  <a:cubicBezTo>
                    <a:pt x="10355" y="3303"/>
                    <a:pt x="10321" y="3316"/>
                    <a:pt x="10291" y="3346"/>
                  </a:cubicBezTo>
                  <a:cubicBezTo>
                    <a:pt x="9819" y="3870"/>
                    <a:pt x="9243" y="4315"/>
                    <a:pt x="8641" y="4682"/>
                  </a:cubicBezTo>
                  <a:lnTo>
                    <a:pt x="8693" y="4917"/>
                  </a:lnTo>
                  <a:lnTo>
                    <a:pt x="8458" y="4812"/>
                  </a:lnTo>
                  <a:lnTo>
                    <a:pt x="8641" y="4682"/>
                  </a:lnTo>
                  <a:cubicBezTo>
                    <a:pt x="8536" y="4027"/>
                    <a:pt x="8432" y="3398"/>
                    <a:pt x="8327" y="2770"/>
                  </a:cubicBezTo>
                  <a:cubicBezTo>
                    <a:pt x="8327" y="2688"/>
                    <a:pt x="8255" y="2647"/>
                    <a:pt x="8182" y="2647"/>
                  </a:cubicBezTo>
                  <a:cubicBezTo>
                    <a:pt x="8139" y="2647"/>
                    <a:pt x="8094" y="2662"/>
                    <a:pt x="8065" y="2692"/>
                  </a:cubicBezTo>
                  <a:lnTo>
                    <a:pt x="6546" y="3975"/>
                  </a:lnTo>
                  <a:lnTo>
                    <a:pt x="6599" y="4236"/>
                  </a:lnTo>
                  <a:lnTo>
                    <a:pt x="6337" y="4158"/>
                  </a:lnTo>
                  <a:lnTo>
                    <a:pt x="6546" y="3975"/>
                  </a:lnTo>
                  <a:cubicBezTo>
                    <a:pt x="6415" y="3241"/>
                    <a:pt x="6284" y="2508"/>
                    <a:pt x="6154" y="1801"/>
                  </a:cubicBezTo>
                  <a:cubicBezTo>
                    <a:pt x="6137" y="1719"/>
                    <a:pt x="6070" y="1679"/>
                    <a:pt x="6002" y="1679"/>
                  </a:cubicBezTo>
                  <a:cubicBezTo>
                    <a:pt x="5962" y="1679"/>
                    <a:pt x="5921" y="1693"/>
                    <a:pt x="5892" y="1723"/>
                  </a:cubicBezTo>
                  <a:lnTo>
                    <a:pt x="4635" y="3084"/>
                  </a:lnTo>
                  <a:cubicBezTo>
                    <a:pt x="4687" y="3163"/>
                    <a:pt x="4713" y="3241"/>
                    <a:pt x="4740" y="3346"/>
                  </a:cubicBezTo>
                  <a:lnTo>
                    <a:pt x="4478" y="3268"/>
                  </a:lnTo>
                  <a:lnTo>
                    <a:pt x="4635" y="3084"/>
                  </a:lnTo>
                  <a:cubicBezTo>
                    <a:pt x="4373" y="2377"/>
                    <a:pt x="4216" y="1644"/>
                    <a:pt x="4137" y="911"/>
                  </a:cubicBezTo>
                  <a:cubicBezTo>
                    <a:pt x="4137" y="822"/>
                    <a:pt x="4053" y="758"/>
                    <a:pt x="3967" y="758"/>
                  </a:cubicBezTo>
                  <a:cubicBezTo>
                    <a:pt x="3925" y="758"/>
                    <a:pt x="3883" y="772"/>
                    <a:pt x="3849" y="806"/>
                  </a:cubicBezTo>
                  <a:lnTo>
                    <a:pt x="2383" y="2089"/>
                  </a:lnTo>
                  <a:lnTo>
                    <a:pt x="2409" y="2351"/>
                  </a:lnTo>
                  <a:lnTo>
                    <a:pt x="2147" y="2299"/>
                  </a:lnTo>
                  <a:lnTo>
                    <a:pt x="2357" y="2089"/>
                  </a:lnTo>
                  <a:cubicBezTo>
                    <a:pt x="2278" y="1435"/>
                    <a:pt x="2173" y="780"/>
                    <a:pt x="2043" y="125"/>
                  </a:cubicBezTo>
                  <a:cubicBezTo>
                    <a:pt x="2023" y="49"/>
                    <a:pt x="1948" y="0"/>
                    <a:pt x="18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4714506" y="3944168"/>
              <a:ext cx="6129" cy="6680"/>
            </a:xfrm>
            <a:custGeom>
              <a:avLst/>
              <a:gdLst/>
              <a:ahLst/>
              <a:cxnLst/>
              <a:rect l="l" t="t" r="r" b="b"/>
              <a:pathLst>
                <a:path w="289" h="315" extrusionOk="0">
                  <a:moveTo>
                    <a:pt x="0" y="0"/>
                  </a:moveTo>
                  <a:lnTo>
                    <a:pt x="79" y="314"/>
                  </a:lnTo>
                  <a:lnTo>
                    <a:pt x="288" y="79"/>
                  </a:ln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4625643" y="3921391"/>
              <a:ext cx="5578" cy="5578"/>
            </a:xfrm>
            <a:custGeom>
              <a:avLst/>
              <a:gdLst/>
              <a:ahLst/>
              <a:cxnLst/>
              <a:rect l="l" t="t" r="r" b="b"/>
              <a:pathLst>
                <a:path w="263" h="263" extrusionOk="0">
                  <a:moveTo>
                    <a:pt x="1" y="1"/>
                  </a:moveTo>
                  <a:lnTo>
                    <a:pt x="53" y="262"/>
                  </a:lnTo>
                  <a:lnTo>
                    <a:pt x="263" y="79"/>
                  </a:lnTo>
                  <a:lnTo>
                    <a:pt x="1"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4500705" y="3905294"/>
              <a:ext cx="5578" cy="5578"/>
            </a:xfrm>
            <a:custGeom>
              <a:avLst/>
              <a:gdLst/>
              <a:ahLst/>
              <a:cxnLst/>
              <a:rect l="l" t="t" r="r" b="b"/>
              <a:pathLst>
                <a:path w="263" h="263" extrusionOk="0">
                  <a:moveTo>
                    <a:pt x="236" y="0"/>
                  </a:moveTo>
                  <a:lnTo>
                    <a:pt x="0" y="210"/>
                  </a:lnTo>
                  <a:lnTo>
                    <a:pt x="262" y="262"/>
                  </a:lnTo>
                  <a:lnTo>
                    <a:pt x="236"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4590098" y="3945271"/>
              <a:ext cx="5578" cy="5578"/>
            </a:xfrm>
            <a:custGeom>
              <a:avLst/>
              <a:gdLst/>
              <a:ahLst/>
              <a:cxnLst/>
              <a:rect l="l" t="t" r="r" b="b"/>
              <a:pathLst>
                <a:path w="263" h="263" extrusionOk="0">
                  <a:moveTo>
                    <a:pt x="210" y="1"/>
                  </a:moveTo>
                  <a:lnTo>
                    <a:pt x="1" y="184"/>
                  </a:lnTo>
                  <a:lnTo>
                    <a:pt x="263" y="262"/>
                  </a:lnTo>
                  <a:lnTo>
                    <a:pt x="21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4550120" y="3925844"/>
              <a:ext cx="5578" cy="5556"/>
            </a:xfrm>
            <a:custGeom>
              <a:avLst/>
              <a:gdLst/>
              <a:ahLst/>
              <a:cxnLst/>
              <a:rect l="l" t="t" r="r" b="b"/>
              <a:pathLst>
                <a:path w="263" h="262" extrusionOk="0">
                  <a:moveTo>
                    <a:pt x="158" y="0"/>
                  </a:moveTo>
                  <a:lnTo>
                    <a:pt x="1" y="183"/>
                  </a:lnTo>
                  <a:lnTo>
                    <a:pt x="263" y="262"/>
                  </a:lnTo>
                  <a:cubicBezTo>
                    <a:pt x="236" y="183"/>
                    <a:pt x="210" y="79"/>
                    <a:pt x="1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4457949" y="3887521"/>
              <a:ext cx="573" cy="1124"/>
            </a:xfrm>
            <a:custGeom>
              <a:avLst/>
              <a:gdLst/>
              <a:ahLst/>
              <a:cxnLst/>
              <a:rect l="l" t="t" r="r" b="b"/>
              <a:pathLst>
                <a:path w="27" h="53" extrusionOk="0">
                  <a:moveTo>
                    <a:pt x="26" y="0"/>
                  </a:moveTo>
                  <a:lnTo>
                    <a:pt x="0" y="53"/>
                  </a:lnTo>
                  <a:lnTo>
                    <a:pt x="26" y="53"/>
                  </a:lnTo>
                  <a:lnTo>
                    <a:pt x="26"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4678409" y="3976362"/>
              <a:ext cx="6129" cy="8356"/>
            </a:xfrm>
            <a:custGeom>
              <a:avLst/>
              <a:gdLst/>
              <a:ahLst/>
              <a:cxnLst/>
              <a:rect l="l" t="t" r="r" b="b"/>
              <a:pathLst>
                <a:path w="289" h="394" extrusionOk="0">
                  <a:moveTo>
                    <a:pt x="236" y="1"/>
                  </a:moveTo>
                  <a:cubicBezTo>
                    <a:pt x="157" y="106"/>
                    <a:pt x="79" y="184"/>
                    <a:pt x="0" y="289"/>
                  </a:cubicBezTo>
                  <a:lnTo>
                    <a:pt x="288" y="394"/>
                  </a:lnTo>
                  <a:lnTo>
                    <a:pt x="23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4536250" y="3880289"/>
              <a:ext cx="5556" cy="6702"/>
            </a:xfrm>
            <a:custGeom>
              <a:avLst/>
              <a:gdLst/>
              <a:ahLst/>
              <a:cxnLst/>
              <a:rect l="l" t="t" r="r" b="b"/>
              <a:pathLst>
                <a:path w="262" h="316" extrusionOk="0">
                  <a:moveTo>
                    <a:pt x="0" y="1"/>
                  </a:moveTo>
                  <a:cubicBezTo>
                    <a:pt x="0" y="106"/>
                    <a:pt x="26" y="210"/>
                    <a:pt x="26" y="315"/>
                  </a:cubicBezTo>
                  <a:lnTo>
                    <a:pt x="262" y="132"/>
                  </a:lnTo>
                  <a:lnTo>
                    <a:pt x="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4492370" y="3865316"/>
              <a:ext cx="5026" cy="4454"/>
            </a:xfrm>
            <a:custGeom>
              <a:avLst/>
              <a:gdLst/>
              <a:ahLst/>
              <a:cxnLst/>
              <a:rect l="l" t="t" r="r" b="b"/>
              <a:pathLst>
                <a:path w="237" h="210" extrusionOk="0">
                  <a:moveTo>
                    <a:pt x="1" y="0"/>
                  </a:moveTo>
                  <a:lnTo>
                    <a:pt x="27" y="209"/>
                  </a:lnTo>
                  <a:lnTo>
                    <a:pt x="236" y="79"/>
                  </a:lnTo>
                  <a:lnTo>
                    <a:pt x="1"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4645642" y="3988027"/>
              <a:ext cx="5578" cy="7804"/>
            </a:xfrm>
            <a:custGeom>
              <a:avLst/>
              <a:gdLst/>
              <a:ahLst/>
              <a:cxnLst/>
              <a:rect l="l" t="t" r="r" b="b"/>
              <a:pathLst>
                <a:path w="263" h="368" extrusionOk="0">
                  <a:moveTo>
                    <a:pt x="0" y="1"/>
                  </a:moveTo>
                  <a:lnTo>
                    <a:pt x="27" y="367"/>
                  </a:lnTo>
                  <a:cubicBezTo>
                    <a:pt x="105" y="289"/>
                    <a:pt x="210" y="210"/>
                    <a:pt x="262" y="105"/>
                  </a:cubicBezTo>
                  <a:lnTo>
                    <a:pt x="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4424631" y="3914731"/>
              <a:ext cx="273768" cy="126969"/>
            </a:xfrm>
            <a:custGeom>
              <a:avLst/>
              <a:gdLst/>
              <a:ahLst/>
              <a:cxnLst/>
              <a:rect l="l" t="t" r="r" b="b"/>
              <a:pathLst>
                <a:path w="12909" h="5987" extrusionOk="0">
                  <a:moveTo>
                    <a:pt x="2080" y="0"/>
                  </a:moveTo>
                  <a:cubicBezTo>
                    <a:pt x="2048" y="0"/>
                    <a:pt x="2016" y="9"/>
                    <a:pt x="1990" y="27"/>
                  </a:cubicBezTo>
                  <a:lnTo>
                    <a:pt x="288" y="1048"/>
                  </a:lnTo>
                  <a:lnTo>
                    <a:pt x="314" y="1310"/>
                  </a:lnTo>
                  <a:lnTo>
                    <a:pt x="79" y="1179"/>
                  </a:lnTo>
                  <a:lnTo>
                    <a:pt x="288" y="1048"/>
                  </a:lnTo>
                  <a:lnTo>
                    <a:pt x="288" y="838"/>
                  </a:lnTo>
                  <a:lnTo>
                    <a:pt x="0" y="1283"/>
                  </a:lnTo>
                  <a:lnTo>
                    <a:pt x="0" y="1310"/>
                  </a:lnTo>
                  <a:cubicBezTo>
                    <a:pt x="0" y="1413"/>
                    <a:pt x="81" y="1483"/>
                    <a:pt x="167" y="1483"/>
                  </a:cubicBezTo>
                  <a:cubicBezTo>
                    <a:pt x="190" y="1483"/>
                    <a:pt x="213" y="1478"/>
                    <a:pt x="236" y="1467"/>
                  </a:cubicBezTo>
                  <a:lnTo>
                    <a:pt x="1938" y="419"/>
                  </a:lnTo>
                  <a:lnTo>
                    <a:pt x="1912" y="210"/>
                  </a:lnTo>
                  <a:lnTo>
                    <a:pt x="1912" y="210"/>
                  </a:lnTo>
                  <a:lnTo>
                    <a:pt x="2147" y="288"/>
                  </a:lnTo>
                  <a:lnTo>
                    <a:pt x="1938" y="419"/>
                  </a:lnTo>
                  <a:cubicBezTo>
                    <a:pt x="2042" y="1100"/>
                    <a:pt x="2147" y="1781"/>
                    <a:pt x="2252" y="2436"/>
                  </a:cubicBezTo>
                  <a:cubicBezTo>
                    <a:pt x="2268" y="2517"/>
                    <a:pt x="2346" y="2558"/>
                    <a:pt x="2421" y="2558"/>
                  </a:cubicBezTo>
                  <a:cubicBezTo>
                    <a:pt x="2466" y="2558"/>
                    <a:pt x="2510" y="2544"/>
                    <a:pt x="2540" y="2514"/>
                  </a:cubicBezTo>
                  <a:lnTo>
                    <a:pt x="4032" y="1231"/>
                  </a:lnTo>
                  <a:cubicBezTo>
                    <a:pt x="4032" y="1126"/>
                    <a:pt x="3980" y="1022"/>
                    <a:pt x="3980" y="917"/>
                  </a:cubicBezTo>
                  <a:lnTo>
                    <a:pt x="3980" y="917"/>
                  </a:lnTo>
                  <a:lnTo>
                    <a:pt x="4268" y="1022"/>
                  </a:lnTo>
                  <a:lnTo>
                    <a:pt x="4032" y="1231"/>
                  </a:lnTo>
                  <a:cubicBezTo>
                    <a:pt x="4111" y="1990"/>
                    <a:pt x="4294" y="2724"/>
                    <a:pt x="4582" y="3404"/>
                  </a:cubicBezTo>
                  <a:cubicBezTo>
                    <a:pt x="4615" y="3486"/>
                    <a:pt x="4678" y="3527"/>
                    <a:pt x="4747" y="3527"/>
                  </a:cubicBezTo>
                  <a:cubicBezTo>
                    <a:pt x="4788" y="3527"/>
                    <a:pt x="4831" y="3512"/>
                    <a:pt x="4870" y="3483"/>
                  </a:cubicBezTo>
                  <a:lnTo>
                    <a:pt x="6101" y="2174"/>
                  </a:lnTo>
                  <a:cubicBezTo>
                    <a:pt x="6075" y="2069"/>
                    <a:pt x="6075" y="1964"/>
                    <a:pt x="6049" y="1859"/>
                  </a:cubicBezTo>
                  <a:lnTo>
                    <a:pt x="6049" y="1859"/>
                  </a:lnTo>
                  <a:lnTo>
                    <a:pt x="6310" y="1938"/>
                  </a:lnTo>
                  <a:lnTo>
                    <a:pt x="6101" y="2174"/>
                  </a:lnTo>
                  <a:cubicBezTo>
                    <a:pt x="6232" y="2881"/>
                    <a:pt x="6363" y="3588"/>
                    <a:pt x="6494" y="4295"/>
                  </a:cubicBezTo>
                  <a:cubicBezTo>
                    <a:pt x="6510" y="4376"/>
                    <a:pt x="6578" y="4417"/>
                    <a:pt x="6645" y="4417"/>
                  </a:cubicBezTo>
                  <a:cubicBezTo>
                    <a:pt x="6686" y="4417"/>
                    <a:pt x="6726" y="4403"/>
                    <a:pt x="6756" y="4373"/>
                  </a:cubicBezTo>
                  <a:lnTo>
                    <a:pt x="8274" y="3116"/>
                  </a:lnTo>
                  <a:lnTo>
                    <a:pt x="8222" y="2828"/>
                  </a:lnTo>
                  <a:lnTo>
                    <a:pt x="8510" y="2907"/>
                  </a:lnTo>
                  <a:lnTo>
                    <a:pt x="8274" y="3116"/>
                  </a:lnTo>
                  <a:lnTo>
                    <a:pt x="8589" y="5002"/>
                  </a:lnTo>
                  <a:cubicBezTo>
                    <a:pt x="8606" y="5071"/>
                    <a:pt x="8658" y="5106"/>
                    <a:pt x="8722" y="5106"/>
                  </a:cubicBezTo>
                  <a:cubicBezTo>
                    <a:pt x="8754" y="5106"/>
                    <a:pt x="8789" y="5098"/>
                    <a:pt x="8824" y="5080"/>
                  </a:cubicBezTo>
                  <a:cubicBezTo>
                    <a:pt x="9426" y="4740"/>
                    <a:pt x="9976" y="4321"/>
                    <a:pt x="10448" y="3823"/>
                  </a:cubicBezTo>
                  <a:lnTo>
                    <a:pt x="10421" y="3457"/>
                  </a:lnTo>
                  <a:lnTo>
                    <a:pt x="10709" y="3561"/>
                  </a:lnTo>
                  <a:cubicBezTo>
                    <a:pt x="10631" y="3666"/>
                    <a:pt x="10552" y="3745"/>
                    <a:pt x="10448" y="3823"/>
                  </a:cubicBezTo>
                  <a:lnTo>
                    <a:pt x="10657" y="5813"/>
                  </a:lnTo>
                  <a:cubicBezTo>
                    <a:pt x="10657" y="5907"/>
                    <a:pt x="10751" y="5987"/>
                    <a:pt x="10842" y="5987"/>
                  </a:cubicBezTo>
                  <a:cubicBezTo>
                    <a:pt x="10879" y="5987"/>
                    <a:pt x="10915" y="5974"/>
                    <a:pt x="10945" y="5944"/>
                  </a:cubicBezTo>
                  <a:lnTo>
                    <a:pt x="12490" y="4216"/>
                  </a:lnTo>
                  <a:lnTo>
                    <a:pt x="12438" y="3902"/>
                  </a:lnTo>
                  <a:lnTo>
                    <a:pt x="12699" y="3954"/>
                  </a:lnTo>
                  <a:lnTo>
                    <a:pt x="12490" y="4216"/>
                  </a:lnTo>
                  <a:lnTo>
                    <a:pt x="12647" y="5054"/>
                  </a:lnTo>
                  <a:lnTo>
                    <a:pt x="12909" y="4635"/>
                  </a:lnTo>
                  <a:cubicBezTo>
                    <a:pt x="12857" y="4373"/>
                    <a:pt x="12804" y="4085"/>
                    <a:pt x="12752" y="3797"/>
                  </a:cubicBezTo>
                  <a:cubicBezTo>
                    <a:pt x="12721" y="3721"/>
                    <a:pt x="12655" y="3680"/>
                    <a:pt x="12590" y="3680"/>
                  </a:cubicBezTo>
                  <a:cubicBezTo>
                    <a:pt x="12543" y="3680"/>
                    <a:pt x="12497" y="3701"/>
                    <a:pt x="12464" y="3745"/>
                  </a:cubicBezTo>
                  <a:cubicBezTo>
                    <a:pt x="11966" y="4295"/>
                    <a:pt x="11443" y="4871"/>
                    <a:pt x="10945" y="5447"/>
                  </a:cubicBezTo>
                  <a:lnTo>
                    <a:pt x="10997" y="5813"/>
                  </a:lnTo>
                  <a:lnTo>
                    <a:pt x="10709" y="5709"/>
                  </a:lnTo>
                  <a:lnTo>
                    <a:pt x="10945" y="5447"/>
                  </a:lnTo>
                  <a:cubicBezTo>
                    <a:pt x="10893" y="4792"/>
                    <a:pt x="10814" y="4138"/>
                    <a:pt x="10736" y="3483"/>
                  </a:cubicBezTo>
                  <a:cubicBezTo>
                    <a:pt x="10736" y="3389"/>
                    <a:pt x="10655" y="3309"/>
                    <a:pt x="10572" y="3309"/>
                  </a:cubicBezTo>
                  <a:cubicBezTo>
                    <a:pt x="10538" y="3309"/>
                    <a:pt x="10504" y="3322"/>
                    <a:pt x="10474" y="3352"/>
                  </a:cubicBezTo>
                  <a:cubicBezTo>
                    <a:pt x="9976" y="3876"/>
                    <a:pt x="9426" y="4321"/>
                    <a:pt x="8824" y="4687"/>
                  </a:cubicBezTo>
                  <a:lnTo>
                    <a:pt x="8877" y="4923"/>
                  </a:lnTo>
                  <a:lnTo>
                    <a:pt x="8615" y="4818"/>
                  </a:lnTo>
                  <a:cubicBezTo>
                    <a:pt x="8693" y="4792"/>
                    <a:pt x="8772" y="4740"/>
                    <a:pt x="8824" y="4687"/>
                  </a:cubicBezTo>
                  <a:cubicBezTo>
                    <a:pt x="8719" y="4033"/>
                    <a:pt x="8615" y="3404"/>
                    <a:pt x="8510" y="2776"/>
                  </a:cubicBezTo>
                  <a:cubicBezTo>
                    <a:pt x="8510" y="2684"/>
                    <a:pt x="8447" y="2646"/>
                    <a:pt x="8379" y="2646"/>
                  </a:cubicBezTo>
                  <a:cubicBezTo>
                    <a:pt x="8331" y="2646"/>
                    <a:pt x="8281" y="2665"/>
                    <a:pt x="8248" y="2697"/>
                  </a:cubicBezTo>
                  <a:lnTo>
                    <a:pt x="6729" y="3954"/>
                  </a:lnTo>
                  <a:lnTo>
                    <a:pt x="6782" y="4242"/>
                  </a:lnTo>
                  <a:lnTo>
                    <a:pt x="6494" y="4164"/>
                  </a:lnTo>
                  <a:lnTo>
                    <a:pt x="6729" y="3954"/>
                  </a:lnTo>
                  <a:cubicBezTo>
                    <a:pt x="6599" y="3247"/>
                    <a:pt x="6468" y="2514"/>
                    <a:pt x="6337" y="1807"/>
                  </a:cubicBezTo>
                  <a:cubicBezTo>
                    <a:pt x="6304" y="1724"/>
                    <a:pt x="6239" y="1673"/>
                    <a:pt x="6169" y="1673"/>
                  </a:cubicBezTo>
                  <a:cubicBezTo>
                    <a:pt x="6129" y="1673"/>
                    <a:pt x="6087" y="1690"/>
                    <a:pt x="6049" y="1729"/>
                  </a:cubicBezTo>
                  <a:lnTo>
                    <a:pt x="4818" y="3064"/>
                  </a:lnTo>
                  <a:cubicBezTo>
                    <a:pt x="4844" y="3143"/>
                    <a:pt x="4870" y="3247"/>
                    <a:pt x="4897" y="3326"/>
                  </a:cubicBezTo>
                  <a:lnTo>
                    <a:pt x="4635" y="3247"/>
                  </a:lnTo>
                  <a:lnTo>
                    <a:pt x="4818" y="3064"/>
                  </a:lnTo>
                  <a:cubicBezTo>
                    <a:pt x="4530" y="2357"/>
                    <a:pt x="4373" y="1650"/>
                    <a:pt x="4294" y="917"/>
                  </a:cubicBezTo>
                  <a:cubicBezTo>
                    <a:pt x="4294" y="809"/>
                    <a:pt x="4220" y="738"/>
                    <a:pt x="4140" y="738"/>
                  </a:cubicBezTo>
                  <a:cubicBezTo>
                    <a:pt x="4103" y="738"/>
                    <a:pt x="4065" y="753"/>
                    <a:pt x="4032" y="786"/>
                  </a:cubicBezTo>
                  <a:lnTo>
                    <a:pt x="2540" y="2069"/>
                  </a:lnTo>
                  <a:lnTo>
                    <a:pt x="2566" y="2357"/>
                  </a:lnTo>
                  <a:lnTo>
                    <a:pt x="2304" y="2278"/>
                  </a:lnTo>
                  <a:lnTo>
                    <a:pt x="2540" y="2069"/>
                  </a:lnTo>
                  <a:cubicBezTo>
                    <a:pt x="2435" y="1414"/>
                    <a:pt x="2330" y="760"/>
                    <a:pt x="2226" y="105"/>
                  </a:cubicBezTo>
                  <a:cubicBezTo>
                    <a:pt x="2208" y="35"/>
                    <a:pt x="2144" y="0"/>
                    <a:pt x="20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4598984" y="3974708"/>
              <a:ext cx="5578" cy="5578"/>
            </a:xfrm>
            <a:custGeom>
              <a:avLst/>
              <a:gdLst/>
              <a:ahLst/>
              <a:cxnLst/>
              <a:rect l="l" t="t" r="r" b="b"/>
              <a:pathLst>
                <a:path w="263" h="263" extrusionOk="0">
                  <a:moveTo>
                    <a:pt x="1" y="0"/>
                  </a:moveTo>
                  <a:lnTo>
                    <a:pt x="53" y="262"/>
                  </a:lnTo>
                  <a:lnTo>
                    <a:pt x="263" y="79"/>
                  </a:lnTo>
                  <a:lnTo>
                    <a:pt x="1"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4687847" y="3997465"/>
              <a:ext cx="6129" cy="6702"/>
            </a:xfrm>
            <a:custGeom>
              <a:avLst/>
              <a:gdLst/>
              <a:ahLst/>
              <a:cxnLst/>
              <a:rect l="l" t="t" r="r" b="b"/>
              <a:pathLst>
                <a:path w="289" h="316" extrusionOk="0">
                  <a:moveTo>
                    <a:pt x="0" y="1"/>
                  </a:moveTo>
                  <a:lnTo>
                    <a:pt x="79" y="315"/>
                  </a:lnTo>
                  <a:lnTo>
                    <a:pt x="288" y="79"/>
                  </a:lnTo>
                  <a:lnTo>
                    <a:pt x="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4509040" y="3933607"/>
              <a:ext cx="6129" cy="7253"/>
            </a:xfrm>
            <a:custGeom>
              <a:avLst/>
              <a:gdLst/>
              <a:ahLst/>
              <a:cxnLst/>
              <a:rect l="l" t="t" r="r" b="b"/>
              <a:pathLst>
                <a:path w="289" h="342" extrusionOk="0">
                  <a:moveTo>
                    <a:pt x="0" y="1"/>
                  </a:moveTo>
                  <a:cubicBezTo>
                    <a:pt x="0" y="105"/>
                    <a:pt x="52" y="210"/>
                    <a:pt x="52" y="341"/>
                  </a:cubicBezTo>
                  <a:lnTo>
                    <a:pt x="288" y="132"/>
                  </a:lnTo>
                  <a:lnTo>
                    <a:pt x="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4562888" y="3998589"/>
              <a:ext cx="6129" cy="5578"/>
            </a:xfrm>
            <a:custGeom>
              <a:avLst/>
              <a:gdLst/>
              <a:ahLst/>
              <a:cxnLst/>
              <a:rect l="l" t="t" r="r" b="b"/>
              <a:pathLst>
                <a:path w="289" h="263" extrusionOk="0">
                  <a:moveTo>
                    <a:pt x="237" y="0"/>
                  </a:moveTo>
                  <a:lnTo>
                    <a:pt x="1" y="184"/>
                  </a:lnTo>
                  <a:lnTo>
                    <a:pt x="289" y="262"/>
                  </a:lnTo>
                  <a:lnTo>
                    <a:pt x="289" y="262"/>
                  </a:lnTo>
                  <a:lnTo>
                    <a:pt x="23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4607871" y="4014134"/>
              <a:ext cx="5026" cy="4454"/>
            </a:xfrm>
            <a:custGeom>
              <a:avLst/>
              <a:gdLst/>
              <a:ahLst/>
              <a:cxnLst/>
              <a:rect l="l" t="t" r="r" b="b"/>
              <a:pathLst>
                <a:path w="237" h="210" extrusionOk="0">
                  <a:moveTo>
                    <a:pt x="210" y="0"/>
                  </a:moveTo>
                  <a:cubicBezTo>
                    <a:pt x="132" y="27"/>
                    <a:pt x="79" y="79"/>
                    <a:pt x="1" y="105"/>
                  </a:cubicBezTo>
                  <a:lnTo>
                    <a:pt x="237" y="210"/>
                  </a:lnTo>
                  <a:lnTo>
                    <a:pt x="21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4552347" y="3954157"/>
              <a:ext cx="6129" cy="6680"/>
            </a:xfrm>
            <a:custGeom>
              <a:avLst/>
              <a:gdLst/>
              <a:ahLst/>
              <a:cxnLst/>
              <a:rect l="l" t="t" r="r" b="b"/>
              <a:pathLst>
                <a:path w="289" h="315" extrusionOk="0">
                  <a:moveTo>
                    <a:pt x="0" y="0"/>
                  </a:moveTo>
                  <a:lnTo>
                    <a:pt x="0" y="0"/>
                  </a:lnTo>
                  <a:cubicBezTo>
                    <a:pt x="27" y="105"/>
                    <a:pt x="53" y="210"/>
                    <a:pt x="53" y="315"/>
                  </a:cubicBezTo>
                  <a:lnTo>
                    <a:pt x="288" y="79"/>
                  </a:ln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6"/>
            <p:cNvSpPr/>
            <p:nvPr/>
          </p:nvSpPr>
          <p:spPr>
            <a:xfrm>
              <a:off x="4651750" y="4030231"/>
              <a:ext cx="6129" cy="7804"/>
            </a:xfrm>
            <a:custGeom>
              <a:avLst/>
              <a:gdLst/>
              <a:ahLst/>
              <a:cxnLst/>
              <a:rect l="l" t="t" r="r" b="b"/>
              <a:pathLst>
                <a:path w="289" h="368" extrusionOk="0">
                  <a:moveTo>
                    <a:pt x="236" y="1"/>
                  </a:moveTo>
                  <a:lnTo>
                    <a:pt x="0" y="263"/>
                  </a:lnTo>
                  <a:lnTo>
                    <a:pt x="288" y="367"/>
                  </a:lnTo>
                  <a:lnTo>
                    <a:pt x="23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4522910" y="3979141"/>
              <a:ext cx="6129" cy="5578"/>
            </a:xfrm>
            <a:custGeom>
              <a:avLst/>
              <a:gdLst/>
              <a:ahLst/>
              <a:cxnLst/>
              <a:rect l="l" t="t" r="r" b="b"/>
              <a:pathLst>
                <a:path w="289" h="263" extrusionOk="0">
                  <a:moveTo>
                    <a:pt x="184" y="1"/>
                  </a:moveTo>
                  <a:lnTo>
                    <a:pt x="1" y="184"/>
                  </a:lnTo>
                  <a:lnTo>
                    <a:pt x="289" y="263"/>
                  </a:lnTo>
                  <a:cubicBezTo>
                    <a:pt x="236" y="184"/>
                    <a:pt x="210" y="106"/>
                    <a:pt x="1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a:off x="4474046" y="3958590"/>
              <a:ext cx="5578" cy="5578"/>
            </a:xfrm>
            <a:custGeom>
              <a:avLst/>
              <a:gdLst/>
              <a:ahLst/>
              <a:cxnLst/>
              <a:rect l="l" t="t" r="r" b="b"/>
              <a:pathLst>
                <a:path w="263" h="263" extrusionOk="0">
                  <a:moveTo>
                    <a:pt x="210" y="1"/>
                  </a:moveTo>
                  <a:lnTo>
                    <a:pt x="0" y="184"/>
                  </a:lnTo>
                  <a:lnTo>
                    <a:pt x="262" y="263"/>
                  </a:lnTo>
                  <a:lnTo>
                    <a:pt x="21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a:off x="4465160" y="3918612"/>
              <a:ext cx="5578" cy="4475"/>
            </a:xfrm>
            <a:custGeom>
              <a:avLst/>
              <a:gdLst/>
              <a:ahLst/>
              <a:cxnLst/>
              <a:rect l="l" t="t" r="r" b="b"/>
              <a:pathLst>
                <a:path w="263" h="211" extrusionOk="0">
                  <a:moveTo>
                    <a:pt x="1" y="1"/>
                  </a:moveTo>
                  <a:lnTo>
                    <a:pt x="53" y="210"/>
                  </a:lnTo>
                  <a:lnTo>
                    <a:pt x="262" y="105"/>
                  </a:lnTo>
                  <a:lnTo>
                    <a:pt x="1"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a:off x="4426837" y="3936385"/>
              <a:ext cx="5026" cy="6129"/>
            </a:xfrm>
            <a:custGeom>
              <a:avLst/>
              <a:gdLst/>
              <a:ahLst/>
              <a:cxnLst/>
              <a:rect l="l" t="t" r="r" b="b"/>
              <a:pathLst>
                <a:path w="237" h="289" extrusionOk="0">
                  <a:moveTo>
                    <a:pt x="210" y="1"/>
                  </a:moveTo>
                  <a:lnTo>
                    <a:pt x="1" y="132"/>
                  </a:lnTo>
                  <a:lnTo>
                    <a:pt x="236" y="289"/>
                  </a:lnTo>
                  <a:lnTo>
                    <a:pt x="21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6"/>
            <p:cNvSpPr/>
            <p:nvPr/>
          </p:nvSpPr>
          <p:spPr>
            <a:xfrm>
              <a:off x="4618984" y="4041345"/>
              <a:ext cx="5578" cy="7783"/>
            </a:xfrm>
            <a:custGeom>
              <a:avLst/>
              <a:gdLst/>
              <a:ahLst/>
              <a:cxnLst/>
              <a:rect l="l" t="t" r="r" b="b"/>
              <a:pathLst>
                <a:path w="263" h="367" extrusionOk="0">
                  <a:moveTo>
                    <a:pt x="1" y="0"/>
                  </a:moveTo>
                  <a:lnTo>
                    <a:pt x="27" y="367"/>
                  </a:lnTo>
                  <a:cubicBezTo>
                    <a:pt x="105" y="288"/>
                    <a:pt x="184" y="210"/>
                    <a:pt x="262" y="131"/>
                  </a:cubicBezTo>
                  <a:lnTo>
                    <a:pt x="1"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6"/>
            <p:cNvSpPr/>
            <p:nvPr/>
          </p:nvSpPr>
          <p:spPr>
            <a:xfrm>
              <a:off x="4572347" y="4028026"/>
              <a:ext cx="5556" cy="6129"/>
            </a:xfrm>
            <a:custGeom>
              <a:avLst/>
              <a:gdLst/>
              <a:ahLst/>
              <a:cxnLst/>
              <a:rect l="l" t="t" r="r" b="b"/>
              <a:pathLst>
                <a:path w="262" h="289" extrusionOk="0">
                  <a:moveTo>
                    <a:pt x="0" y="0"/>
                  </a:moveTo>
                  <a:lnTo>
                    <a:pt x="26" y="288"/>
                  </a:lnTo>
                  <a:lnTo>
                    <a:pt x="262" y="79"/>
                  </a:ln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a:off x="4661188" y="4051334"/>
              <a:ext cx="6129" cy="6680"/>
            </a:xfrm>
            <a:custGeom>
              <a:avLst/>
              <a:gdLst/>
              <a:ahLst/>
              <a:cxnLst/>
              <a:rect l="l" t="t" r="r" b="b"/>
              <a:pathLst>
                <a:path w="289" h="315" extrusionOk="0">
                  <a:moveTo>
                    <a:pt x="1" y="1"/>
                  </a:moveTo>
                  <a:cubicBezTo>
                    <a:pt x="1" y="105"/>
                    <a:pt x="53" y="210"/>
                    <a:pt x="53" y="315"/>
                  </a:cubicBezTo>
                  <a:lnTo>
                    <a:pt x="289" y="79"/>
                  </a:lnTo>
                  <a:lnTo>
                    <a:pt x="1"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a:off x="4525688" y="4007475"/>
              <a:ext cx="6129" cy="6680"/>
            </a:xfrm>
            <a:custGeom>
              <a:avLst/>
              <a:gdLst/>
              <a:ahLst/>
              <a:cxnLst/>
              <a:rect l="l" t="t" r="r" b="b"/>
              <a:pathLst>
                <a:path w="289" h="315" extrusionOk="0">
                  <a:moveTo>
                    <a:pt x="1" y="0"/>
                  </a:moveTo>
                  <a:lnTo>
                    <a:pt x="1" y="0"/>
                  </a:lnTo>
                  <a:cubicBezTo>
                    <a:pt x="27" y="105"/>
                    <a:pt x="53" y="210"/>
                    <a:pt x="53" y="314"/>
                  </a:cubicBezTo>
                  <a:lnTo>
                    <a:pt x="289" y="79"/>
                  </a:lnTo>
                  <a:lnTo>
                    <a:pt x="1"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a:off x="4451269" y="3983679"/>
              <a:ext cx="218819" cy="111149"/>
            </a:xfrm>
            <a:custGeom>
              <a:avLst/>
              <a:gdLst/>
              <a:ahLst/>
              <a:cxnLst/>
              <a:rect l="l" t="t" r="r" b="b"/>
              <a:pathLst>
                <a:path w="10318" h="5241" extrusionOk="0">
                  <a:moveTo>
                    <a:pt x="1657" y="0"/>
                  </a:moveTo>
                  <a:cubicBezTo>
                    <a:pt x="1619" y="0"/>
                    <a:pt x="1580" y="15"/>
                    <a:pt x="1546" y="49"/>
                  </a:cubicBezTo>
                  <a:lnTo>
                    <a:pt x="53" y="1332"/>
                  </a:lnTo>
                  <a:lnTo>
                    <a:pt x="79" y="1594"/>
                  </a:lnTo>
                  <a:lnTo>
                    <a:pt x="1" y="1567"/>
                  </a:lnTo>
                  <a:lnTo>
                    <a:pt x="1" y="1567"/>
                  </a:lnTo>
                  <a:lnTo>
                    <a:pt x="158" y="1646"/>
                  </a:lnTo>
                  <a:lnTo>
                    <a:pt x="1546" y="468"/>
                  </a:lnTo>
                  <a:cubicBezTo>
                    <a:pt x="1546" y="363"/>
                    <a:pt x="1493" y="258"/>
                    <a:pt x="1493" y="153"/>
                  </a:cubicBezTo>
                  <a:lnTo>
                    <a:pt x="1493" y="153"/>
                  </a:lnTo>
                  <a:lnTo>
                    <a:pt x="1781" y="258"/>
                  </a:lnTo>
                  <a:lnTo>
                    <a:pt x="1546" y="468"/>
                  </a:lnTo>
                  <a:cubicBezTo>
                    <a:pt x="1624" y="1227"/>
                    <a:pt x="1808" y="1960"/>
                    <a:pt x="2096" y="2641"/>
                  </a:cubicBezTo>
                  <a:lnTo>
                    <a:pt x="2331" y="2746"/>
                  </a:lnTo>
                  <a:cubicBezTo>
                    <a:pt x="2357" y="2746"/>
                    <a:pt x="2357" y="2746"/>
                    <a:pt x="2384" y="2719"/>
                  </a:cubicBezTo>
                  <a:lnTo>
                    <a:pt x="3588" y="1410"/>
                  </a:lnTo>
                  <a:cubicBezTo>
                    <a:pt x="3562" y="1305"/>
                    <a:pt x="3562" y="1201"/>
                    <a:pt x="3536" y="1122"/>
                  </a:cubicBezTo>
                  <a:lnTo>
                    <a:pt x="3536" y="1122"/>
                  </a:lnTo>
                  <a:lnTo>
                    <a:pt x="3798" y="1175"/>
                  </a:lnTo>
                  <a:lnTo>
                    <a:pt x="3588" y="1410"/>
                  </a:lnTo>
                  <a:lnTo>
                    <a:pt x="3981" y="3557"/>
                  </a:lnTo>
                  <a:cubicBezTo>
                    <a:pt x="3981" y="3557"/>
                    <a:pt x="4007" y="3584"/>
                    <a:pt x="4007" y="3610"/>
                  </a:cubicBezTo>
                  <a:lnTo>
                    <a:pt x="4112" y="3662"/>
                  </a:lnTo>
                  <a:cubicBezTo>
                    <a:pt x="4164" y="3662"/>
                    <a:pt x="4217" y="3636"/>
                    <a:pt x="4243" y="3610"/>
                  </a:cubicBezTo>
                  <a:lnTo>
                    <a:pt x="5761" y="2353"/>
                  </a:lnTo>
                  <a:lnTo>
                    <a:pt x="5709" y="2091"/>
                  </a:lnTo>
                  <a:lnTo>
                    <a:pt x="5997" y="2143"/>
                  </a:lnTo>
                  <a:lnTo>
                    <a:pt x="5761" y="2353"/>
                  </a:lnTo>
                  <a:lnTo>
                    <a:pt x="6076" y="4238"/>
                  </a:lnTo>
                  <a:cubicBezTo>
                    <a:pt x="6095" y="4315"/>
                    <a:pt x="6156" y="4363"/>
                    <a:pt x="6229" y="4363"/>
                  </a:cubicBezTo>
                  <a:cubicBezTo>
                    <a:pt x="6255" y="4363"/>
                    <a:pt x="6283" y="4357"/>
                    <a:pt x="6311" y="4343"/>
                  </a:cubicBezTo>
                  <a:cubicBezTo>
                    <a:pt x="6914" y="3976"/>
                    <a:pt x="7463" y="3557"/>
                    <a:pt x="7935" y="3060"/>
                  </a:cubicBezTo>
                  <a:lnTo>
                    <a:pt x="7909" y="2693"/>
                  </a:lnTo>
                  <a:lnTo>
                    <a:pt x="8197" y="2824"/>
                  </a:lnTo>
                  <a:cubicBezTo>
                    <a:pt x="8118" y="2903"/>
                    <a:pt x="8013" y="2981"/>
                    <a:pt x="7935" y="3060"/>
                  </a:cubicBezTo>
                  <a:cubicBezTo>
                    <a:pt x="8013" y="3714"/>
                    <a:pt x="8092" y="4395"/>
                    <a:pt x="8144" y="5076"/>
                  </a:cubicBezTo>
                  <a:cubicBezTo>
                    <a:pt x="8162" y="5164"/>
                    <a:pt x="8239" y="5241"/>
                    <a:pt x="8320" y="5241"/>
                  </a:cubicBezTo>
                  <a:cubicBezTo>
                    <a:pt x="8359" y="5241"/>
                    <a:pt x="8398" y="5223"/>
                    <a:pt x="8432" y="5181"/>
                  </a:cubicBezTo>
                  <a:lnTo>
                    <a:pt x="9977" y="3453"/>
                  </a:lnTo>
                  <a:cubicBezTo>
                    <a:pt x="9951" y="3348"/>
                    <a:pt x="9925" y="3243"/>
                    <a:pt x="9925" y="3138"/>
                  </a:cubicBezTo>
                  <a:lnTo>
                    <a:pt x="9925" y="3138"/>
                  </a:lnTo>
                  <a:lnTo>
                    <a:pt x="10187" y="3217"/>
                  </a:lnTo>
                  <a:lnTo>
                    <a:pt x="9977" y="3453"/>
                  </a:lnTo>
                  <a:cubicBezTo>
                    <a:pt x="10003" y="3610"/>
                    <a:pt x="10030" y="3767"/>
                    <a:pt x="10056" y="3950"/>
                  </a:cubicBezTo>
                  <a:lnTo>
                    <a:pt x="10318" y="3557"/>
                  </a:lnTo>
                  <a:cubicBezTo>
                    <a:pt x="10291" y="3374"/>
                    <a:pt x="10265" y="3217"/>
                    <a:pt x="10239" y="3060"/>
                  </a:cubicBezTo>
                  <a:cubicBezTo>
                    <a:pt x="10208" y="2984"/>
                    <a:pt x="10142" y="2943"/>
                    <a:pt x="10077" y="2943"/>
                  </a:cubicBezTo>
                  <a:cubicBezTo>
                    <a:pt x="10030" y="2943"/>
                    <a:pt x="9984" y="2964"/>
                    <a:pt x="9951" y="3007"/>
                  </a:cubicBezTo>
                  <a:lnTo>
                    <a:pt x="8458" y="4709"/>
                  </a:lnTo>
                  <a:lnTo>
                    <a:pt x="8485" y="5076"/>
                  </a:lnTo>
                  <a:lnTo>
                    <a:pt x="8197" y="4971"/>
                  </a:lnTo>
                  <a:cubicBezTo>
                    <a:pt x="8301" y="4893"/>
                    <a:pt x="8380" y="4788"/>
                    <a:pt x="8458" y="4709"/>
                  </a:cubicBezTo>
                  <a:cubicBezTo>
                    <a:pt x="8380" y="4055"/>
                    <a:pt x="8301" y="3400"/>
                    <a:pt x="8249" y="2719"/>
                  </a:cubicBezTo>
                  <a:cubicBezTo>
                    <a:pt x="8249" y="2631"/>
                    <a:pt x="8165" y="2555"/>
                    <a:pt x="8079" y="2555"/>
                  </a:cubicBezTo>
                  <a:cubicBezTo>
                    <a:pt x="8037" y="2555"/>
                    <a:pt x="7995" y="2572"/>
                    <a:pt x="7961" y="2615"/>
                  </a:cubicBezTo>
                  <a:cubicBezTo>
                    <a:pt x="7490" y="3138"/>
                    <a:pt x="6940" y="3584"/>
                    <a:pt x="6338" y="3950"/>
                  </a:cubicBezTo>
                  <a:lnTo>
                    <a:pt x="6390" y="4160"/>
                  </a:lnTo>
                  <a:lnTo>
                    <a:pt x="6154" y="4081"/>
                  </a:lnTo>
                  <a:cubicBezTo>
                    <a:pt x="6207" y="4029"/>
                    <a:pt x="6285" y="3976"/>
                    <a:pt x="6338" y="3950"/>
                  </a:cubicBezTo>
                  <a:cubicBezTo>
                    <a:pt x="6233" y="3295"/>
                    <a:pt x="6128" y="2667"/>
                    <a:pt x="6049" y="2012"/>
                  </a:cubicBezTo>
                  <a:cubicBezTo>
                    <a:pt x="6033" y="1932"/>
                    <a:pt x="5958" y="1901"/>
                    <a:pt x="5885" y="1901"/>
                  </a:cubicBezTo>
                  <a:cubicBezTo>
                    <a:pt x="5838" y="1901"/>
                    <a:pt x="5792" y="1914"/>
                    <a:pt x="5761" y="1934"/>
                  </a:cubicBezTo>
                  <a:lnTo>
                    <a:pt x="4243" y="3217"/>
                  </a:lnTo>
                  <a:lnTo>
                    <a:pt x="4295" y="3479"/>
                  </a:lnTo>
                  <a:lnTo>
                    <a:pt x="4033" y="3400"/>
                  </a:lnTo>
                  <a:lnTo>
                    <a:pt x="4243" y="3217"/>
                  </a:lnTo>
                  <a:cubicBezTo>
                    <a:pt x="4112" y="2484"/>
                    <a:pt x="3981" y="1777"/>
                    <a:pt x="3850" y="1044"/>
                  </a:cubicBezTo>
                  <a:cubicBezTo>
                    <a:pt x="3833" y="974"/>
                    <a:pt x="3757" y="927"/>
                    <a:pt x="3685" y="927"/>
                  </a:cubicBezTo>
                  <a:cubicBezTo>
                    <a:pt x="3649" y="927"/>
                    <a:pt x="3614" y="939"/>
                    <a:pt x="3588" y="965"/>
                  </a:cubicBezTo>
                  <a:lnTo>
                    <a:pt x="2331" y="2300"/>
                  </a:lnTo>
                  <a:cubicBezTo>
                    <a:pt x="2357" y="2405"/>
                    <a:pt x="2384" y="2484"/>
                    <a:pt x="2410" y="2562"/>
                  </a:cubicBezTo>
                  <a:lnTo>
                    <a:pt x="2148" y="2510"/>
                  </a:lnTo>
                  <a:lnTo>
                    <a:pt x="2331" y="2300"/>
                  </a:lnTo>
                  <a:cubicBezTo>
                    <a:pt x="2069" y="1620"/>
                    <a:pt x="1886" y="887"/>
                    <a:pt x="1834" y="153"/>
                  </a:cubicBezTo>
                  <a:cubicBezTo>
                    <a:pt x="1816" y="65"/>
                    <a:pt x="1738" y="0"/>
                    <a:pt x="16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a:off x="4536250" y="4051885"/>
              <a:ext cx="5556" cy="5578"/>
            </a:xfrm>
            <a:custGeom>
              <a:avLst/>
              <a:gdLst/>
              <a:ahLst/>
              <a:cxnLst/>
              <a:rect l="l" t="t" r="r" b="b"/>
              <a:pathLst>
                <a:path w="262" h="263" extrusionOk="0">
                  <a:moveTo>
                    <a:pt x="236" y="1"/>
                  </a:moveTo>
                  <a:lnTo>
                    <a:pt x="0" y="184"/>
                  </a:lnTo>
                  <a:lnTo>
                    <a:pt x="262" y="263"/>
                  </a:lnTo>
                  <a:lnTo>
                    <a:pt x="23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a:off x="4496251" y="4032458"/>
              <a:ext cx="6129" cy="5578"/>
            </a:xfrm>
            <a:custGeom>
              <a:avLst/>
              <a:gdLst/>
              <a:ahLst/>
              <a:cxnLst/>
              <a:rect l="l" t="t" r="r" b="b"/>
              <a:pathLst>
                <a:path w="289" h="263" extrusionOk="0">
                  <a:moveTo>
                    <a:pt x="184" y="0"/>
                  </a:moveTo>
                  <a:lnTo>
                    <a:pt x="1" y="210"/>
                  </a:lnTo>
                  <a:lnTo>
                    <a:pt x="289" y="262"/>
                  </a:lnTo>
                  <a:cubicBezTo>
                    <a:pt x="236" y="184"/>
                    <a:pt x="210" y="105"/>
                    <a:pt x="1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a:off x="4447939" y="4011908"/>
              <a:ext cx="5026" cy="5578"/>
            </a:xfrm>
            <a:custGeom>
              <a:avLst/>
              <a:gdLst/>
              <a:ahLst/>
              <a:cxnLst/>
              <a:rect l="l" t="t" r="r" b="b"/>
              <a:pathLst>
                <a:path w="237" h="263" extrusionOk="0">
                  <a:moveTo>
                    <a:pt x="184" y="1"/>
                  </a:moveTo>
                  <a:lnTo>
                    <a:pt x="1" y="158"/>
                  </a:lnTo>
                  <a:lnTo>
                    <a:pt x="158" y="236"/>
                  </a:lnTo>
                  <a:lnTo>
                    <a:pt x="236" y="263"/>
                  </a:lnTo>
                  <a:lnTo>
                    <a:pt x="18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6"/>
            <p:cNvSpPr/>
            <p:nvPr/>
          </p:nvSpPr>
          <p:spPr>
            <a:xfrm>
              <a:off x="4482381" y="3986924"/>
              <a:ext cx="6129" cy="7232"/>
            </a:xfrm>
            <a:custGeom>
              <a:avLst/>
              <a:gdLst/>
              <a:ahLst/>
              <a:cxnLst/>
              <a:rect l="l" t="t" r="r" b="b"/>
              <a:pathLst>
                <a:path w="289" h="341" extrusionOk="0">
                  <a:moveTo>
                    <a:pt x="0" y="0"/>
                  </a:moveTo>
                  <a:cubicBezTo>
                    <a:pt x="0" y="105"/>
                    <a:pt x="26" y="236"/>
                    <a:pt x="53" y="341"/>
                  </a:cubicBezTo>
                  <a:lnTo>
                    <a:pt x="288" y="131"/>
                  </a:lnTo>
                  <a:lnTo>
                    <a:pt x="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6"/>
            <p:cNvSpPr/>
            <p:nvPr/>
          </p:nvSpPr>
          <p:spPr>
            <a:xfrm>
              <a:off x="4581233" y="4066879"/>
              <a:ext cx="5005" cy="5026"/>
            </a:xfrm>
            <a:custGeom>
              <a:avLst/>
              <a:gdLst/>
              <a:ahLst/>
              <a:cxnLst/>
              <a:rect l="l" t="t" r="r" b="b"/>
              <a:pathLst>
                <a:path w="236" h="237" extrusionOk="0">
                  <a:moveTo>
                    <a:pt x="210" y="1"/>
                  </a:moveTo>
                  <a:cubicBezTo>
                    <a:pt x="131" y="53"/>
                    <a:pt x="79" y="106"/>
                    <a:pt x="0" y="132"/>
                  </a:cubicBezTo>
                  <a:lnTo>
                    <a:pt x="236" y="237"/>
                  </a:lnTo>
                  <a:lnTo>
                    <a:pt x="21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a:off x="4625092" y="4083549"/>
              <a:ext cx="5578" cy="7783"/>
            </a:xfrm>
            <a:custGeom>
              <a:avLst/>
              <a:gdLst/>
              <a:ahLst/>
              <a:cxnLst/>
              <a:rect l="l" t="t" r="r" b="b"/>
              <a:pathLst>
                <a:path w="263" h="367" extrusionOk="0">
                  <a:moveTo>
                    <a:pt x="236" y="0"/>
                  </a:moveTo>
                  <a:cubicBezTo>
                    <a:pt x="158" y="79"/>
                    <a:pt x="79" y="184"/>
                    <a:pt x="1" y="262"/>
                  </a:cubicBezTo>
                  <a:lnTo>
                    <a:pt x="262" y="367"/>
                  </a:lnTo>
                  <a:lnTo>
                    <a:pt x="236"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a:off x="4438501" y="3971930"/>
              <a:ext cx="5578" cy="5026"/>
            </a:xfrm>
            <a:custGeom>
              <a:avLst/>
              <a:gdLst/>
              <a:ahLst/>
              <a:cxnLst/>
              <a:rect l="l" t="t" r="r" b="b"/>
              <a:pathLst>
                <a:path w="263" h="237" extrusionOk="0">
                  <a:moveTo>
                    <a:pt x="1" y="0"/>
                  </a:moveTo>
                  <a:lnTo>
                    <a:pt x="53" y="236"/>
                  </a:lnTo>
                  <a:lnTo>
                    <a:pt x="263" y="105"/>
                  </a:lnTo>
                  <a:lnTo>
                    <a:pt x="1"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p:nvPr/>
          </p:nvSpPr>
          <p:spPr>
            <a:xfrm>
              <a:off x="4404632" y="3967603"/>
              <a:ext cx="47229" cy="48205"/>
            </a:xfrm>
            <a:custGeom>
              <a:avLst/>
              <a:gdLst/>
              <a:ahLst/>
              <a:cxnLst/>
              <a:rect l="l" t="t" r="r" b="b"/>
              <a:pathLst>
                <a:path w="2227" h="2273" extrusionOk="0">
                  <a:moveTo>
                    <a:pt x="1759" y="1"/>
                  </a:moveTo>
                  <a:cubicBezTo>
                    <a:pt x="1732" y="1"/>
                    <a:pt x="1704" y="7"/>
                    <a:pt x="1676" y="21"/>
                  </a:cubicBezTo>
                  <a:lnTo>
                    <a:pt x="0" y="1068"/>
                  </a:lnTo>
                  <a:lnTo>
                    <a:pt x="0" y="1226"/>
                  </a:lnTo>
                  <a:lnTo>
                    <a:pt x="158" y="1330"/>
                  </a:lnTo>
                  <a:lnTo>
                    <a:pt x="1624" y="440"/>
                  </a:lnTo>
                  <a:lnTo>
                    <a:pt x="1598" y="204"/>
                  </a:lnTo>
                  <a:lnTo>
                    <a:pt x="1833" y="309"/>
                  </a:lnTo>
                  <a:lnTo>
                    <a:pt x="1624" y="440"/>
                  </a:lnTo>
                  <a:cubicBezTo>
                    <a:pt x="1702" y="1016"/>
                    <a:pt x="1807" y="1618"/>
                    <a:pt x="1912" y="2221"/>
                  </a:cubicBezTo>
                  <a:lnTo>
                    <a:pt x="2017" y="2273"/>
                  </a:lnTo>
                  <a:lnTo>
                    <a:pt x="2226" y="2090"/>
                  </a:lnTo>
                  <a:cubicBezTo>
                    <a:pt x="2121" y="1435"/>
                    <a:pt x="2017" y="780"/>
                    <a:pt x="1912" y="126"/>
                  </a:cubicBezTo>
                  <a:cubicBezTo>
                    <a:pt x="1893" y="49"/>
                    <a:pt x="1831" y="1"/>
                    <a:pt x="175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6"/>
            <p:cNvSpPr/>
            <p:nvPr/>
          </p:nvSpPr>
          <p:spPr>
            <a:xfrm>
              <a:off x="4397421" y="3975811"/>
              <a:ext cx="7232" cy="16139"/>
            </a:xfrm>
            <a:custGeom>
              <a:avLst/>
              <a:gdLst/>
              <a:ahLst/>
              <a:cxnLst/>
              <a:rect l="l" t="t" r="r" b="b"/>
              <a:pathLst>
                <a:path w="341" h="761" extrusionOk="0">
                  <a:moveTo>
                    <a:pt x="288" y="1"/>
                  </a:moveTo>
                  <a:cubicBezTo>
                    <a:pt x="183" y="158"/>
                    <a:pt x="79" y="315"/>
                    <a:pt x="0" y="472"/>
                  </a:cubicBezTo>
                  <a:lnTo>
                    <a:pt x="0" y="655"/>
                  </a:lnTo>
                  <a:lnTo>
                    <a:pt x="183" y="760"/>
                  </a:lnTo>
                  <a:lnTo>
                    <a:pt x="340" y="655"/>
                  </a:lnTo>
                  <a:lnTo>
                    <a:pt x="28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6"/>
            <p:cNvSpPr/>
            <p:nvPr/>
          </p:nvSpPr>
          <p:spPr>
            <a:xfrm>
              <a:off x="4401853" y="3989702"/>
              <a:ext cx="2799" cy="3902"/>
            </a:xfrm>
            <a:custGeom>
              <a:avLst/>
              <a:gdLst/>
              <a:ahLst/>
              <a:cxnLst/>
              <a:rect l="l" t="t" r="r" b="b"/>
              <a:pathLst>
                <a:path w="132" h="184" extrusionOk="0">
                  <a:moveTo>
                    <a:pt x="131" y="0"/>
                  </a:moveTo>
                  <a:lnTo>
                    <a:pt x="0" y="105"/>
                  </a:lnTo>
                  <a:lnTo>
                    <a:pt x="131" y="184"/>
                  </a:lnTo>
                  <a:lnTo>
                    <a:pt x="131"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16"/>
          <p:cNvGrpSpPr/>
          <p:nvPr/>
        </p:nvGrpSpPr>
        <p:grpSpPr>
          <a:xfrm>
            <a:off x="3398827" y="3466847"/>
            <a:ext cx="674812" cy="674812"/>
            <a:chOff x="3398889" y="3569050"/>
            <a:chExt cx="572700" cy="572700"/>
          </a:xfrm>
        </p:grpSpPr>
        <p:sp>
          <p:nvSpPr>
            <p:cNvPr id="1392" name="Google Shape;1392;p16"/>
            <p:cNvSpPr/>
            <p:nvPr/>
          </p:nvSpPr>
          <p:spPr>
            <a:xfrm>
              <a:off x="3398889" y="3569050"/>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16"/>
            <p:cNvGrpSpPr/>
            <p:nvPr/>
          </p:nvGrpSpPr>
          <p:grpSpPr>
            <a:xfrm>
              <a:off x="3503531" y="3620882"/>
              <a:ext cx="373122" cy="392837"/>
              <a:chOff x="5376466" y="1585654"/>
              <a:chExt cx="373122" cy="392837"/>
            </a:xfrm>
          </p:grpSpPr>
          <p:sp>
            <p:nvSpPr>
              <p:cNvPr id="1394" name="Google Shape;1394;p16"/>
              <p:cNvSpPr/>
              <p:nvPr/>
            </p:nvSpPr>
            <p:spPr>
              <a:xfrm>
                <a:off x="5588318" y="1709220"/>
                <a:ext cx="28842" cy="24395"/>
              </a:xfrm>
              <a:custGeom>
                <a:avLst/>
                <a:gdLst/>
                <a:ahLst/>
                <a:cxnLst/>
                <a:rect l="l" t="t" r="r" b="b"/>
                <a:pathLst>
                  <a:path w="869" h="735" extrusionOk="0">
                    <a:moveTo>
                      <a:pt x="388" y="1"/>
                    </a:moveTo>
                    <a:cubicBezTo>
                      <a:pt x="204" y="1"/>
                      <a:pt x="24" y="142"/>
                      <a:pt x="24" y="373"/>
                    </a:cubicBezTo>
                    <a:cubicBezTo>
                      <a:pt x="0" y="540"/>
                      <a:pt x="143" y="707"/>
                      <a:pt x="334" y="730"/>
                    </a:cubicBezTo>
                    <a:cubicBezTo>
                      <a:pt x="353" y="733"/>
                      <a:pt x="372" y="734"/>
                      <a:pt x="390" y="734"/>
                    </a:cubicBezTo>
                    <a:cubicBezTo>
                      <a:pt x="690" y="734"/>
                      <a:pt x="869" y="382"/>
                      <a:pt x="667" y="135"/>
                    </a:cubicBezTo>
                    <a:cubicBezTo>
                      <a:pt x="591" y="43"/>
                      <a:pt x="489" y="1"/>
                      <a:pt x="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6"/>
              <p:cNvSpPr/>
              <p:nvPr/>
            </p:nvSpPr>
            <p:spPr>
              <a:xfrm>
                <a:off x="5514802" y="1712705"/>
                <a:ext cx="22967" cy="19980"/>
              </a:xfrm>
              <a:custGeom>
                <a:avLst/>
                <a:gdLst/>
                <a:ahLst/>
                <a:cxnLst/>
                <a:rect l="l" t="t" r="r" b="b"/>
                <a:pathLst>
                  <a:path w="692" h="602" extrusionOk="0">
                    <a:moveTo>
                      <a:pt x="365" y="0"/>
                    </a:moveTo>
                    <a:cubicBezTo>
                      <a:pt x="285" y="0"/>
                      <a:pt x="205" y="32"/>
                      <a:pt x="143" y="101"/>
                    </a:cubicBezTo>
                    <a:cubicBezTo>
                      <a:pt x="0" y="292"/>
                      <a:pt x="120" y="602"/>
                      <a:pt x="381" y="602"/>
                    </a:cubicBezTo>
                    <a:cubicBezTo>
                      <a:pt x="548" y="578"/>
                      <a:pt x="691" y="435"/>
                      <a:pt x="667" y="244"/>
                    </a:cubicBezTo>
                    <a:cubicBezTo>
                      <a:pt x="637" y="94"/>
                      <a:pt x="502"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6"/>
              <p:cNvSpPr/>
              <p:nvPr/>
            </p:nvSpPr>
            <p:spPr>
              <a:xfrm>
                <a:off x="5530601" y="1765809"/>
                <a:ext cx="66446" cy="25955"/>
              </a:xfrm>
              <a:custGeom>
                <a:avLst/>
                <a:gdLst/>
                <a:ahLst/>
                <a:cxnLst/>
                <a:rect l="l" t="t" r="r" b="b"/>
                <a:pathLst>
                  <a:path w="2002" h="782" extrusionOk="0">
                    <a:moveTo>
                      <a:pt x="185" y="1"/>
                    </a:moveTo>
                    <a:cubicBezTo>
                      <a:pt x="153" y="1"/>
                      <a:pt x="121" y="9"/>
                      <a:pt x="96" y="26"/>
                    </a:cubicBezTo>
                    <a:cubicBezTo>
                      <a:pt x="25" y="73"/>
                      <a:pt x="1" y="192"/>
                      <a:pt x="48" y="264"/>
                    </a:cubicBezTo>
                    <a:cubicBezTo>
                      <a:pt x="263" y="609"/>
                      <a:pt x="626" y="782"/>
                      <a:pt x="992" y="782"/>
                    </a:cubicBezTo>
                    <a:cubicBezTo>
                      <a:pt x="1358" y="782"/>
                      <a:pt x="1727" y="609"/>
                      <a:pt x="1954" y="264"/>
                    </a:cubicBezTo>
                    <a:cubicBezTo>
                      <a:pt x="2001" y="192"/>
                      <a:pt x="1977" y="73"/>
                      <a:pt x="1906" y="26"/>
                    </a:cubicBezTo>
                    <a:cubicBezTo>
                      <a:pt x="1872" y="9"/>
                      <a:pt x="1838" y="1"/>
                      <a:pt x="1806" y="1"/>
                    </a:cubicBezTo>
                    <a:cubicBezTo>
                      <a:pt x="1746" y="1"/>
                      <a:pt x="1690" y="27"/>
                      <a:pt x="1644" y="73"/>
                    </a:cubicBezTo>
                    <a:cubicBezTo>
                      <a:pt x="1501" y="323"/>
                      <a:pt x="1251" y="448"/>
                      <a:pt x="998" y="448"/>
                    </a:cubicBezTo>
                    <a:cubicBezTo>
                      <a:pt x="745" y="448"/>
                      <a:pt x="489" y="323"/>
                      <a:pt x="334" y="73"/>
                    </a:cubicBezTo>
                    <a:cubicBezTo>
                      <a:pt x="303" y="27"/>
                      <a:pt x="243"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6"/>
              <p:cNvSpPr/>
              <p:nvPr/>
            </p:nvSpPr>
            <p:spPr>
              <a:xfrm>
                <a:off x="5545636" y="1724255"/>
                <a:ext cx="31630" cy="36210"/>
              </a:xfrm>
              <a:custGeom>
                <a:avLst/>
                <a:gdLst/>
                <a:ahLst/>
                <a:cxnLst/>
                <a:rect l="l" t="t" r="r" b="b"/>
                <a:pathLst>
                  <a:path w="953" h="1091" extrusionOk="0">
                    <a:moveTo>
                      <a:pt x="388" y="0"/>
                    </a:moveTo>
                    <a:cubicBezTo>
                      <a:pt x="344" y="0"/>
                      <a:pt x="299" y="19"/>
                      <a:pt x="262" y="63"/>
                    </a:cubicBezTo>
                    <a:cubicBezTo>
                      <a:pt x="238" y="111"/>
                      <a:pt x="0" y="539"/>
                      <a:pt x="191" y="849"/>
                    </a:cubicBezTo>
                    <a:cubicBezTo>
                      <a:pt x="298" y="999"/>
                      <a:pt x="481" y="1091"/>
                      <a:pt x="656" y="1091"/>
                    </a:cubicBezTo>
                    <a:cubicBezTo>
                      <a:pt x="675" y="1091"/>
                      <a:pt x="695" y="1090"/>
                      <a:pt x="715" y="1087"/>
                    </a:cubicBezTo>
                    <a:lnTo>
                      <a:pt x="762" y="1087"/>
                    </a:lnTo>
                    <a:cubicBezTo>
                      <a:pt x="858" y="1087"/>
                      <a:pt x="953" y="1016"/>
                      <a:pt x="953" y="920"/>
                    </a:cubicBezTo>
                    <a:cubicBezTo>
                      <a:pt x="932" y="817"/>
                      <a:pt x="875" y="749"/>
                      <a:pt x="798" y="749"/>
                    </a:cubicBezTo>
                    <a:cubicBezTo>
                      <a:pt x="786" y="749"/>
                      <a:pt x="775" y="751"/>
                      <a:pt x="762" y="754"/>
                    </a:cubicBezTo>
                    <a:cubicBezTo>
                      <a:pt x="667" y="754"/>
                      <a:pt x="524" y="754"/>
                      <a:pt x="476" y="658"/>
                    </a:cubicBezTo>
                    <a:cubicBezTo>
                      <a:pt x="429" y="587"/>
                      <a:pt x="476" y="349"/>
                      <a:pt x="548" y="230"/>
                    </a:cubicBezTo>
                    <a:cubicBezTo>
                      <a:pt x="581" y="98"/>
                      <a:pt x="488"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6"/>
              <p:cNvSpPr/>
              <p:nvPr/>
            </p:nvSpPr>
            <p:spPr>
              <a:xfrm>
                <a:off x="5376466" y="1585654"/>
                <a:ext cx="292503" cy="392837"/>
              </a:xfrm>
              <a:custGeom>
                <a:avLst/>
                <a:gdLst/>
                <a:ahLst/>
                <a:cxnLst/>
                <a:rect l="l" t="t" r="r" b="b"/>
                <a:pathLst>
                  <a:path w="8813" h="11836" extrusionOk="0">
                    <a:moveTo>
                      <a:pt x="7998" y="4177"/>
                    </a:moveTo>
                    <a:cubicBezTo>
                      <a:pt x="8108" y="4177"/>
                      <a:pt x="8208" y="4241"/>
                      <a:pt x="8265" y="4334"/>
                    </a:cubicBezTo>
                    <a:cubicBezTo>
                      <a:pt x="8431" y="4692"/>
                      <a:pt x="8384" y="5120"/>
                      <a:pt x="8169" y="5454"/>
                    </a:cubicBezTo>
                    <a:cubicBezTo>
                      <a:pt x="8062" y="5582"/>
                      <a:pt x="7898" y="5672"/>
                      <a:pt x="7745" y="5672"/>
                    </a:cubicBezTo>
                    <a:cubicBezTo>
                      <a:pt x="7728" y="5672"/>
                      <a:pt x="7710" y="5670"/>
                      <a:pt x="7693" y="5668"/>
                    </a:cubicBezTo>
                    <a:cubicBezTo>
                      <a:pt x="7764" y="5406"/>
                      <a:pt x="7812" y="5144"/>
                      <a:pt x="7860" y="4882"/>
                    </a:cubicBezTo>
                    <a:cubicBezTo>
                      <a:pt x="7883" y="4644"/>
                      <a:pt x="7907" y="4430"/>
                      <a:pt x="7907" y="4191"/>
                    </a:cubicBezTo>
                    <a:cubicBezTo>
                      <a:pt x="7938" y="4181"/>
                      <a:pt x="7968" y="4177"/>
                      <a:pt x="7998" y="4177"/>
                    </a:cubicBezTo>
                    <a:close/>
                    <a:moveTo>
                      <a:pt x="6312" y="2239"/>
                    </a:moveTo>
                    <a:cubicBezTo>
                      <a:pt x="6621" y="2858"/>
                      <a:pt x="7050" y="3406"/>
                      <a:pt x="7574" y="3834"/>
                    </a:cubicBezTo>
                    <a:cubicBezTo>
                      <a:pt x="7574" y="4215"/>
                      <a:pt x="7574" y="5763"/>
                      <a:pt x="6812" y="6573"/>
                    </a:cubicBezTo>
                    <a:cubicBezTo>
                      <a:pt x="6520" y="6865"/>
                      <a:pt x="6121" y="7051"/>
                      <a:pt x="5717" y="7051"/>
                    </a:cubicBezTo>
                    <a:cubicBezTo>
                      <a:pt x="5693" y="7051"/>
                      <a:pt x="5669" y="7051"/>
                      <a:pt x="5645" y="7049"/>
                    </a:cubicBezTo>
                    <a:cubicBezTo>
                      <a:pt x="5620" y="7051"/>
                      <a:pt x="5594" y="7051"/>
                      <a:pt x="5569" y="7051"/>
                    </a:cubicBezTo>
                    <a:cubicBezTo>
                      <a:pt x="5142" y="7051"/>
                      <a:pt x="4724" y="6864"/>
                      <a:pt x="4454" y="6549"/>
                    </a:cubicBezTo>
                    <a:cubicBezTo>
                      <a:pt x="3716" y="5787"/>
                      <a:pt x="3692" y="4311"/>
                      <a:pt x="3716" y="3882"/>
                    </a:cubicBezTo>
                    <a:cubicBezTo>
                      <a:pt x="4716" y="3572"/>
                      <a:pt x="5621" y="3025"/>
                      <a:pt x="6312" y="2239"/>
                    </a:cubicBezTo>
                    <a:close/>
                    <a:moveTo>
                      <a:pt x="6574" y="7168"/>
                    </a:moveTo>
                    <a:lnTo>
                      <a:pt x="6598" y="7835"/>
                    </a:lnTo>
                    <a:cubicBezTo>
                      <a:pt x="6633" y="8514"/>
                      <a:pt x="6133" y="8853"/>
                      <a:pt x="5633" y="8853"/>
                    </a:cubicBezTo>
                    <a:cubicBezTo>
                      <a:pt x="5133" y="8853"/>
                      <a:pt x="4633" y="8514"/>
                      <a:pt x="4669" y="7835"/>
                    </a:cubicBezTo>
                    <a:lnTo>
                      <a:pt x="4669" y="7168"/>
                    </a:lnTo>
                    <a:cubicBezTo>
                      <a:pt x="4954" y="7335"/>
                      <a:pt x="5288" y="7406"/>
                      <a:pt x="5621" y="7406"/>
                    </a:cubicBezTo>
                    <a:cubicBezTo>
                      <a:pt x="5955" y="7406"/>
                      <a:pt x="6288" y="7335"/>
                      <a:pt x="6574" y="7168"/>
                    </a:cubicBezTo>
                    <a:close/>
                    <a:moveTo>
                      <a:pt x="5645" y="0"/>
                    </a:moveTo>
                    <a:cubicBezTo>
                      <a:pt x="3406" y="0"/>
                      <a:pt x="2168" y="1786"/>
                      <a:pt x="2049" y="5120"/>
                    </a:cubicBezTo>
                    <a:cubicBezTo>
                      <a:pt x="2025" y="5215"/>
                      <a:pt x="2120" y="5287"/>
                      <a:pt x="2216" y="5287"/>
                    </a:cubicBezTo>
                    <a:cubicBezTo>
                      <a:pt x="2311" y="5287"/>
                      <a:pt x="2382" y="5215"/>
                      <a:pt x="2382" y="5120"/>
                    </a:cubicBezTo>
                    <a:cubicBezTo>
                      <a:pt x="2430" y="3739"/>
                      <a:pt x="2692" y="2620"/>
                      <a:pt x="3121" y="1810"/>
                    </a:cubicBezTo>
                    <a:cubicBezTo>
                      <a:pt x="3359" y="1381"/>
                      <a:pt x="3692" y="1024"/>
                      <a:pt x="4097" y="762"/>
                    </a:cubicBezTo>
                    <a:cubicBezTo>
                      <a:pt x="4517" y="497"/>
                      <a:pt x="5019" y="355"/>
                      <a:pt x="5508" y="355"/>
                    </a:cubicBezTo>
                    <a:cubicBezTo>
                      <a:pt x="5546" y="355"/>
                      <a:pt x="5584" y="356"/>
                      <a:pt x="5621" y="357"/>
                    </a:cubicBezTo>
                    <a:cubicBezTo>
                      <a:pt x="5978" y="381"/>
                      <a:pt x="6312" y="548"/>
                      <a:pt x="6550" y="834"/>
                    </a:cubicBezTo>
                    <a:cubicBezTo>
                      <a:pt x="6598" y="881"/>
                      <a:pt x="6621" y="905"/>
                      <a:pt x="6669" y="905"/>
                    </a:cubicBezTo>
                    <a:cubicBezTo>
                      <a:pt x="6683" y="912"/>
                      <a:pt x="6699" y="915"/>
                      <a:pt x="6716" y="915"/>
                    </a:cubicBezTo>
                    <a:cubicBezTo>
                      <a:pt x="6756" y="915"/>
                      <a:pt x="6802" y="898"/>
                      <a:pt x="6836" y="881"/>
                    </a:cubicBezTo>
                    <a:cubicBezTo>
                      <a:pt x="6934" y="783"/>
                      <a:pt x="7078" y="729"/>
                      <a:pt x="7229" y="729"/>
                    </a:cubicBezTo>
                    <a:cubicBezTo>
                      <a:pt x="7296" y="729"/>
                      <a:pt x="7365" y="740"/>
                      <a:pt x="7431" y="762"/>
                    </a:cubicBezTo>
                    <a:cubicBezTo>
                      <a:pt x="7764" y="857"/>
                      <a:pt x="8098" y="1310"/>
                      <a:pt x="8241" y="1858"/>
                    </a:cubicBezTo>
                    <a:cubicBezTo>
                      <a:pt x="8360" y="2524"/>
                      <a:pt x="8336" y="3191"/>
                      <a:pt x="8217" y="3858"/>
                    </a:cubicBezTo>
                    <a:cubicBezTo>
                      <a:pt x="8161" y="3830"/>
                      <a:pt x="8105" y="3819"/>
                      <a:pt x="8045" y="3819"/>
                    </a:cubicBezTo>
                    <a:cubicBezTo>
                      <a:pt x="8002" y="3819"/>
                      <a:pt x="7957" y="3824"/>
                      <a:pt x="7907" y="3834"/>
                    </a:cubicBezTo>
                    <a:lnTo>
                      <a:pt x="7907" y="3739"/>
                    </a:lnTo>
                    <a:cubicBezTo>
                      <a:pt x="7907" y="3691"/>
                      <a:pt x="7883" y="3644"/>
                      <a:pt x="7860" y="3620"/>
                    </a:cubicBezTo>
                    <a:cubicBezTo>
                      <a:pt x="7264" y="3144"/>
                      <a:pt x="6812" y="2524"/>
                      <a:pt x="6550" y="1834"/>
                    </a:cubicBezTo>
                    <a:cubicBezTo>
                      <a:pt x="6526" y="1762"/>
                      <a:pt x="6455" y="1715"/>
                      <a:pt x="6383" y="1715"/>
                    </a:cubicBezTo>
                    <a:cubicBezTo>
                      <a:pt x="6336" y="1715"/>
                      <a:pt x="6264" y="1739"/>
                      <a:pt x="6240" y="1786"/>
                    </a:cubicBezTo>
                    <a:cubicBezTo>
                      <a:pt x="5550" y="2667"/>
                      <a:pt x="4573" y="3310"/>
                      <a:pt x="3502" y="3572"/>
                    </a:cubicBezTo>
                    <a:cubicBezTo>
                      <a:pt x="3430" y="3596"/>
                      <a:pt x="3383" y="3668"/>
                      <a:pt x="3383" y="3739"/>
                    </a:cubicBezTo>
                    <a:cubicBezTo>
                      <a:pt x="3359" y="4120"/>
                      <a:pt x="3383" y="4501"/>
                      <a:pt x="3430" y="4882"/>
                    </a:cubicBezTo>
                    <a:cubicBezTo>
                      <a:pt x="3478" y="5573"/>
                      <a:pt x="3740" y="6263"/>
                      <a:pt x="4192" y="6811"/>
                    </a:cubicBezTo>
                    <a:cubicBezTo>
                      <a:pt x="4240" y="6859"/>
                      <a:pt x="4288" y="6882"/>
                      <a:pt x="4335" y="6930"/>
                    </a:cubicBezTo>
                    <a:lnTo>
                      <a:pt x="4335" y="7740"/>
                    </a:lnTo>
                    <a:cubicBezTo>
                      <a:pt x="4073" y="7883"/>
                      <a:pt x="3359" y="8264"/>
                      <a:pt x="2620" y="8669"/>
                    </a:cubicBezTo>
                    <a:cubicBezTo>
                      <a:pt x="2478" y="7716"/>
                      <a:pt x="2406" y="6763"/>
                      <a:pt x="2382" y="5811"/>
                    </a:cubicBezTo>
                    <a:cubicBezTo>
                      <a:pt x="2370" y="5716"/>
                      <a:pt x="2293" y="5668"/>
                      <a:pt x="2216" y="5668"/>
                    </a:cubicBezTo>
                    <a:cubicBezTo>
                      <a:pt x="2138" y="5668"/>
                      <a:pt x="2061" y="5716"/>
                      <a:pt x="2049" y="5811"/>
                    </a:cubicBezTo>
                    <a:cubicBezTo>
                      <a:pt x="2049" y="6835"/>
                      <a:pt x="2144" y="7835"/>
                      <a:pt x="2287" y="8835"/>
                    </a:cubicBezTo>
                    <a:cubicBezTo>
                      <a:pt x="1763" y="9121"/>
                      <a:pt x="1263" y="9431"/>
                      <a:pt x="763" y="9788"/>
                    </a:cubicBezTo>
                    <a:cubicBezTo>
                      <a:pt x="96" y="10336"/>
                      <a:pt x="1" y="11598"/>
                      <a:pt x="1" y="11645"/>
                    </a:cubicBezTo>
                    <a:cubicBezTo>
                      <a:pt x="1" y="11693"/>
                      <a:pt x="1" y="11741"/>
                      <a:pt x="49" y="11788"/>
                    </a:cubicBezTo>
                    <a:cubicBezTo>
                      <a:pt x="72" y="11812"/>
                      <a:pt x="120" y="11836"/>
                      <a:pt x="168" y="11836"/>
                    </a:cubicBezTo>
                    <a:lnTo>
                      <a:pt x="2311" y="11836"/>
                    </a:lnTo>
                    <a:cubicBezTo>
                      <a:pt x="2406" y="11836"/>
                      <a:pt x="2478" y="11764"/>
                      <a:pt x="2478" y="11669"/>
                    </a:cubicBezTo>
                    <a:cubicBezTo>
                      <a:pt x="2478" y="11584"/>
                      <a:pt x="2420" y="11499"/>
                      <a:pt x="2340" y="11499"/>
                    </a:cubicBezTo>
                    <a:cubicBezTo>
                      <a:pt x="2331" y="11499"/>
                      <a:pt x="2321" y="11500"/>
                      <a:pt x="2311" y="11502"/>
                    </a:cubicBezTo>
                    <a:lnTo>
                      <a:pt x="358" y="11502"/>
                    </a:lnTo>
                    <a:cubicBezTo>
                      <a:pt x="382" y="11336"/>
                      <a:pt x="406" y="11169"/>
                      <a:pt x="453" y="11026"/>
                    </a:cubicBezTo>
                    <a:cubicBezTo>
                      <a:pt x="525" y="10645"/>
                      <a:pt x="715" y="10312"/>
                      <a:pt x="977" y="10050"/>
                    </a:cubicBezTo>
                    <a:cubicBezTo>
                      <a:pt x="1477" y="9645"/>
                      <a:pt x="3645" y="8478"/>
                      <a:pt x="4335" y="8121"/>
                    </a:cubicBezTo>
                    <a:cubicBezTo>
                      <a:pt x="4490" y="8811"/>
                      <a:pt x="5061" y="9157"/>
                      <a:pt x="5630" y="9157"/>
                    </a:cubicBezTo>
                    <a:cubicBezTo>
                      <a:pt x="6199" y="9157"/>
                      <a:pt x="6764" y="8811"/>
                      <a:pt x="6907" y="8121"/>
                    </a:cubicBezTo>
                    <a:cubicBezTo>
                      <a:pt x="7169" y="8264"/>
                      <a:pt x="7645" y="8502"/>
                      <a:pt x="8145" y="8788"/>
                    </a:cubicBezTo>
                    <a:cubicBezTo>
                      <a:pt x="8169" y="8788"/>
                      <a:pt x="8217" y="8811"/>
                      <a:pt x="8241" y="8811"/>
                    </a:cubicBezTo>
                    <a:cubicBezTo>
                      <a:pt x="8407" y="8788"/>
                      <a:pt x="8479" y="8573"/>
                      <a:pt x="8312" y="8478"/>
                    </a:cubicBezTo>
                    <a:cubicBezTo>
                      <a:pt x="7717" y="8145"/>
                      <a:pt x="7169" y="7859"/>
                      <a:pt x="6955" y="7740"/>
                    </a:cubicBezTo>
                    <a:lnTo>
                      <a:pt x="6955" y="6930"/>
                    </a:lnTo>
                    <a:cubicBezTo>
                      <a:pt x="7002" y="6882"/>
                      <a:pt x="7026" y="6835"/>
                      <a:pt x="7050" y="6811"/>
                    </a:cubicBezTo>
                    <a:cubicBezTo>
                      <a:pt x="7264" y="6573"/>
                      <a:pt x="7455" y="6311"/>
                      <a:pt x="7574" y="6001"/>
                    </a:cubicBezTo>
                    <a:cubicBezTo>
                      <a:pt x="7622" y="6025"/>
                      <a:pt x="7669" y="6025"/>
                      <a:pt x="7741" y="6025"/>
                    </a:cubicBezTo>
                    <a:cubicBezTo>
                      <a:pt x="8026" y="6025"/>
                      <a:pt x="8288" y="5882"/>
                      <a:pt x="8431" y="5644"/>
                    </a:cubicBezTo>
                    <a:cubicBezTo>
                      <a:pt x="8765" y="5215"/>
                      <a:pt x="8812" y="4501"/>
                      <a:pt x="8550" y="4120"/>
                    </a:cubicBezTo>
                    <a:lnTo>
                      <a:pt x="8526" y="4096"/>
                    </a:lnTo>
                    <a:cubicBezTo>
                      <a:pt x="8646" y="3358"/>
                      <a:pt x="8741" y="2358"/>
                      <a:pt x="8574" y="1762"/>
                    </a:cubicBezTo>
                    <a:cubicBezTo>
                      <a:pt x="8384" y="1096"/>
                      <a:pt x="7979" y="572"/>
                      <a:pt x="7526" y="429"/>
                    </a:cubicBezTo>
                    <a:cubicBezTo>
                      <a:pt x="7421" y="391"/>
                      <a:pt x="7313" y="372"/>
                      <a:pt x="7205" y="372"/>
                    </a:cubicBezTo>
                    <a:cubicBezTo>
                      <a:pt x="7043" y="372"/>
                      <a:pt x="6883" y="414"/>
                      <a:pt x="6740" y="500"/>
                    </a:cubicBezTo>
                    <a:cubicBezTo>
                      <a:pt x="6455" y="214"/>
                      <a:pt x="6050" y="24"/>
                      <a:pt x="5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6"/>
              <p:cNvSpPr/>
              <p:nvPr/>
            </p:nvSpPr>
            <p:spPr>
              <a:xfrm>
                <a:off x="5469764" y="1878091"/>
                <a:ext cx="279825" cy="100400"/>
              </a:xfrm>
              <a:custGeom>
                <a:avLst/>
                <a:gdLst/>
                <a:ahLst/>
                <a:cxnLst/>
                <a:rect l="l" t="t" r="r" b="b"/>
                <a:pathLst>
                  <a:path w="8431" h="3025" extrusionOk="0">
                    <a:moveTo>
                      <a:pt x="6022" y="0"/>
                    </a:moveTo>
                    <a:cubicBezTo>
                      <a:pt x="5956" y="0"/>
                      <a:pt x="5898" y="32"/>
                      <a:pt x="5882" y="96"/>
                    </a:cubicBezTo>
                    <a:cubicBezTo>
                      <a:pt x="5835" y="167"/>
                      <a:pt x="5858" y="286"/>
                      <a:pt x="5930" y="334"/>
                    </a:cubicBezTo>
                    <a:cubicBezTo>
                      <a:pt x="6454" y="596"/>
                      <a:pt x="6954" y="905"/>
                      <a:pt x="7454" y="1263"/>
                    </a:cubicBezTo>
                    <a:cubicBezTo>
                      <a:pt x="7859" y="1596"/>
                      <a:pt x="8025" y="2334"/>
                      <a:pt x="8073" y="2691"/>
                    </a:cubicBezTo>
                    <a:lnTo>
                      <a:pt x="214" y="2691"/>
                    </a:lnTo>
                    <a:cubicBezTo>
                      <a:pt x="0" y="2691"/>
                      <a:pt x="0" y="3025"/>
                      <a:pt x="214" y="3025"/>
                    </a:cubicBezTo>
                    <a:lnTo>
                      <a:pt x="8311" y="3025"/>
                    </a:lnTo>
                    <a:cubicBezTo>
                      <a:pt x="8383" y="3001"/>
                      <a:pt x="8430" y="2930"/>
                      <a:pt x="8430" y="2858"/>
                    </a:cubicBezTo>
                    <a:cubicBezTo>
                      <a:pt x="8430" y="2787"/>
                      <a:pt x="8335" y="1525"/>
                      <a:pt x="7668" y="977"/>
                    </a:cubicBezTo>
                    <a:cubicBezTo>
                      <a:pt x="7168" y="643"/>
                      <a:pt x="6644" y="310"/>
                      <a:pt x="6120" y="24"/>
                    </a:cubicBezTo>
                    <a:cubicBezTo>
                      <a:pt x="6089" y="8"/>
                      <a:pt x="6054" y="0"/>
                      <a:pt x="6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0" name="Google Shape;1400;p16"/>
          <p:cNvGrpSpPr/>
          <p:nvPr/>
        </p:nvGrpSpPr>
        <p:grpSpPr>
          <a:xfrm>
            <a:off x="252575" y="619375"/>
            <a:ext cx="2685752" cy="2891050"/>
            <a:chOff x="415193" y="924175"/>
            <a:chExt cx="2060100" cy="2891050"/>
          </a:xfrm>
        </p:grpSpPr>
        <p:sp>
          <p:nvSpPr>
            <p:cNvPr id="1401" name="Google Shape;1401;p16"/>
            <p:cNvSpPr txBox="1"/>
            <p:nvPr/>
          </p:nvSpPr>
          <p:spPr>
            <a:xfrm>
              <a:off x="1123915" y="924175"/>
              <a:ext cx="760200" cy="395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 sz="2200" b="1">
                  <a:solidFill>
                    <a:schemeClr val="accent1"/>
                  </a:solidFill>
                  <a:latin typeface="Londrina Solid"/>
                  <a:ea typeface="Londrina Solid"/>
                  <a:cs typeface="Londrina Solid"/>
                  <a:sym typeface="Londrina Solid"/>
                </a:rPr>
                <a:t>Aim</a:t>
              </a:r>
              <a:endParaRPr sz="2200" b="1">
                <a:solidFill>
                  <a:schemeClr val="accent1"/>
                </a:solidFill>
                <a:latin typeface="Londrina Solid"/>
                <a:ea typeface="Londrina Solid"/>
                <a:cs typeface="Londrina Solid"/>
                <a:sym typeface="Londrina Solid"/>
              </a:endParaRPr>
            </a:p>
          </p:txBody>
        </p:sp>
        <p:sp>
          <p:nvSpPr>
            <p:cNvPr id="1402" name="Google Shape;1402;p16"/>
            <p:cNvSpPr txBox="1"/>
            <p:nvPr/>
          </p:nvSpPr>
          <p:spPr>
            <a:xfrm>
              <a:off x="415193" y="1225625"/>
              <a:ext cx="2060100" cy="258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a:solidFill>
                    <a:schemeClr val="dk1"/>
                  </a:solidFill>
                  <a:latin typeface="Montserrat"/>
                  <a:ea typeface="Montserrat"/>
                  <a:cs typeface="Montserrat"/>
                  <a:sym typeface="Montserrat"/>
                </a:rPr>
                <a:t>Exploring the connection between sexual motivations and hypersexuality. </a:t>
              </a:r>
              <a:endParaRPr sz="1300" b="1">
                <a:solidFill>
                  <a:schemeClr val="dk1"/>
                </a:solidFill>
                <a:latin typeface="Montserrat"/>
                <a:ea typeface="Montserrat"/>
                <a:cs typeface="Montserrat"/>
                <a:sym typeface="Montserrat"/>
              </a:endParaRPr>
            </a:p>
            <a:p>
              <a:pPr marL="0" lvl="0" indent="0" algn="ctr" rtl="0">
                <a:spcBef>
                  <a:spcPts val="500"/>
                </a:spcBef>
                <a:spcAft>
                  <a:spcPts val="0"/>
                </a:spcAft>
                <a:buNone/>
              </a:pPr>
              <a:r>
                <a:rPr lang="en" sz="1300">
                  <a:solidFill>
                    <a:schemeClr val="dk1"/>
                  </a:solidFill>
                  <a:latin typeface="Montserrat"/>
                  <a:ea typeface="Montserrat"/>
                  <a:cs typeface="Montserrat"/>
                  <a:sym typeface="Montserrat"/>
                </a:rPr>
                <a:t>We hypothesised that people with more extrinsically motivated sexual behaviour are more likely to show symptoms of Compulsive Sexual Behaviour Disorder (unsuccessful control of sexual impulses resulting in repetitive sexual behaviour).</a:t>
              </a:r>
              <a:endParaRPr sz="1300">
                <a:solidFill>
                  <a:schemeClr val="dk1"/>
                </a:solidFill>
                <a:latin typeface="Montserrat"/>
                <a:ea typeface="Montserrat"/>
                <a:cs typeface="Montserrat"/>
                <a:sym typeface="Montserrat"/>
              </a:endParaRPr>
            </a:p>
            <a:p>
              <a:pPr marL="0" marR="0" lvl="0" indent="0" algn="just" rtl="0">
                <a:lnSpc>
                  <a:spcPct val="100000"/>
                </a:lnSpc>
                <a:spcBef>
                  <a:spcPts val="800"/>
                </a:spcBef>
                <a:spcAft>
                  <a:spcPts val="0"/>
                </a:spcAft>
                <a:buNone/>
              </a:pPr>
              <a:endParaRPr sz="1000">
                <a:solidFill>
                  <a:schemeClr val="dk1"/>
                </a:solidFill>
                <a:latin typeface="Montserrat"/>
                <a:ea typeface="Montserrat"/>
                <a:cs typeface="Montserrat"/>
                <a:sym typeface="Montserrat"/>
              </a:endParaRPr>
            </a:p>
          </p:txBody>
        </p:sp>
      </p:grpSp>
      <p:grpSp>
        <p:nvGrpSpPr>
          <p:cNvPr id="1403" name="Google Shape;1403;p16"/>
          <p:cNvGrpSpPr/>
          <p:nvPr/>
        </p:nvGrpSpPr>
        <p:grpSpPr>
          <a:xfrm>
            <a:off x="50809" y="4089925"/>
            <a:ext cx="3090150" cy="737650"/>
            <a:chOff x="669200" y="3632725"/>
            <a:chExt cx="2060100" cy="737650"/>
          </a:xfrm>
        </p:grpSpPr>
        <p:sp>
          <p:nvSpPr>
            <p:cNvPr id="1404" name="Google Shape;1404;p16"/>
            <p:cNvSpPr txBox="1"/>
            <p:nvPr/>
          </p:nvSpPr>
          <p:spPr>
            <a:xfrm>
              <a:off x="1113194" y="3632725"/>
              <a:ext cx="1172100" cy="395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 sz="2200" b="1">
                  <a:solidFill>
                    <a:schemeClr val="accent1"/>
                  </a:solidFill>
                  <a:latin typeface="Londrina Solid"/>
                  <a:ea typeface="Londrina Solid"/>
                  <a:cs typeface="Londrina Solid"/>
                  <a:sym typeface="Londrina Solid"/>
                </a:rPr>
                <a:t>Participants</a:t>
              </a:r>
              <a:endParaRPr sz="2200" b="1">
                <a:solidFill>
                  <a:schemeClr val="accent1"/>
                </a:solidFill>
                <a:latin typeface="Londrina Solid"/>
                <a:ea typeface="Londrina Solid"/>
                <a:cs typeface="Londrina Solid"/>
                <a:sym typeface="Londrina Solid"/>
              </a:endParaRPr>
            </a:p>
          </p:txBody>
        </p:sp>
        <p:sp>
          <p:nvSpPr>
            <p:cNvPr id="1405" name="Google Shape;1405;p16"/>
            <p:cNvSpPr txBox="1"/>
            <p:nvPr/>
          </p:nvSpPr>
          <p:spPr>
            <a:xfrm>
              <a:off x="669200" y="3885575"/>
              <a:ext cx="2060100" cy="4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a:solidFill>
                    <a:schemeClr val="dk1"/>
                  </a:solidFill>
                  <a:latin typeface="Montserrat"/>
                  <a:ea typeface="Montserrat"/>
                  <a:cs typeface="Montserrat"/>
                  <a:sym typeface="Montserrat"/>
                </a:rPr>
                <a:t>982 hungarian adults (18-65 yrs)</a:t>
              </a:r>
              <a:endParaRPr>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n">
                  <a:solidFill>
                    <a:schemeClr val="dk1"/>
                  </a:solidFill>
                  <a:latin typeface="Montserrat"/>
                  <a:ea typeface="Montserrat"/>
                  <a:cs typeface="Montserrat"/>
                  <a:sym typeface="Montserrat"/>
                </a:rPr>
                <a:t>convenience sampling</a:t>
              </a:r>
              <a:endParaRPr>
                <a:solidFill>
                  <a:schemeClr val="dk1"/>
                </a:solidFill>
                <a:latin typeface="Montserrat"/>
                <a:ea typeface="Montserrat"/>
                <a:cs typeface="Montserrat"/>
                <a:sym typeface="Montserrat"/>
              </a:endParaRPr>
            </a:p>
          </p:txBody>
        </p:sp>
      </p:grpSp>
      <p:grpSp>
        <p:nvGrpSpPr>
          <p:cNvPr id="1406" name="Google Shape;1406;p16"/>
          <p:cNvGrpSpPr/>
          <p:nvPr/>
        </p:nvGrpSpPr>
        <p:grpSpPr>
          <a:xfrm>
            <a:off x="6139850" y="924175"/>
            <a:ext cx="2947775" cy="1717450"/>
            <a:chOff x="6164300" y="924175"/>
            <a:chExt cx="2685900" cy="1717450"/>
          </a:xfrm>
        </p:grpSpPr>
        <p:sp>
          <p:nvSpPr>
            <p:cNvPr id="1407" name="Google Shape;1407;p16"/>
            <p:cNvSpPr txBox="1"/>
            <p:nvPr/>
          </p:nvSpPr>
          <p:spPr>
            <a:xfrm>
              <a:off x="6899903" y="924175"/>
              <a:ext cx="1214700" cy="395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 sz="2200" b="1">
                  <a:solidFill>
                    <a:schemeClr val="accent1"/>
                  </a:solidFill>
                  <a:latin typeface="Londrina Solid"/>
                  <a:ea typeface="Londrina Solid"/>
                  <a:cs typeface="Londrina Solid"/>
                  <a:sym typeface="Londrina Solid"/>
                </a:rPr>
                <a:t>Measures</a:t>
              </a:r>
              <a:endParaRPr sz="2200" b="1">
                <a:solidFill>
                  <a:schemeClr val="accent1"/>
                </a:solidFill>
                <a:latin typeface="Londrina Solid"/>
                <a:ea typeface="Londrina Solid"/>
                <a:cs typeface="Londrina Solid"/>
                <a:sym typeface="Londrina Solid"/>
              </a:endParaRPr>
            </a:p>
          </p:txBody>
        </p:sp>
        <p:sp>
          <p:nvSpPr>
            <p:cNvPr id="1408" name="Google Shape;1408;p16"/>
            <p:cNvSpPr txBox="1"/>
            <p:nvPr/>
          </p:nvSpPr>
          <p:spPr>
            <a:xfrm>
              <a:off x="6164300" y="1225625"/>
              <a:ext cx="2685900" cy="141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b="1">
                  <a:solidFill>
                    <a:schemeClr val="dk1"/>
                  </a:solidFill>
                  <a:latin typeface="Montserrat"/>
                  <a:ea typeface="Montserrat"/>
                  <a:cs typeface="Montserrat"/>
                  <a:sym typeface="Montserrat"/>
                </a:rPr>
                <a:t>Sexual Motivation Scale:</a:t>
              </a:r>
              <a:endParaRPr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n">
                  <a:solidFill>
                    <a:schemeClr val="dk1"/>
                  </a:solidFill>
                  <a:latin typeface="Montserrat"/>
                  <a:ea typeface="Montserrat"/>
                  <a:cs typeface="Montserrat"/>
                  <a:sym typeface="Montserrat"/>
                </a:rPr>
                <a:t>24 items, 6-factor structure based on SDT, α = 0,815-0,918</a:t>
              </a:r>
              <a:endParaRPr>
                <a:solidFill>
                  <a:schemeClr val="dk1"/>
                </a:solidFill>
                <a:latin typeface="Montserrat"/>
                <a:ea typeface="Montserrat"/>
                <a:cs typeface="Montserrat"/>
                <a:sym typeface="Montserrat"/>
              </a:endParaRPr>
            </a:p>
            <a:p>
              <a:pPr marL="0" marR="0" lvl="0" indent="0" algn="ctr" rtl="0">
                <a:lnSpc>
                  <a:spcPct val="100000"/>
                </a:lnSpc>
                <a:spcBef>
                  <a:spcPts val="500"/>
                </a:spcBef>
                <a:spcAft>
                  <a:spcPts val="0"/>
                </a:spcAft>
                <a:buNone/>
              </a:pPr>
              <a:r>
                <a:rPr lang="en" b="1">
                  <a:solidFill>
                    <a:schemeClr val="dk1"/>
                  </a:solidFill>
                  <a:latin typeface="Montserrat"/>
                  <a:ea typeface="Montserrat"/>
                  <a:cs typeface="Montserrat"/>
                  <a:sym typeface="Montserrat"/>
                </a:rPr>
                <a:t>Hypersexual Behaviour Inventory:</a:t>
              </a:r>
              <a:endParaRPr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n">
                  <a:solidFill>
                    <a:schemeClr val="dk1"/>
                  </a:solidFill>
                  <a:latin typeface="Montserrat"/>
                  <a:ea typeface="Montserrat"/>
                  <a:cs typeface="Montserrat"/>
                  <a:sym typeface="Montserrat"/>
                </a:rPr>
                <a:t>short version, 8 items. α = 0,88</a:t>
              </a:r>
              <a:endParaRPr>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endParaRPr b="1">
                <a:solidFill>
                  <a:schemeClr val="dk1"/>
                </a:solidFill>
                <a:latin typeface="Montserrat"/>
                <a:ea typeface="Montserrat"/>
                <a:cs typeface="Montserrat"/>
                <a:sym typeface="Montserrat"/>
              </a:endParaRPr>
            </a:p>
          </p:txBody>
        </p:sp>
      </p:grpSp>
      <p:grpSp>
        <p:nvGrpSpPr>
          <p:cNvPr id="1409" name="Google Shape;1409;p16"/>
          <p:cNvGrpSpPr/>
          <p:nvPr/>
        </p:nvGrpSpPr>
        <p:grpSpPr>
          <a:xfrm>
            <a:off x="6187725" y="3891425"/>
            <a:ext cx="2347200" cy="974302"/>
            <a:chOff x="5856825" y="3842125"/>
            <a:chExt cx="2347200" cy="974302"/>
          </a:xfrm>
        </p:grpSpPr>
        <p:sp>
          <p:nvSpPr>
            <p:cNvPr id="1410" name="Google Shape;1410;p16"/>
            <p:cNvSpPr txBox="1"/>
            <p:nvPr/>
          </p:nvSpPr>
          <p:spPr>
            <a:xfrm>
              <a:off x="6404325" y="3842125"/>
              <a:ext cx="1252200" cy="435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 sz="2200" b="1">
                  <a:solidFill>
                    <a:schemeClr val="accent1"/>
                  </a:solidFill>
                  <a:latin typeface="Londrina Solid"/>
                  <a:ea typeface="Londrina Solid"/>
                  <a:cs typeface="Londrina Solid"/>
                  <a:sym typeface="Londrina Solid"/>
                </a:rPr>
                <a:t>Analysis</a:t>
              </a:r>
              <a:endParaRPr sz="2200" b="1">
                <a:solidFill>
                  <a:schemeClr val="accent1"/>
                </a:solidFill>
                <a:latin typeface="Londrina Solid"/>
                <a:ea typeface="Londrina Solid"/>
                <a:cs typeface="Londrina Solid"/>
                <a:sym typeface="Londrina Solid"/>
              </a:endParaRPr>
            </a:p>
          </p:txBody>
        </p:sp>
        <p:sp>
          <p:nvSpPr>
            <p:cNvPr id="1411" name="Google Shape;1411;p16"/>
            <p:cNvSpPr txBox="1"/>
            <p:nvPr/>
          </p:nvSpPr>
          <p:spPr>
            <a:xfrm>
              <a:off x="5856825" y="4167827"/>
              <a:ext cx="2347200" cy="64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a:solidFill>
                    <a:schemeClr val="dk1"/>
                  </a:solidFill>
                  <a:latin typeface="Montserrat"/>
                  <a:ea typeface="Montserrat"/>
                  <a:cs typeface="Montserrat"/>
                  <a:sym typeface="Montserrat"/>
                </a:rPr>
                <a:t>Linear regression controlling for gender</a:t>
              </a:r>
              <a:endParaRPr>
                <a:solidFill>
                  <a:schemeClr val="dk1"/>
                </a:solidFill>
                <a:latin typeface="Montserrat"/>
                <a:ea typeface="Montserrat"/>
                <a:cs typeface="Montserrat"/>
                <a:sym typeface="Montserrat"/>
              </a:endParaRPr>
            </a:p>
          </p:txBody>
        </p:sp>
      </p:grpSp>
      <p:cxnSp>
        <p:nvCxnSpPr>
          <p:cNvPr id="1412" name="Google Shape;1412;p16"/>
          <p:cNvCxnSpPr>
            <a:stCxn id="1401" idx="3"/>
            <a:endCxn id="1413" idx="2"/>
          </p:cNvCxnSpPr>
          <p:nvPr/>
        </p:nvCxnSpPr>
        <p:spPr>
          <a:xfrm>
            <a:off x="2167609" y="816925"/>
            <a:ext cx="1231200" cy="1057800"/>
          </a:xfrm>
          <a:prstGeom prst="curvedConnector3">
            <a:avLst>
              <a:gd name="adj1" fmla="val 67927"/>
            </a:avLst>
          </a:prstGeom>
          <a:noFill/>
          <a:ln w="9525" cap="flat" cmpd="sng">
            <a:solidFill>
              <a:schemeClr val="dk2"/>
            </a:solidFill>
            <a:prstDash val="solid"/>
            <a:round/>
            <a:headEnd type="none" w="med" len="med"/>
            <a:tailEnd type="none" w="med" len="med"/>
          </a:ln>
        </p:spPr>
      </p:cxnSp>
      <p:cxnSp>
        <p:nvCxnSpPr>
          <p:cNvPr id="1414" name="Google Shape;1414;p16"/>
          <p:cNvCxnSpPr>
            <a:stCxn id="1404" idx="3"/>
            <a:endCxn id="1392" idx="2"/>
          </p:cNvCxnSpPr>
          <p:nvPr/>
        </p:nvCxnSpPr>
        <p:spPr>
          <a:xfrm rot="10800000" flipH="1">
            <a:off x="2474950" y="3804175"/>
            <a:ext cx="924000" cy="483300"/>
          </a:xfrm>
          <a:prstGeom prst="curvedConnector3">
            <a:avLst>
              <a:gd name="adj1" fmla="val 49993"/>
            </a:avLst>
          </a:prstGeom>
          <a:noFill/>
          <a:ln w="9525" cap="flat" cmpd="sng">
            <a:solidFill>
              <a:schemeClr val="dk2"/>
            </a:solidFill>
            <a:prstDash val="solid"/>
            <a:round/>
            <a:headEnd type="none" w="med" len="med"/>
            <a:tailEnd type="none" w="med" len="med"/>
          </a:ln>
        </p:spPr>
      </p:cxnSp>
      <p:cxnSp>
        <p:nvCxnSpPr>
          <p:cNvPr id="1415" name="Google Shape;1415;p16"/>
          <p:cNvCxnSpPr>
            <a:stCxn id="1407" idx="1"/>
            <a:endCxn id="1416" idx="2"/>
          </p:cNvCxnSpPr>
          <p:nvPr/>
        </p:nvCxnSpPr>
        <p:spPr>
          <a:xfrm flipH="1">
            <a:off x="5694975" y="1121725"/>
            <a:ext cx="1252200" cy="696300"/>
          </a:xfrm>
          <a:prstGeom prst="curvedConnector3">
            <a:avLst>
              <a:gd name="adj1" fmla="val 57477"/>
            </a:avLst>
          </a:prstGeom>
          <a:noFill/>
          <a:ln w="9525" cap="flat" cmpd="sng">
            <a:solidFill>
              <a:schemeClr val="dk2"/>
            </a:solidFill>
            <a:prstDash val="solid"/>
            <a:round/>
            <a:headEnd type="none" w="med" len="med"/>
            <a:tailEnd type="none" w="med" len="med"/>
          </a:ln>
        </p:spPr>
      </p:cxnSp>
      <p:cxnSp>
        <p:nvCxnSpPr>
          <p:cNvPr id="1417" name="Google Shape;1417;p16"/>
          <p:cNvCxnSpPr>
            <a:stCxn id="1410" idx="1"/>
            <a:endCxn id="1418" idx="2"/>
          </p:cNvCxnSpPr>
          <p:nvPr/>
        </p:nvCxnSpPr>
        <p:spPr>
          <a:xfrm rot="10800000">
            <a:off x="5942925" y="3502625"/>
            <a:ext cx="792300" cy="606600"/>
          </a:xfrm>
          <a:prstGeom prst="curvedConnector3">
            <a:avLst>
              <a:gd name="adj1" fmla="val 49999"/>
            </a:avLst>
          </a:prstGeom>
          <a:noFill/>
          <a:ln w="9525" cap="flat" cmpd="sng">
            <a:solidFill>
              <a:schemeClr val="dk2"/>
            </a:solidFill>
            <a:prstDash val="solid"/>
            <a:round/>
            <a:headEnd type="none" w="med" len="med"/>
            <a:tailEnd type="none" w="med" len="med"/>
          </a:ln>
        </p:spPr>
      </p:cxnSp>
      <p:grpSp>
        <p:nvGrpSpPr>
          <p:cNvPr id="1419" name="Google Shape;1419;p16"/>
          <p:cNvGrpSpPr/>
          <p:nvPr/>
        </p:nvGrpSpPr>
        <p:grpSpPr>
          <a:xfrm>
            <a:off x="5020286" y="1480682"/>
            <a:ext cx="674812" cy="674812"/>
            <a:chOff x="5126861" y="1582750"/>
            <a:chExt cx="572700" cy="572700"/>
          </a:xfrm>
        </p:grpSpPr>
        <p:sp>
          <p:nvSpPr>
            <p:cNvPr id="1416" name="Google Shape;1416;p16"/>
            <p:cNvSpPr/>
            <p:nvPr/>
          </p:nvSpPr>
          <p:spPr>
            <a:xfrm rot="10800000">
              <a:off x="5126861" y="1582750"/>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0" name="Google Shape;1420;p16"/>
            <p:cNvGrpSpPr/>
            <p:nvPr/>
          </p:nvGrpSpPr>
          <p:grpSpPr>
            <a:xfrm>
              <a:off x="5227758" y="1674879"/>
              <a:ext cx="387999" cy="373629"/>
              <a:chOff x="3950315" y="3820309"/>
              <a:chExt cx="369805" cy="353782"/>
            </a:xfrm>
          </p:grpSpPr>
          <p:sp>
            <p:nvSpPr>
              <p:cNvPr id="1421" name="Google Shape;1421;p16"/>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rgbClr val="341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16"/>
              <p:cNvSpPr/>
              <p:nvPr/>
            </p:nvSpPr>
            <p:spPr>
              <a:xfrm>
                <a:off x="3950315" y="3820309"/>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rgbClr val="341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16"/>
              <p:cNvSpPr/>
              <p:nvPr/>
            </p:nvSpPr>
            <p:spPr>
              <a:xfrm>
                <a:off x="4098221"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rgbClr val="341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16"/>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rgbClr val="341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25" name="Google Shape;1425;p16"/>
          <p:cNvGrpSpPr/>
          <p:nvPr/>
        </p:nvGrpSpPr>
        <p:grpSpPr>
          <a:xfrm>
            <a:off x="3398826" y="1537359"/>
            <a:ext cx="674812" cy="674812"/>
            <a:chOff x="3398889" y="1582750"/>
            <a:chExt cx="572700" cy="572700"/>
          </a:xfrm>
        </p:grpSpPr>
        <p:sp>
          <p:nvSpPr>
            <p:cNvPr id="1413" name="Google Shape;1413;p16"/>
            <p:cNvSpPr/>
            <p:nvPr/>
          </p:nvSpPr>
          <p:spPr>
            <a:xfrm>
              <a:off x="3398889" y="1582750"/>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3503525" y="1669550"/>
              <a:ext cx="373130" cy="371933"/>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16"/>
          <p:cNvGrpSpPr/>
          <p:nvPr/>
        </p:nvGrpSpPr>
        <p:grpSpPr>
          <a:xfrm>
            <a:off x="5268134" y="3165329"/>
            <a:ext cx="674812" cy="674812"/>
            <a:chOff x="5303668" y="3217950"/>
            <a:chExt cx="572700" cy="572700"/>
          </a:xfrm>
        </p:grpSpPr>
        <p:sp>
          <p:nvSpPr>
            <p:cNvPr id="1418" name="Google Shape;1418;p16"/>
            <p:cNvSpPr/>
            <p:nvPr/>
          </p:nvSpPr>
          <p:spPr>
            <a:xfrm rot="10800000">
              <a:off x="5303668" y="3217950"/>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8" name="Google Shape;1428;p16"/>
            <p:cNvGrpSpPr/>
            <p:nvPr/>
          </p:nvGrpSpPr>
          <p:grpSpPr>
            <a:xfrm>
              <a:off x="5452042" y="3283066"/>
              <a:ext cx="275960" cy="442484"/>
              <a:chOff x="5211031" y="1969108"/>
              <a:chExt cx="226661" cy="363467"/>
            </a:xfrm>
          </p:grpSpPr>
          <p:sp>
            <p:nvSpPr>
              <p:cNvPr id="1429" name="Google Shape;1429;p16"/>
              <p:cNvSpPr/>
              <p:nvPr/>
            </p:nvSpPr>
            <p:spPr>
              <a:xfrm>
                <a:off x="5211031" y="1969108"/>
                <a:ext cx="226661" cy="363467"/>
              </a:xfrm>
              <a:custGeom>
                <a:avLst/>
                <a:gdLst/>
                <a:ahLst/>
                <a:cxnLst/>
                <a:rect l="l" t="t" r="r" b="b"/>
                <a:pathLst>
                  <a:path w="7121" h="11419" extrusionOk="0">
                    <a:moveTo>
                      <a:pt x="6787" y="869"/>
                    </a:moveTo>
                    <a:cubicBezTo>
                      <a:pt x="6787" y="869"/>
                      <a:pt x="6799" y="869"/>
                      <a:pt x="6799" y="881"/>
                    </a:cubicBezTo>
                    <a:lnTo>
                      <a:pt x="6799" y="1238"/>
                    </a:lnTo>
                    <a:lnTo>
                      <a:pt x="6252" y="1250"/>
                    </a:lnTo>
                    <a:cubicBezTo>
                      <a:pt x="6156" y="1250"/>
                      <a:pt x="6085" y="1334"/>
                      <a:pt x="6085" y="1417"/>
                    </a:cubicBezTo>
                    <a:cubicBezTo>
                      <a:pt x="6085" y="1512"/>
                      <a:pt x="6156" y="1584"/>
                      <a:pt x="6252" y="1584"/>
                    </a:cubicBezTo>
                    <a:lnTo>
                      <a:pt x="6442" y="1584"/>
                    </a:lnTo>
                    <a:lnTo>
                      <a:pt x="6442" y="7501"/>
                    </a:lnTo>
                    <a:cubicBezTo>
                      <a:pt x="6442" y="7501"/>
                      <a:pt x="6442" y="7525"/>
                      <a:pt x="6430" y="7525"/>
                    </a:cubicBezTo>
                    <a:lnTo>
                      <a:pt x="703" y="7525"/>
                    </a:lnTo>
                    <a:cubicBezTo>
                      <a:pt x="703" y="7525"/>
                      <a:pt x="679" y="7525"/>
                      <a:pt x="679" y="7501"/>
                    </a:cubicBezTo>
                    <a:lnTo>
                      <a:pt x="679" y="1584"/>
                    </a:lnTo>
                    <a:lnTo>
                      <a:pt x="5537" y="1584"/>
                    </a:lnTo>
                    <a:cubicBezTo>
                      <a:pt x="5621" y="1584"/>
                      <a:pt x="5704" y="1512"/>
                      <a:pt x="5704" y="1417"/>
                    </a:cubicBezTo>
                    <a:cubicBezTo>
                      <a:pt x="5704" y="1334"/>
                      <a:pt x="5621" y="1250"/>
                      <a:pt x="5537" y="1250"/>
                    </a:cubicBezTo>
                    <a:lnTo>
                      <a:pt x="346" y="1250"/>
                    </a:lnTo>
                    <a:cubicBezTo>
                      <a:pt x="346" y="1250"/>
                      <a:pt x="322" y="1250"/>
                      <a:pt x="322" y="1238"/>
                    </a:cubicBezTo>
                    <a:lnTo>
                      <a:pt x="322" y="881"/>
                    </a:lnTo>
                    <a:cubicBezTo>
                      <a:pt x="322" y="881"/>
                      <a:pt x="322" y="869"/>
                      <a:pt x="346" y="869"/>
                    </a:cubicBezTo>
                    <a:close/>
                    <a:moveTo>
                      <a:pt x="5406" y="7858"/>
                    </a:moveTo>
                    <a:lnTo>
                      <a:pt x="5906" y="10394"/>
                    </a:lnTo>
                    <a:lnTo>
                      <a:pt x="3739" y="10394"/>
                    </a:lnTo>
                    <a:lnTo>
                      <a:pt x="3739" y="8418"/>
                    </a:lnTo>
                    <a:cubicBezTo>
                      <a:pt x="3739" y="8323"/>
                      <a:pt x="3656" y="8251"/>
                      <a:pt x="3573" y="8251"/>
                    </a:cubicBezTo>
                    <a:cubicBezTo>
                      <a:pt x="3477" y="8251"/>
                      <a:pt x="3406" y="8323"/>
                      <a:pt x="3406" y="8418"/>
                    </a:cubicBezTo>
                    <a:lnTo>
                      <a:pt x="3406" y="10394"/>
                    </a:lnTo>
                    <a:lnTo>
                      <a:pt x="1239" y="10394"/>
                    </a:lnTo>
                    <a:lnTo>
                      <a:pt x="1739" y="7858"/>
                    </a:lnTo>
                    <a:close/>
                    <a:moveTo>
                      <a:pt x="3573" y="0"/>
                    </a:moveTo>
                    <a:cubicBezTo>
                      <a:pt x="3477" y="0"/>
                      <a:pt x="3406" y="83"/>
                      <a:pt x="3406" y="167"/>
                    </a:cubicBezTo>
                    <a:lnTo>
                      <a:pt x="3406" y="536"/>
                    </a:lnTo>
                    <a:lnTo>
                      <a:pt x="346" y="536"/>
                    </a:lnTo>
                    <a:cubicBezTo>
                      <a:pt x="144" y="536"/>
                      <a:pt x="1" y="691"/>
                      <a:pt x="1" y="881"/>
                    </a:cubicBezTo>
                    <a:lnTo>
                      <a:pt x="1" y="1238"/>
                    </a:lnTo>
                    <a:cubicBezTo>
                      <a:pt x="1" y="1429"/>
                      <a:pt x="144" y="1584"/>
                      <a:pt x="346" y="1584"/>
                    </a:cubicBezTo>
                    <a:lnTo>
                      <a:pt x="358" y="1584"/>
                    </a:lnTo>
                    <a:lnTo>
                      <a:pt x="358" y="7501"/>
                    </a:lnTo>
                    <a:cubicBezTo>
                      <a:pt x="358" y="7703"/>
                      <a:pt x="501" y="7846"/>
                      <a:pt x="691" y="7846"/>
                    </a:cubicBezTo>
                    <a:lnTo>
                      <a:pt x="1382" y="7846"/>
                    </a:lnTo>
                    <a:lnTo>
                      <a:pt x="715" y="11228"/>
                    </a:lnTo>
                    <a:cubicBezTo>
                      <a:pt x="691" y="11311"/>
                      <a:pt x="751" y="11406"/>
                      <a:pt x="846" y="11418"/>
                    </a:cubicBezTo>
                    <a:lnTo>
                      <a:pt x="870" y="11418"/>
                    </a:lnTo>
                    <a:cubicBezTo>
                      <a:pt x="953" y="11418"/>
                      <a:pt x="1025" y="11359"/>
                      <a:pt x="1037" y="11287"/>
                    </a:cubicBezTo>
                    <a:lnTo>
                      <a:pt x="1156" y="10704"/>
                    </a:lnTo>
                    <a:lnTo>
                      <a:pt x="3394" y="10704"/>
                    </a:lnTo>
                    <a:lnTo>
                      <a:pt x="3394" y="11251"/>
                    </a:lnTo>
                    <a:cubicBezTo>
                      <a:pt x="3394" y="11347"/>
                      <a:pt x="3466" y="11418"/>
                      <a:pt x="3549" y="11418"/>
                    </a:cubicBezTo>
                    <a:cubicBezTo>
                      <a:pt x="3644" y="11418"/>
                      <a:pt x="3716" y="11347"/>
                      <a:pt x="3716" y="11251"/>
                    </a:cubicBezTo>
                    <a:lnTo>
                      <a:pt x="3716" y="10704"/>
                    </a:lnTo>
                    <a:lnTo>
                      <a:pt x="5954" y="10704"/>
                    </a:lnTo>
                    <a:lnTo>
                      <a:pt x="6073" y="11287"/>
                    </a:lnTo>
                    <a:cubicBezTo>
                      <a:pt x="6085" y="11359"/>
                      <a:pt x="6156" y="11418"/>
                      <a:pt x="6228" y="11418"/>
                    </a:cubicBezTo>
                    <a:lnTo>
                      <a:pt x="6264" y="11418"/>
                    </a:lnTo>
                    <a:cubicBezTo>
                      <a:pt x="6347" y="11406"/>
                      <a:pt x="6406" y="11311"/>
                      <a:pt x="6394" y="11228"/>
                    </a:cubicBezTo>
                    <a:lnTo>
                      <a:pt x="5728" y="7846"/>
                    </a:lnTo>
                    <a:lnTo>
                      <a:pt x="6406" y="7846"/>
                    </a:lnTo>
                    <a:cubicBezTo>
                      <a:pt x="6609" y="7846"/>
                      <a:pt x="6752" y="7703"/>
                      <a:pt x="6752" y="7501"/>
                    </a:cubicBezTo>
                    <a:lnTo>
                      <a:pt x="6752" y="1584"/>
                    </a:lnTo>
                    <a:lnTo>
                      <a:pt x="6764" y="1584"/>
                    </a:lnTo>
                    <a:cubicBezTo>
                      <a:pt x="6966" y="1584"/>
                      <a:pt x="7109" y="1429"/>
                      <a:pt x="7109" y="1238"/>
                    </a:cubicBezTo>
                    <a:lnTo>
                      <a:pt x="7109" y="881"/>
                    </a:lnTo>
                    <a:cubicBezTo>
                      <a:pt x="7121" y="691"/>
                      <a:pt x="6978" y="524"/>
                      <a:pt x="6787" y="524"/>
                    </a:cubicBezTo>
                    <a:lnTo>
                      <a:pt x="3739" y="524"/>
                    </a:lnTo>
                    <a:lnTo>
                      <a:pt x="3739" y="167"/>
                    </a:lnTo>
                    <a:cubicBezTo>
                      <a:pt x="3739" y="83"/>
                      <a:pt x="3656" y="0"/>
                      <a:pt x="35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5250468" y="2060046"/>
                <a:ext cx="147819" cy="107649"/>
              </a:xfrm>
              <a:custGeom>
                <a:avLst/>
                <a:gdLst/>
                <a:ahLst/>
                <a:cxnLst/>
                <a:rect l="l" t="t" r="r" b="b"/>
                <a:pathLst>
                  <a:path w="4644" h="3382" extrusionOk="0">
                    <a:moveTo>
                      <a:pt x="3584" y="1"/>
                    </a:moveTo>
                    <a:cubicBezTo>
                      <a:pt x="3489" y="1"/>
                      <a:pt x="3417" y="84"/>
                      <a:pt x="3417" y="167"/>
                    </a:cubicBezTo>
                    <a:cubicBezTo>
                      <a:pt x="3417" y="263"/>
                      <a:pt x="3489" y="334"/>
                      <a:pt x="3584" y="334"/>
                    </a:cubicBezTo>
                    <a:lnTo>
                      <a:pt x="4072" y="334"/>
                    </a:lnTo>
                    <a:lnTo>
                      <a:pt x="2417" y="1989"/>
                    </a:lnTo>
                    <a:lnTo>
                      <a:pt x="2405" y="1989"/>
                    </a:lnTo>
                    <a:lnTo>
                      <a:pt x="2036" y="1608"/>
                    </a:lnTo>
                    <a:cubicBezTo>
                      <a:pt x="1971" y="1542"/>
                      <a:pt x="1881" y="1510"/>
                      <a:pt x="1792" y="1510"/>
                    </a:cubicBezTo>
                    <a:cubicBezTo>
                      <a:pt x="1703" y="1510"/>
                      <a:pt x="1613" y="1542"/>
                      <a:pt x="1548" y="1608"/>
                    </a:cubicBezTo>
                    <a:lnTo>
                      <a:pt x="60" y="3096"/>
                    </a:lnTo>
                    <a:cubicBezTo>
                      <a:pt x="0" y="3156"/>
                      <a:pt x="0" y="3275"/>
                      <a:pt x="60" y="3334"/>
                    </a:cubicBezTo>
                    <a:cubicBezTo>
                      <a:pt x="83" y="3370"/>
                      <a:pt x="131" y="3382"/>
                      <a:pt x="179" y="3382"/>
                    </a:cubicBezTo>
                    <a:cubicBezTo>
                      <a:pt x="214" y="3382"/>
                      <a:pt x="262" y="3370"/>
                      <a:pt x="298" y="3334"/>
                    </a:cubicBezTo>
                    <a:lnTo>
                      <a:pt x="1786" y="1846"/>
                    </a:lnTo>
                    <a:lnTo>
                      <a:pt x="1798" y="1846"/>
                    </a:lnTo>
                    <a:lnTo>
                      <a:pt x="2167" y="2227"/>
                    </a:lnTo>
                    <a:cubicBezTo>
                      <a:pt x="2227" y="2287"/>
                      <a:pt x="2310" y="2322"/>
                      <a:pt x="2405" y="2322"/>
                    </a:cubicBezTo>
                    <a:cubicBezTo>
                      <a:pt x="2488" y="2322"/>
                      <a:pt x="2584" y="2298"/>
                      <a:pt x="2643" y="2227"/>
                    </a:cubicBezTo>
                    <a:lnTo>
                      <a:pt x="4298" y="572"/>
                    </a:lnTo>
                    <a:lnTo>
                      <a:pt x="4298" y="1060"/>
                    </a:lnTo>
                    <a:cubicBezTo>
                      <a:pt x="4298" y="1155"/>
                      <a:pt x="4370" y="1227"/>
                      <a:pt x="4453" y="1227"/>
                    </a:cubicBezTo>
                    <a:cubicBezTo>
                      <a:pt x="4548" y="1227"/>
                      <a:pt x="4620" y="1155"/>
                      <a:pt x="4620" y="1060"/>
                    </a:cubicBezTo>
                    <a:lnTo>
                      <a:pt x="4620" y="167"/>
                    </a:lnTo>
                    <a:cubicBezTo>
                      <a:pt x="4644" y="84"/>
                      <a:pt x="4560" y="1"/>
                      <a:pt x="447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1" name="Google Shape;1431;p16"/>
          <p:cNvGrpSpPr/>
          <p:nvPr/>
        </p:nvGrpSpPr>
        <p:grpSpPr>
          <a:xfrm rot="-654847">
            <a:off x="8666112" y="191580"/>
            <a:ext cx="314617" cy="246535"/>
            <a:chOff x="3450250" y="1706200"/>
            <a:chExt cx="659675" cy="516925"/>
          </a:xfrm>
        </p:grpSpPr>
        <p:sp>
          <p:nvSpPr>
            <p:cNvPr id="1432" name="Google Shape;1432;p16"/>
            <p:cNvSpPr/>
            <p:nvPr/>
          </p:nvSpPr>
          <p:spPr>
            <a:xfrm>
              <a:off x="3457225" y="1713925"/>
              <a:ext cx="645750" cy="504475"/>
            </a:xfrm>
            <a:custGeom>
              <a:avLst/>
              <a:gdLst/>
              <a:ahLst/>
              <a:cxnLst/>
              <a:rect l="l" t="t" r="r" b="b"/>
              <a:pathLst>
                <a:path w="25830" h="20179" extrusionOk="0">
                  <a:moveTo>
                    <a:pt x="6216" y="1"/>
                  </a:moveTo>
                  <a:cubicBezTo>
                    <a:pt x="4889" y="1"/>
                    <a:pt x="3578" y="412"/>
                    <a:pt x="2587" y="1285"/>
                  </a:cubicBezTo>
                  <a:cubicBezTo>
                    <a:pt x="1393" y="2399"/>
                    <a:pt x="637" y="3872"/>
                    <a:pt x="398" y="5503"/>
                  </a:cubicBezTo>
                  <a:cubicBezTo>
                    <a:pt x="0" y="8011"/>
                    <a:pt x="438" y="10598"/>
                    <a:pt x="1672" y="12866"/>
                  </a:cubicBezTo>
                  <a:cubicBezTo>
                    <a:pt x="2866" y="14896"/>
                    <a:pt x="4497" y="16567"/>
                    <a:pt x="6527" y="17841"/>
                  </a:cubicBezTo>
                  <a:cubicBezTo>
                    <a:pt x="7363" y="18398"/>
                    <a:pt x="8239" y="18876"/>
                    <a:pt x="9114" y="19313"/>
                  </a:cubicBezTo>
                  <a:cubicBezTo>
                    <a:pt x="10308" y="19890"/>
                    <a:pt x="11611" y="20179"/>
                    <a:pt x="12915" y="20179"/>
                  </a:cubicBezTo>
                  <a:cubicBezTo>
                    <a:pt x="14218" y="20179"/>
                    <a:pt x="15522" y="19890"/>
                    <a:pt x="16715" y="19313"/>
                  </a:cubicBezTo>
                  <a:cubicBezTo>
                    <a:pt x="17591" y="18876"/>
                    <a:pt x="18467" y="18358"/>
                    <a:pt x="19302" y="17841"/>
                  </a:cubicBezTo>
                  <a:cubicBezTo>
                    <a:pt x="21332" y="16567"/>
                    <a:pt x="23004" y="14896"/>
                    <a:pt x="24158" y="12866"/>
                  </a:cubicBezTo>
                  <a:cubicBezTo>
                    <a:pt x="25391" y="10598"/>
                    <a:pt x="25829" y="8011"/>
                    <a:pt x="25431" y="5503"/>
                  </a:cubicBezTo>
                  <a:cubicBezTo>
                    <a:pt x="25192" y="3872"/>
                    <a:pt x="24436" y="2399"/>
                    <a:pt x="23242" y="1285"/>
                  </a:cubicBezTo>
                  <a:cubicBezTo>
                    <a:pt x="22252" y="412"/>
                    <a:pt x="20940" y="1"/>
                    <a:pt x="19613" y="1"/>
                  </a:cubicBezTo>
                  <a:cubicBezTo>
                    <a:pt x="18701" y="1"/>
                    <a:pt x="17781" y="195"/>
                    <a:pt x="16954" y="568"/>
                  </a:cubicBezTo>
                  <a:cubicBezTo>
                    <a:pt x="15163" y="1444"/>
                    <a:pt x="13691" y="2956"/>
                    <a:pt x="12935" y="4827"/>
                  </a:cubicBezTo>
                  <a:cubicBezTo>
                    <a:pt x="12139" y="2956"/>
                    <a:pt x="10666" y="1444"/>
                    <a:pt x="8875" y="568"/>
                  </a:cubicBezTo>
                  <a:cubicBezTo>
                    <a:pt x="8048" y="195"/>
                    <a:pt x="7129" y="1"/>
                    <a:pt x="621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3450250" y="1706200"/>
              <a:ext cx="659675" cy="516925"/>
            </a:xfrm>
            <a:custGeom>
              <a:avLst/>
              <a:gdLst/>
              <a:ahLst/>
              <a:cxnLst/>
              <a:rect l="l" t="t" r="r" b="b"/>
              <a:pathLst>
                <a:path w="26387" h="20677" extrusionOk="0">
                  <a:moveTo>
                    <a:pt x="6329" y="519"/>
                  </a:moveTo>
                  <a:cubicBezTo>
                    <a:pt x="8677" y="519"/>
                    <a:pt x="10866" y="1713"/>
                    <a:pt x="12139" y="3703"/>
                  </a:cubicBezTo>
                  <a:cubicBezTo>
                    <a:pt x="12458" y="4181"/>
                    <a:pt x="12736" y="4658"/>
                    <a:pt x="12975" y="5176"/>
                  </a:cubicBezTo>
                  <a:cubicBezTo>
                    <a:pt x="13010" y="5268"/>
                    <a:pt x="13071" y="5310"/>
                    <a:pt x="13138" y="5317"/>
                  </a:cubicBezTo>
                  <a:lnTo>
                    <a:pt x="13138" y="5317"/>
                  </a:lnTo>
                  <a:cubicBezTo>
                    <a:pt x="13172" y="5331"/>
                    <a:pt x="13209" y="5340"/>
                    <a:pt x="13246" y="5340"/>
                  </a:cubicBezTo>
                  <a:cubicBezTo>
                    <a:pt x="13325" y="5340"/>
                    <a:pt x="13402" y="5303"/>
                    <a:pt x="13452" y="5215"/>
                  </a:cubicBezTo>
                  <a:cubicBezTo>
                    <a:pt x="14408" y="3106"/>
                    <a:pt x="16119" y="1236"/>
                    <a:pt x="18427" y="718"/>
                  </a:cubicBezTo>
                  <a:cubicBezTo>
                    <a:pt x="18906" y="586"/>
                    <a:pt x="19390" y="523"/>
                    <a:pt x="19869" y="523"/>
                  </a:cubicBezTo>
                  <a:cubicBezTo>
                    <a:pt x="21695" y="523"/>
                    <a:pt x="23436" y="1450"/>
                    <a:pt x="24477" y="3027"/>
                  </a:cubicBezTo>
                  <a:cubicBezTo>
                    <a:pt x="25790" y="5215"/>
                    <a:pt x="25909" y="8041"/>
                    <a:pt x="25272" y="10429"/>
                  </a:cubicBezTo>
                  <a:cubicBezTo>
                    <a:pt x="24596" y="12896"/>
                    <a:pt x="23163" y="15085"/>
                    <a:pt x="21173" y="16677"/>
                  </a:cubicBezTo>
                  <a:cubicBezTo>
                    <a:pt x="20178" y="17513"/>
                    <a:pt x="19064" y="18229"/>
                    <a:pt x="17910" y="18826"/>
                  </a:cubicBezTo>
                  <a:cubicBezTo>
                    <a:pt x="16756" y="19503"/>
                    <a:pt x="15482" y="19981"/>
                    <a:pt x="14169" y="20180"/>
                  </a:cubicBezTo>
                  <a:cubicBezTo>
                    <a:pt x="13887" y="20205"/>
                    <a:pt x="13606" y="20218"/>
                    <a:pt x="13326" y="20218"/>
                  </a:cubicBezTo>
                  <a:cubicBezTo>
                    <a:pt x="12298" y="20218"/>
                    <a:pt x="11286" y="20046"/>
                    <a:pt x="10348" y="19702"/>
                  </a:cubicBezTo>
                  <a:cubicBezTo>
                    <a:pt x="9035" y="19185"/>
                    <a:pt x="7841" y="18548"/>
                    <a:pt x="6727" y="17752"/>
                  </a:cubicBezTo>
                  <a:cubicBezTo>
                    <a:pt x="4577" y="16399"/>
                    <a:pt x="2906" y="14488"/>
                    <a:pt x="1792" y="12260"/>
                  </a:cubicBezTo>
                  <a:cubicBezTo>
                    <a:pt x="717" y="9872"/>
                    <a:pt x="518" y="7205"/>
                    <a:pt x="1234" y="4698"/>
                  </a:cubicBezTo>
                  <a:cubicBezTo>
                    <a:pt x="1553" y="3504"/>
                    <a:pt x="2229" y="2430"/>
                    <a:pt x="3145" y="1634"/>
                  </a:cubicBezTo>
                  <a:cubicBezTo>
                    <a:pt x="4060" y="917"/>
                    <a:pt x="5174" y="519"/>
                    <a:pt x="6329" y="519"/>
                  </a:cubicBezTo>
                  <a:close/>
                  <a:moveTo>
                    <a:pt x="6551" y="1"/>
                  </a:moveTo>
                  <a:cubicBezTo>
                    <a:pt x="4662" y="1"/>
                    <a:pt x="2841" y="901"/>
                    <a:pt x="1712" y="2469"/>
                  </a:cubicBezTo>
                  <a:cubicBezTo>
                    <a:pt x="200" y="4658"/>
                    <a:pt x="1" y="7643"/>
                    <a:pt x="558" y="10190"/>
                  </a:cubicBezTo>
                  <a:cubicBezTo>
                    <a:pt x="1195" y="12857"/>
                    <a:pt x="2707" y="15205"/>
                    <a:pt x="4816" y="16916"/>
                  </a:cubicBezTo>
                  <a:cubicBezTo>
                    <a:pt x="5891" y="17831"/>
                    <a:pt x="7045" y="18588"/>
                    <a:pt x="8239" y="19264"/>
                  </a:cubicBezTo>
                  <a:cubicBezTo>
                    <a:pt x="9473" y="19941"/>
                    <a:pt x="10786" y="20418"/>
                    <a:pt x="12179" y="20617"/>
                  </a:cubicBezTo>
                  <a:cubicBezTo>
                    <a:pt x="12527" y="20657"/>
                    <a:pt x="12875" y="20677"/>
                    <a:pt x="13222" y="20677"/>
                  </a:cubicBezTo>
                  <a:cubicBezTo>
                    <a:pt x="14263" y="20677"/>
                    <a:pt x="15293" y="20498"/>
                    <a:pt x="16278" y="20140"/>
                  </a:cubicBezTo>
                  <a:cubicBezTo>
                    <a:pt x="17631" y="19583"/>
                    <a:pt x="18905" y="18906"/>
                    <a:pt x="20059" y="18070"/>
                  </a:cubicBezTo>
                  <a:cubicBezTo>
                    <a:pt x="22327" y="16637"/>
                    <a:pt x="24118" y="14568"/>
                    <a:pt x="25193" y="12101"/>
                  </a:cubicBezTo>
                  <a:cubicBezTo>
                    <a:pt x="26267" y="9593"/>
                    <a:pt x="26387" y="6768"/>
                    <a:pt x="25511" y="4141"/>
                  </a:cubicBezTo>
                  <a:cubicBezTo>
                    <a:pt x="25113" y="2947"/>
                    <a:pt x="24397" y="1912"/>
                    <a:pt x="23402" y="1156"/>
                  </a:cubicBezTo>
                  <a:cubicBezTo>
                    <a:pt x="22407" y="440"/>
                    <a:pt x="21253" y="82"/>
                    <a:pt x="20059" y="42"/>
                  </a:cubicBezTo>
                  <a:cubicBezTo>
                    <a:pt x="20024" y="41"/>
                    <a:pt x="19989" y="41"/>
                    <a:pt x="19954" y="41"/>
                  </a:cubicBezTo>
                  <a:cubicBezTo>
                    <a:pt x="17490" y="41"/>
                    <a:pt x="15303" y="1423"/>
                    <a:pt x="13890" y="3425"/>
                  </a:cubicBezTo>
                  <a:cubicBezTo>
                    <a:pt x="13630" y="3772"/>
                    <a:pt x="13411" y="4141"/>
                    <a:pt x="13219" y="4530"/>
                  </a:cubicBezTo>
                  <a:lnTo>
                    <a:pt x="13219" y="4530"/>
                  </a:lnTo>
                  <a:cubicBezTo>
                    <a:pt x="12182" y="2474"/>
                    <a:pt x="10359" y="724"/>
                    <a:pt x="8080" y="201"/>
                  </a:cubicBezTo>
                  <a:cubicBezTo>
                    <a:pt x="7573" y="66"/>
                    <a:pt x="7060" y="1"/>
                    <a:pt x="655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3899425" y="1785900"/>
              <a:ext cx="144650" cy="93475"/>
            </a:xfrm>
            <a:custGeom>
              <a:avLst/>
              <a:gdLst/>
              <a:ahLst/>
              <a:cxnLst/>
              <a:rect l="l" t="t" r="r" b="b"/>
              <a:pathLst>
                <a:path w="5786" h="3739" extrusionOk="0">
                  <a:moveTo>
                    <a:pt x="2363" y="0"/>
                  </a:moveTo>
                  <a:cubicBezTo>
                    <a:pt x="1624" y="0"/>
                    <a:pt x="869" y="257"/>
                    <a:pt x="221" y="834"/>
                  </a:cubicBezTo>
                  <a:cubicBezTo>
                    <a:pt x="0" y="992"/>
                    <a:pt x="181" y="1250"/>
                    <a:pt x="404" y="1250"/>
                  </a:cubicBezTo>
                  <a:cubicBezTo>
                    <a:pt x="462" y="1250"/>
                    <a:pt x="522" y="1233"/>
                    <a:pt x="580" y="1192"/>
                  </a:cubicBezTo>
                  <a:cubicBezTo>
                    <a:pt x="1108" y="759"/>
                    <a:pt x="1768" y="530"/>
                    <a:pt x="2426" y="530"/>
                  </a:cubicBezTo>
                  <a:cubicBezTo>
                    <a:pt x="2858" y="530"/>
                    <a:pt x="3290" y="629"/>
                    <a:pt x="3684" y="834"/>
                  </a:cubicBezTo>
                  <a:cubicBezTo>
                    <a:pt x="4639" y="1391"/>
                    <a:pt x="5236" y="2386"/>
                    <a:pt x="5196" y="3500"/>
                  </a:cubicBezTo>
                  <a:cubicBezTo>
                    <a:pt x="5196" y="3659"/>
                    <a:pt x="5316" y="3739"/>
                    <a:pt x="5435" y="3739"/>
                  </a:cubicBezTo>
                  <a:cubicBezTo>
                    <a:pt x="5554" y="3739"/>
                    <a:pt x="5674" y="3659"/>
                    <a:pt x="5674" y="3500"/>
                  </a:cubicBezTo>
                  <a:cubicBezTo>
                    <a:pt x="5786" y="1454"/>
                    <a:pt x="4122" y="0"/>
                    <a:pt x="23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4001450" y="1937075"/>
              <a:ext cx="16950" cy="12950"/>
            </a:xfrm>
            <a:custGeom>
              <a:avLst/>
              <a:gdLst/>
              <a:ahLst/>
              <a:cxnLst/>
              <a:rect l="l" t="t" r="r" b="b"/>
              <a:pathLst>
                <a:path w="678" h="518" extrusionOk="0">
                  <a:moveTo>
                    <a:pt x="359" y="0"/>
                  </a:moveTo>
                  <a:cubicBezTo>
                    <a:pt x="1" y="0"/>
                    <a:pt x="1" y="517"/>
                    <a:pt x="359" y="517"/>
                  </a:cubicBezTo>
                  <a:cubicBezTo>
                    <a:pt x="677" y="517"/>
                    <a:pt x="677" y="0"/>
                    <a:pt x="3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3524300" y="1904525"/>
              <a:ext cx="191100" cy="226800"/>
            </a:xfrm>
            <a:custGeom>
              <a:avLst/>
              <a:gdLst/>
              <a:ahLst/>
              <a:cxnLst/>
              <a:rect l="l" t="t" r="r" b="b"/>
              <a:pathLst>
                <a:path w="7644" h="9072" extrusionOk="0">
                  <a:moveTo>
                    <a:pt x="306" y="0"/>
                  </a:moveTo>
                  <a:cubicBezTo>
                    <a:pt x="157" y="0"/>
                    <a:pt x="0" y="119"/>
                    <a:pt x="24" y="307"/>
                  </a:cubicBezTo>
                  <a:cubicBezTo>
                    <a:pt x="541" y="3372"/>
                    <a:pt x="2292" y="6118"/>
                    <a:pt x="4879" y="7869"/>
                  </a:cubicBezTo>
                  <a:cubicBezTo>
                    <a:pt x="5595" y="8346"/>
                    <a:pt x="6391" y="8744"/>
                    <a:pt x="7227" y="9063"/>
                  </a:cubicBezTo>
                  <a:cubicBezTo>
                    <a:pt x="7251" y="9069"/>
                    <a:pt x="7274" y="9072"/>
                    <a:pt x="7296" y="9072"/>
                  </a:cubicBezTo>
                  <a:cubicBezTo>
                    <a:pt x="7561" y="9072"/>
                    <a:pt x="7644" y="8656"/>
                    <a:pt x="7386" y="8545"/>
                  </a:cubicBezTo>
                  <a:cubicBezTo>
                    <a:pt x="3765" y="7192"/>
                    <a:pt x="1138" y="3969"/>
                    <a:pt x="541" y="188"/>
                  </a:cubicBezTo>
                  <a:cubicBezTo>
                    <a:pt x="508" y="57"/>
                    <a:pt x="409" y="0"/>
                    <a:pt x="3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3757700" y="2133075"/>
              <a:ext cx="16925" cy="12950"/>
            </a:xfrm>
            <a:custGeom>
              <a:avLst/>
              <a:gdLst/>
              <a:ahLst/>
              <a:cxnLst/>
              <a:rect l="l" t="t" r="r" b="b"/>
              <a:pathLst>
                <a:path w="677" h="518" extrusionOk="0">
                  <a:moveTo>
                    <a:pt x="358" y="0"/>
                  </a:moveTo>
                  <a:cubicBezTo>
                    <a:pt x="0" y="0"/>
                    <a:pt x="0" y="518"/>
                    <a:pt x="358" y="518"/>
                  </a:cubicBezTo>
                  <a:cubicBezTo>
                    <a:pt x="677" y="518"/>
                    <a:pt x="677" y="0"/>
                    <a:pt x="3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3874100" y="1964675"/>
              <a:ext cx="29875" cy="49275"/>
            </a:xfrm>
            <a:custGeom>
              <a:avLst/>
              <a:gdLst/>
              <a:ahLst/>
              <a:cxnLst/>
              <a:rect l="l" t="t" r="r" b="b"/>
              <a:pathLst>
                <a:path w="1195" h="1971" extrusionOk="0">
                  <a:moveTo>
                    <a:pt x="893" y="0"/>
                  </a:moveTo>
                  <a:cubicBezTo>
                    <a:pt x="797" y="0"/>
                    <a:pt x="710" y="71"/>
                    <a:pt x="677" y="170"/>
                  </a:cubicBezTo>
                  <a:lnTo>
                    <a:pt x="40" y="1682"/>
                  </a:lnTo>
                  <a:cubicBezTo>
                    <a:pt x="1" y="1801"/>
                    <a:pt x="80" y="1921"/>
                    <a:pt x="200" y="1961"/>
                  </a:cubicBezTo>
                  <a:cubicBezTo>
                    <a:pt x="228" y="1968"/>
                    <a:pt x="255" y="1971"/>
                    <a:pt x="280" y="1971"/>
                  </a:cubicBezTo>
                  <a:cubicBezTo>
                    <a:pt x="399" y="1971"/>
                    <a:pt x="485" y="1900"/>
                    <a:pt x="518" y="1801"/>
                  </a:cubicBezTo>
                  <a:cubicBezTo>
                    <a:pt x="717" y="1284"/>
                    <a:pt x="956" y="806"/>
                    <a:pt x="1155" y="289"/>
                  </a:cubicBezTo>
                  <a:cubicBezTo>
                    <a:pt x="1195" y="170"/>
                    <a:pt x="1115" y="50"/>
                    <a:pt x="956" y="10"/>
                  </a:cubicBezTo>
                  <a:cubicBezTo>
                    <a:pt x="935" y="3"/>
                    <a:pt x="914" y="0"/>
                    <a:pt x="8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3906950" y="1974125"/>
              <a:ext cx="18925" cy="39625"/>
            </a:xfrm>
            <a:custGeom>
              <a:avLst/>
              <a:gdLst/>
              <a:ahLst/>
              <a:cxnLst/>
              <a:rect l="l" t="t" r="r" b="b"/>
              <a:pathLst>
                <a:path w="757" h="1585" extrusionOk="0">
                  <a:moveTo>
                    <a:pt x="517" y="1"/>
                  </a:moveTo>
                  <a:cubicBezTo>
                    <a:pt x="488" y="1"/>
                    <a:pt x="458" y="10"/>
                    <a:pt x="438" y="30"/>
                  </a:cubicBezTo>
                  <a:cubicBezTo>
                    <a:pt x="358" y="30"/>
                    <a:pt x="318" y="70"/>
                    <a:pt x="279" y="150"/>
                  </a:cubicBezTo>
                  <a:cubicBezTo>
                    <a:pt x="239" y="190"/>
                    <a:pt x="239" y="269"/>
                    <a:pt x="239" y="349"/>
                  </a:cubicBezTo>
                  <a:lnTo>
                    <a:pt x="199" y="309"/>
                  </a:lnTo>
                  <a:lnTo>
                    <a:pt x="199" y="349"/>
                  </a:lnTo>
                  <a:lnTo>
                    <a:pt x="199" y="389"/>
                  </a:lnTo>
                  <a:lnTo>
                    <a:pt x="199" y="548"/>
                  </a:lnTo>
                  <a:cubicBezTo>
                    <a:pt x="199" y="588"/>
                    <a:pt x="199" y="627"/>
                    <a:pt x="199" y="667"/>
                  </a:cubicBezTo>
                  <a:lnTo>
                    <a:pt x="199" y="747"/>
                  </a:lnTo>
                  <a:cubicBezTo>
                    <a:pt x="199" y="826"/>
                    <a:pt x="159" y="906"/>
                    <a:pt x="119" y="986"/>
                  </a:cubicBezTo>
                  <a:cubicBezTo>
                    <a:pt x="119" y="986"/>
                    <a:pt x="119" y="1025"/>
                    <a:pt x="119" y="1025"/>
                  </a:cubicBezTo>
                  <a:cubicBezTo>
                    <a:pt x="119" y="1025"/>
                    <a:pt x="119" y="1065"/>
                    <a:pt x="119" y="1065"/>
                  </a:cubicBezTo>
                  <a:lnTo>
                    <a:pt x="40" y="1185"/>
                  </a:lnTo>
                  <a:cubicBezTo>
                    <a:pt x="0" y="1304"/>
                    <a:pt x="40" y="1463"/>
                    <a:pt x="159" y="1543"/>
                  </a:cubicBezTo>
                  <a:cubicBezTo>
                    <a:pt x="202" y="1571"/>
                    <a:pt x="244" y="1584"/>
                    <a:pt x="284" y="1584"/>
                  </a:cubicBezTo>
                  <a:cubicBezTo>
                    <a:pt x="358" y="1584"/>
                    <a:pt x="426" y="1540"/>
                    <a:pt x="478" y="1463"/>
                  </a:cubicBezTo>
                  <a:cubicBezTo>
                    <a:pt x="597" y="1264"/>
                    <a:pt x="677" y="1065"/>
                    <a:pt x="716" y="866"/>
                  </a:cubicBezTo>
                  <a:cubicBezTo>
                    <a:pt x="756" y="627"/>
                    <a:pt x="756" y="389"/>
                    <a:pt x="716" y="190"/>
                  </a:cubicBezTo>
                  <a:cubicBezTo>
                    <a:pt x="716" y="110"/>
                    <a:pt x="677" y="70"/>
                    <a:pt x="597" y="30"/>
                  </a:cubicBezTo>
                  <a:cubicBezTo>
                    <a:pt x="577" y="10"/>
                    <a:pt x="547" y="1"/>
                    <a:pt x="5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3561925" y="1767875"/>
              <a:ext cx="32625" cy="43950"/>
            </a:xfrm>
            <a:custGeom>
              <a:avLst/>
              <a:gdLst/>
              <a:ahLst/>
              <a:cxnLst/>
              <a:rect l="l" t="t" r="r" b="b"/>
              <a:pathLst>
                <a:path w="1305" h="1758" extrusionOk="0">
                  <a:moveTo>
                    <a:pt x="1010" y="1"/>
                  </a:moveTo>
                  <a:cubicBezTo>
                    <a:pt x="928" y="1"/>
                    <a:pt x="853" y="45"/>
                    <a:pt x="827" y="122"/>
                  </a:cubicBezTo>
                  <a:lnTo>
                    <a:pt x="110" y="1356"/>
                  </a:lnTo>
                  <a:cubicBezTo>
                    <a:pt x="1" y="1575"/>
                    <a:pt x="175" y="1757"/>
                    <a:pt x="346" y="1757"/>
                  </a:cubicBezTo>
                  <a:cubicBezTo>
                    <a:pt x="423" y="1757"/>
                    <a:pt x="499" y="1720"/>
                    <a:pt x="548" y="1634"/>
                  </a:cubicBezTo>
                  <a:cubicBezTo>
                    <a:pt x="787" y="1196"/>
                    <a:pt x="1026" y="798"/>
                    <a:pt x="1225" y="361"/>
                  </a:cubicBezTo>
                  <a:cubicBezTo>
                    <a:pt x="1304" y="241"/>
                    <a:pt x="1265" y="122"/>
                    <a:pt x="1145" y="42"/>
                  </a:cubicBezTo>
                  <a:cubicBezTo>
                    <a:pt x="1103" y="14"/>
                    <a:pt x="1056" y="1"/>
                    <a:pt x="10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3594525" y="1777825"/>
              <a:ext cx="27875" cy="41900"/>
            </a:xfrm>
            <a:custGeom>
              <a:avLst/>
              <a:gdLst/>
              <a:ahLst/>
              <a:cxnLst/>
              <a:rect l="l" t="t" r="r" b="b"/>
              <a:pathLst>
                <a:path w="1115" h="1676" extrusionOk="0">
                  <a:moveTo>
                    <a:pt x="819" y="1"/>
                  </a:moveTo>
                  <a:cubicBezTo>
                    <a:pt x="733" y="1"/>
                    <a:pt x="649" y="45"/>
                    <a:pt x="597" y="122"/>
                  </a:cubicBezTo>
                  <a:lnTo>
                    <a:pt x="80" y="1276"/>
                  </a:lnTo>
                  <a:cubicBezTo>
                    <a:pt x="0" y="1395"/>
                    <a:pt x="40" y="1554"/>
                    <a:pt x="160" y="1634"/>
                  </a:cubicBezTo>
                  <a:cubicBezTo>
                    <a:pt x="202" y="1662"/>
                    <a:pt x="249" y="1676"/>
                    <a:pt x="294" y="1676"/>
                  </a:cubicBezTo>
                  <a:cubicBezTo>
                    <a:pt x="377" y="1676"/>
                    <a:pt x="452" y="1632"/>
                    <a:pt x="478" y="1554"/>
                  </a:cubicBezTo>
                  <a:lnTo>
                    <a:pt x="1035" y="361"/>
                  </a:lnTo>
                  <a:cubicBezTo>
                    <a:pt x="1115" y="241"/>
                    <a:pt x="1075" y="122"/>
                    <a:pt x="956" y="42"/>
                  </a:cubicBezTo>
                  <a:cubicBezTo>
                    <a:pt x="913" y="14"/>
                    <a:pt x="866" y="1"/>
                    <a:pt x="8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3908925" y="2092775"/>
              <a:ext cx="52750" cy="44350"/>
            </a:xfrm>
            <a:custGeom>
              <a:avLst/>
              <a:gdLst/>
              <a:ahLst/>
              <a:cxnLst/>
              <a:rect l="l" t="t" r="r" b="b"/>
              <a:pathLst>
                <a:path w="2110" h="1774" extrusionOk="0">
                  <a:moveTo>
                    <a:pt x="1836" y="0"/>
                  </a:moveTo>
                  <a:cubicBezTo>
                    <a:pt x="1772" y="0"/>
                    <a:pt x="1712" y="20"/>
                    <a:pt x="1672" y="60"/>
                  </a:cubicBezTo>
                  <a:cubicBezTo>
                    <a:pt x="1234" y="578"/>
                    <a:pt x="717" y="975"/>
                    <a:pt x="160" y="1294"/>
                  </a:cubicBezTo>
                  <a:cubicBezTo>
                    <a:pt x="40" y="1373"/>
                    <a:pt x="1" y="1533"/>
                    <a:pt x="80" y="1652"/>
                  </a:cubicBezTo>
                  <a:cubicBezTo>
                    <a:pt x="132" y="1729"/>
                    <a:pt x="200" y="1773"/>
                    <a:pt x="273" y="1773"/>
                  </a:cubicBezTo>
                  <a:cubicBezTo>
                    <a:pt x="314" y="1773"/>
                    <a:pt x="356" y="1760"/>
                    <a:pt x="399" y="1732"/>
                  </a:cubicBezTo>
                  <a:lnTo>
                    <a:pt x="438" y="1732"/>
                  </a:lnTo>
                  <a:cubicBezTo>
                    <a:pt x="1035" y="1373"/>
                    <a:pt x="1553" y="936"/>
                    <a:pt x="2030" y="418"/>
                  </a:cubicBezTo>
                  <a:cubicBezTo>
                    <a:pt x="2110" y="299"/>
                    <a:pt x="2110" y="140"/>
                    <a:pt x="2030" y="60"/>
                  </a:cubicBezTo>
                  <a:cubicBezTo>
                    <a:pt x="1971" y="20"/>
                    <a:pt x="1901" y="0"/>
                    <a:pt x="18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3932075" y="1744800"/>
              <a:ext cx="64425" cy="22400"/>
            </a:xfrm>
            <a:custGeom>
              <a:avLst/>
              <a:gdLst/>
              <a:ahLst/>
              <a:cxnLst/>
              <a:rect l="l" t="t" r="r" b="b"/>
              <a:pathLst>
                <a:path w="2577" h="896" extrusionOk="0">
                  <a:moveTo>
                    <a:pt x="1157" y="1"/>
                  </a:moveTo>
                  <a:cubicBezTo>
                    <a:pt x="844" y="1"/>
                    <a:pt x="527" y="68"/>
                    <a:pt x="229" y="209"/>
                  </a:cubicBezTo>
                  <a:cubicBezTo>
                    <a:pt x="0" y="340"/>
                    <a:pt x="147" y="658"/>
                    <a:pt x="361" y="658"/>
                  </a:cubicBezTo>
                  <a:cubicBezTo>
                    <a:pt x="407" y="658"/>
                    <a:pt x="457" y="643"/>
                    <a:pt x="507" y="607"/>
                  </a:cubicBezTo>
                  <a:cubicBezTo>
                    <a:pt x="710" y="529"/>
                    <a:pt x="930" y="488"/>
                    <a:pt x="1153" y="488"/>
                  </a:cubicBezTo>
                  <a:cubicBezTo>
                    <a:pt x="1499" y="488"/>
                    <a:pt x="1848" y="588"/>
                    <a:pt x="2139" y="806"/>
                  </a:cubicBezTo>
                  <a:cubicBezTo>
                    <a:pt x="2179" y="866"/>
                    <a:pt x="2239" y="896"/>
                    <a:pt x="2303" y="896"/>
                  </a:cubicBezTo>
                  <a:cubicBezTo>
                    <a:pt x="2368" y="896"/>
                    <a:pt x="2438" y="866"/>
                    <a:pt x="2497" y="806"/>
                  </a:cubicBezTo>
                  <a:cubicBezTo>
                    <a:pt x="2577" y="726"/>
                    <a:pt x="2577" y="567"/>
                    <a:pt x="2497" y="448"/>
                  </a:cubicBezTo>
                  <a:cubicBezTo>
                    <a:pt x="2112" y="159"/>
                    <a:pt x="1638" y="1"/>
                    <a:pt x="11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3894000" y="1761950"/>
              <a:ext cx="16950" cy="12950"/>
            </a:xfrm>
            <a:custGeom>
              <a:avLst/>
              <a:gdLst/>
              <a:ahLst/>
              <a:cxnLst/>
              <a:rect l="l" t="t" r="r" b="b"/>
              <a:pathLst>
                <a:path w="678" h="518" extrusionOk="0">
                  <a:moveTo>
                    <a:pt x="359" y="1"/>
                  </a:moveTo>
                  <a:cubicBezTo>
                    <a:pt x="1" y="1"/>
                    <a:pt x="1" y="518"/>
                    <a:pt x="359" y="518"/>
                  </a:cubicBezTo>
                  <a:cubicBezTo>
                    <a:pt x="677" y="518"/>
                    <a:pt x="677" y="1"/>
                    <a:pt x="35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3512350" y="1978150"/>
              <a:ext cx="54950" cy="84275"/>
            </a:xfrm>
            <a:custGeom>
              <a:avLst/>
              <a:gdLst/>
              <a:ahLst/>
              <a:cxnLst/>
              <a:rect l="l" t="t" r="r" b="b"/>
              <a:pathLst>
                <a:path w="2198" h="3371" extrusionOk="0">
                  <a:moveTo>
                    <a:pt x="306" y="0"/>
                  </a:moveTo>
                  <a:cubicBezTo>
                    <a:pt x="157" y="0"/>
                    <a:pt x="0" y="119"/>
                    <a:pt x="24" y="307"/>
                  </a:cubicBezTo>
                  <a:lnTo>
                    <a:pt x="64" y="307"/>
                  </a:lnTo>
                  <a:cubicBezTo>
                    <a:pt x="303" y="1422"/>
                    <a:pt x="860" y="2456"/>
                    <a:pt x="1696" y="3292"/>
                  </a:cubicBezTo>
                  <a:cubicBezTo>
                    <a:pt x="1742" y="3348"/>
                    <a:pt x="1797" y="3371"/>
                    <a:pt x="1851" y="3371"/>
                  </a:cubicBezTo>
                  <a:cubicBezTo>
                    <a:pt x="2029" y="3371"/>
                    <a:pt x="2197" y="3117"/>
                    <a:pt x="2014" y="2934"/>
                  </a:cubicBezTo>
                  <a:cubicBezTo>
                    <a:pt x="1298" y="2178"/>
                    <a:pt x="780" y="1223"/>
                    <a:pt x="541" y="188"/>
                  </a:cubicBezTo>
                  <a:cubicBezTo>
                    <a:pt x="509" y="57"/>
                    <a:pt x="410" y="0"/>
                    <a:pt x="3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3581600" y="2088300"/>
              <a:ext cx="15925" cy="12950"/>
            </a:xfrm>
            <a:custGeom>
              <a:avLst/>
              <a:gdLst/>
              <a:ahLst/>
              <a:cxnLst/>
              <a:rect l="l" t="t" r="r" b="b"/>
              <a:pathLst>
                <a:path w="637" h="518" extrusionOk="0">
                  <a:moveTo>
                    <a:pt x="318" y="0"/>
                  </a:moveTo>
                  <a:cubicBezTo>
                    <a:pt x="0" y="0"/>
                    <a:pt x="0" y="518"/>
                    <a:pt x="318" y="518"/>
                  </a:cubicBezTo>
                  <a:cubicBezTo>
                    <a:pt x="637" y="518"/>
                    <a:pt x="637"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7"/>
          <p:cNvSpPr/>
          <p:nvPr/>
        </p:nvSpPr>
        <p:spPr>
          <a:xfrm>
            <a:off x="96950" y="4224675"/>
            <a:ext cx="5499900" cy="869700"/>
          </a:xfrm>
          <a:prstGeom prst="round2DiagRect">
            <a:avLst>
              <a:gd name="adj1" fmla="val 50000"/>
              <a:gd name="adj2" fmla="val 0"/>
            </a:avLst>
          </a:prstGeom>
          <a:solidFill>
            <a:srgbClr val="E786D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452" name="Google Shape;1452;p17"/>
          <p:cNvSpPr txBox="1"/>
          <p:nvPr/>
        </p:nvSpPr>
        <p:spPr>
          <a:xfrm>
            <a:off x="58000" y="4142550"/>
            <a:ext cx="5538900" cy="99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Montserrat"/>
                <a:ea typeface="Montserrat"/>
                <a:cs typeface="Montserrat"/>
                <a:sym typeface="Montserrat"/>
              </a:rPr>
              <a:t>R</a:t>
            </a:r>
            <a:r>
              <a:rPr lang="en" b="1" baseline="30000">
                <a:solidFill>
                  <a:schemeClr val="dk2"/>
                </a:solidFill>
              </a:rPr>
              <a:t>2</a:t>
            </a:r>
            <a:r>
              <a:rPr lang="en" b="1">
                <a:solidFill>
                  <a:schemeClr val="dk1"/>
                </a:solidFill>
                <a:latin typeface="Montserrat"/>
                <a:ea typeface="Montserrat"/>
                <a:cs typeface="Montserrat"/>
                <a:sym typeface="Montserrat"/>
              </a:rPr>
              <a:t> = 0,144</a:t>
            </a:r>
            <a:endParaRPr b="1">
              <a:solidFill>
                <a:schemeClr val="dk1"/>
              </a:solidFill>
              <a:latin typeface="Montserrat"/>
              <a:ea typeface="Montserrat"/>
              <a:cs typeface="Montserrat"/>
              <a:sym typeface="Montserrat"/>
            </a:endParaRPr>
          </a:p>
          <a:p>
            <a:pPr marL="0" lvl="0" indent="0" algn="ctr" rtl="0">
              <a:spcBef>
                <a:spcPts val="0"/>
              </a:spcBef>
              <a:spcAft>
                <a:spcPts val="0"/>
              </a:spcAft>
              <a:buNone/>
            </a:pPr>
            <a:r>
              <a:rPr lang="en">
                <a:solidFill>
                  <a:schemeClr val="dk1"/>
                </a:solidFill>
                <a:latin typeface="Montserrat"/>
                <a:ea typeface="Montserrat"/>
                <a:cs typeface="Montserrat"/>
                <a:sym typeface="Montserrat"/>
              </a:rPr>
              <a:t>Arrows indicate standardised regression coefficients (β). Paths were considered significant at the p &lt; 0.05 level. Coefficients are shown for significant pathways.</a:t>
            </a:r>
            <a:endParaRPr>
              <a:solidFill>
                <a:schemeClr val="dk1"/>
              </a:solidFill>
              <a:latin typeface="Montserrat"/>
              <a:ea typeface="Montserrat"/>
              <a:cs typeface="Montserrat"/>
              <a:sym typeface="Montserrat"/>
            </a:endParaRPr>
          </a:p>
        </p:txBody>
      </p:sp>
      <p:sp>
        <p:nvSpPr>
          <p:cNvPr id="1453" name="Google Shape;1453;p17"/>
          <p:cNvSpPr/>
          <p:nvPr/>
        </p:nvSpPr>
        <p:spPr>
          <a:xfrm>
            <a:off x="3223750" y="2016150"/>
            <a:ext cx="1838400" cy="654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Londrina Solid"/>
              <a:ea typeface="Londrina Solid"/>
              <a:cs typeface="Londrina Solid"/>
              <a:sym typeface="Londrina Solid"/>
            </a:endParaRPr>
          </a:p>
        </p:txBody>
      </p:sp>
      <p:sp>
        <p:nvSpPr>
          <p:cNvPr id="1454" name="Google Shape;1454;p17"/>
          <p:cNvSpPr txBox="1"/>
          <p:nvPr/>
        </p:nvSpPr>
        <p:spPr>
          <a:xfrm>
            <a:off x="3277475" y="2050800"/>
            <a:ext cx="1784700" cy="58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Londrina Solid"/>
                <a:ea typeface="Londrina Solid"/>
                <a:cs typeface="Londrina Solid"/>
                <a:sym typeface="Londrina Solid"/>
              </a:rPr>
              <a:t>HYPERSEXUALITY</a:t>
            </a:r>
            <a:endParaRPr sz="1800" b="1">
              <a:solidFill>
                <a:schemeClr val="dk1"/>
              </a:solidFill>
              <a:latin typeface="Londrina Solid"/>
              <a:ea typeface="Londrina Solid"/>
              <a:cs typeface="Londrina Solid"/>
              <a:sym typeface="Londrina Solid"/>
            </a:endParaRPr>
          </a:p>
        </p:txBody>
      </p:sp>
      <p:cxnSp>
        <p:nvCxnSpPr>
          <p:cNvPr id="1455" name="Google Shape;1455;p17"/>
          <p:cNvCxnSpPr>
            <a:stCxn id="1453" idx="2"/>
            <a:endCxn id="1456" idx="6"/>
          </p:cNvCxnSpPr>
          <p:nvPr/>
        </p:nvCxnSpPr>
        <p:spPr>
          <a:xfrm rot="10800000">
            <a:off x="2231950" y="2343150"/>
            <a:ext cx="991800" cy="0"/>
          </a:xfrm>
          <a:prstGeom prst="straightConnector1">
            <a:avLst/>
          </a:prstGeom>
          <a:noFill/>
          <a:ln w="9525" cap="flat" cmpd="sng">
            <a:solidFill>
              <a:schemeClr val="dk2"/>
            </a:solidFill>
            <a:prstDash val="solid"/>
            <a:round/>
            <a:headEnd type="triangle" w="med" len="med"/>
            <a:tailEnd type="none" w="med" len="med"/>
          </a:ln>
        </p:spPr>
      </p:cxnSp>
      <p:sp>
        <p:nvSpPr>
          <p:cNvPr id="1457" name="Google Shape;1457;p17"/>
          <p:cNvSpPr txBox="1">
            <a:spLocks noGrp="1"/>
          </p:cNvSpPr>
          <p:nvPr>
            <p:ph type="title"/>
          </p:nvPr>
        </p:nvSpPr>
        <p:spPr>
          <a:xfrm>
            <a:off x="720000" y="84775"/>
            <a:ext cx="7704000" cy="5727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
              <a:t>RESULTS and </a:t>
            </a:r>
            <a:r>
              <a:rPr lang="en">
                <a:solidFill>
                  <a:schemeClr val="accent1"/>
                </a:solidFill>
              </a:rPr>
              <a:t>CONCLUSIONS</a:t>
            </a:r>
            <a:endParaRPr/>
          </a:p>
        </p:txBody>
      </p:sp>
      <p:cxnSp>
        <p:nvCxnSpPr>
          <p:cNvPr id="1458" name="Google Shape;1458;p17"/>
          <p:cNvCxnSpPr>
            <a:stCxn id="1453" idx="0"/>
            <a:endCxn id="1459" idx="6"/>
          </p:cNvCxnSpPr>
          <p:nvPr/>
        </p:nvCxnSpPr>
        <p:spPr>
          <a:xfrm rot="5400000" flipH="1">
            <a:off x="2614750" y="487950"/>
            <a:ext cx="1145400" cy="1911000"/>
          </a:xfrm>
          <a:prstGeom prst="curvedConnector2">
            <a:avLst/>
          </a:prstGeom>
          <a:noFill/>
          <a:ln w="9525" cap="flat" cmpd="sng">
            <a:solidFill>
              <a:schemeClr val="dk2"/>
            </a:solidFill>
            <a:prstDash val="solid"/>
            <a:round/>
            <a:headEnd type="triangle" w="med" len="med"/>
            <a:tailEnd type="none" w="med" len="med"/>
          </a:ln>
        </p:spPr>
      </p:cxnSp>
      <p:cxnSp>
        <p:nvCxnSpPr>
          <p:cNvPr id="1460" name="Google Shape;1460;p17"/>
          <p:cNvCxnSpPr>
            <a:stCxn id="1453" idx="1"/>
            <a:endCxn id="1461" idx="6"/>
          </p:cNvCxnSpPr>
          <p:nvPr/>
        </p:nvCxnSpPr>
        <p:spPr>
          <a:xfrm rot="5400000" flipH="1">
            <a:off x="2610077" y="1229026"/>
            <a:ext cx="504900" cy="1260900"/>
          </a:xfrm>
          <a:prstGeom prst="curvedConnector2">
            <a:avLst/>
          </a:prstGeom>
          <a:noFill/>
          <a:ln w="9525" cap="flat" cmpd="sng">
            <a:solidFill>
              <a:schemeClr val="dk2"/>
            </a:solidFill>
            <a:prstDash val="solid"/>
            <a:round/>
            <a:headEnd type="triangle" w="med" len="med"/>
            <a:tailEnd type="none" w="med" len="med"/>
          </a:ln>
        </p:spPr>
      </p:cxnSp>
      <p:grpSp>
        <p:nvGrpSpPr>
          <p:cNvPr id="1462" name="Google Shape;1462;p17"/>
          <p:cNvGrpSpPr/>
          <p:nvPr/>
        </p:nvGrpSpPr>
        <p:grpSpPr>
          <a:xfrm>
            <a:off x="4075375" y="3185500"/>
            <a:ext cx="1617300" cy="1045875"/>
            <a:chOff x="3474450" y="3878850"/>
            <a:chExt cx="1617300" cy="1045875"/>
          </a:xfrm>
        </p:grpSpPr>
        <p:sp>
          <p:nvSpPr>
            <p:cNvPr id="1463" name="Google Shape;1463;p17"/>
            <p:cNvSpPr txBox="1"/>
            <p:nvPr/>
          </p:nvSpPr>
          <p:spPr>
            <a:xfrm>
              <a:off x="3474450" y="4454925"/>
              <a:ext cx="1617300" cy="46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900" b="1">
                  <a:solidFill>
                    <a:schemeClr val="accent1"/>
                  </a:solidFill>
                  <a:latin typeface="Londrina Solid"/>
                  <a:ea typeface="Londrina Solid"/>
                  <a:cs typeface="Londrina Solid"/>
                  <a:sym typeface="Londrina Solid"/>
                </a:rPr>
                <a:t>AMOTIVATION</a:t>
              </a:r>
              <a:endParaRPr sz="1900" b="1">
                <a:solidFill>
                  <a:schemeClr val="accent1"/>
                </a:solidFill>
                <a:latin typeface="Londrina Solid"/>
                <a:ea typeface="Londrina Solid"/>
                <a:cs typeface="Londrina Solid"/>
                <a:sym typeface="Londrina Solid"/>
              </a:endParaRPr>
            </a:p>
          </p:txBody>
        </p:sp>
        <p:sp>
          <p:nvSpPr>
            <p:cNvPr id="1464" name="Google Shape;1464;p17"/>
            <p:cNvSpPr/>
            <p:nvPr/>
          </p:nvSpPr>
          <p:spPr>
            <a:xfrm>
              <a:off x="3956088" y="3878850"/>
              <a:ext cx="654000" cy="6543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465" name="Google Shape;1465;p17"/>
            <p:cNvGrpSpPr/>
            <p:nvPr/>
          </p:nvGrpSpPr>
          <p:grpSpPr>
            <a:xfrm>
              <a:off x="4118232" y="4001682"/>
              <a:ext cx="312951" cy="392837"/>
              <a:chOff x="4834517" y="2971481"/>
              <a:chExt cx="311054" cy="416009"/>
            </a:xfrm>
          </p:grpSpPr>
          <p:sp>
            <p:nvSpPr>
              <p:cNvPr id="1466" name="Google Shape;1466;p17"/>
              <p:cNvSpPr/>
              <p:nvPr/>
            </p:nvSpPr>
            <p:spPr>
              <a:xfrm>
                <a:off x="4834517" y="2971481"/>
                <a:ext cx="311054" cy="416009"/>
              </a:xfrm>
              <a:custGeom>
                <a:avLst/>
                <a:gdLst/>
                <a:ahLst/>
                <a:cxnLst/>
                <a:rect l="l" t="t" r="r" b="b"/>
                <a:pathLst>
                  <a:path w="8408" h="11245" extrusionOk="0">
                    <a:moveTo>
                      <a:pt x="3244" y="1"/>
                    </a:moveTo>
                    <a:cubicBezTo>
                      <a:pt x="3121" y="1"/>
                      <a:pt x="3025" y="91"/>
                      <a:pt x="3025" y="219"/>
                    </a:cubicBezTo>
                    <a:lnTo>
                      <a:pt x="3025" y="1934"/>
                    </a:lnTo>
                    <a:cubicBezTo>
                      <a:pt x="2644" y="2124"/>
                      <a:pt x="2263" y="2362"/>
                      <a:pt x="1953" y="2672"/>
                    </a:cubicBezTo>
                    <a:cubicBezTo>
                      <a:pt x="1239" y="3386"/>
                      <a:pt x="858" y="4315"/>
                      <a:pt x="858" y="5315"/>
                    </a:cubicBezTo>
                    <a:cubicBezTo>
                      <a:pt x="858" y="5530"/>
                      <a:pt x="644" y="5958"/>
                      <a:pt x="310" y="6434"/>
                    </a:cubicBezTo>
                    <a:cubicBezTo>
                      <a:pt x="1" y="6863"/>
                      <a:pt x="24" y="7173"/>
                      <a:pt x="120" y="7363"/>
                    </a:cubicBezTo>
                    <a:cubicBezTo>
                      <a:pt x="239" y="7554"/>
                      <a:pt x="477" y="7792"/>
                      <a:pt x="1072" y="7816"/>
                    </a:cubicBezTo>
                    <a:lnTo>
                      <a:pt x="1072" y="8792"/>
                    </a:lnTo>
                    <a:cubicBezTo>
                      <a:pt x="1072" y="9459"/>
                      <a:pt x="1596" y="9983"/>
                      <a:pt x="2263" y="9983"/>
                    </a:cubicBezTo>
                    <a:cubicBezTo>
                      <a:pt x="2835" y="9983"/>
                      <a:pt x="3144" y="10007"/>
                      <a:pt x="3287" y="10102"/>
                    </a:cubicBezTo>
                    <a:cubicBezTo>
                      <a:pt x="3406" y="10221"/>
                      <a:pt x="3454" y="10507"/>
                      <a:pt x="3501" y="11031"/>
                    </a:cubicBezTo>
                    <a:cubicBezTo>
                      <a:pt x="3501" y="11150"/>
                      <a:pt x="3597" y="11245"/>
                      <a:pt x="3716" y="11245"/>
                    </a:cubicBezTo>
                    <a:lnTo>
                      <a:pt x="6859" y="11245"/>
                    </a:lnTo>
                    <a:cubicBezTo>
                      <a:pt x="6883" y="11245"/>
                      <a:pt x="6931" y="11245"/>
                      <a:pt x="6954" y="11221"/>
                    </a:cubicBezTo>
                    <a:cubicBezTo>
                      <a:pt x="7026" y="11197"/>
                      <a:pt x="7097" y="11102"/>
                      <a:pt x="7074" y="11007"/>
                    </a:cubicBezTo>
                    <a:cubicBezTo>
                      <a:pt x="7050" y="10578"/>
                      <a:pt x="7050" y="10269"/>
                      <a:pt x="7050" y="9983"/>
                    </a:cubicBezTo>
                    <a:cubicBezTo>
                      <a:pt x="7050" y="9864"/>
                      <a:pt x="6954" y="9768"/>
                      <a:pt x="6835" y="9768"/>
                    </a:cubicBezTo>
                    <a:cubicBezTo>
                      <a:pt x="6716" y="9768"/>
                      <a:pt x="6597" y="9864"/>
                      <a:pt x="6597" y="9983"/>
                    </a:cubicBezTo>
                    <a:cubicBezTo>
                      <a:pt x="6597" y="10221"/>
                      <a:pt x="6621" y="10483"/>
                      <a:pt x="6621" y="10792"/>
                    </a:cubicBezTo>
                    <a:lnTo>
                      <a:pt x="3906" y="10792"/>
                    </a:lnTo>
                    <a:cubicBezTo>
                      <a:pt x="3882" y="10316"/>
                      <a:pt x="3811" y="9983"/>
                      <a:pt x="3573" y="9768"/>
                    </a:cubicBezTo>
                    <a:cubicBezTo>
                      <a:pt x="3311" y="9554"/>
                      <a:pt x="2906" y="9530"/>
                      <a:pt x="2263" y="9530"/>
                    </a:cubicBezTo>
                    <a:cubicBezTo>
                      <a:pt x="1834" y="9530"/>
                      <a:pt x="1501" y="9197"/>
                      <a:pt x="1501" y="8792"/>
                    </a:cubicBezTo>
                    <a:lnTo>
                      <a:pt x="1501" y="8482"/>
                    </a:lnTo>
                    <a:lnTo>
                      <a:pt x="2168" y="8482"/>
                    </a:lnTo>
                    <a:cubicBezTo>
                      <a:pt x="2263" y="8482"/>
                      <a:pt x="2358" y="8411"/>
                      <a:pt x="2382" y="8316"/>
                    </a:cubicBezTo>
                    <a:cubicBezTo>
                      <a:pt x="2406" y="8173"/>
                      <a:pt x="2287" y="8054"/>
                      <a:pt x="2168" y="8054"/>
                    </a:cubicBezTo>
                    <a:lnTo>
                      <a:pt x="1501" y="8054"/>
                    </a:lnTo>
                    <a:lnTo>
                      <a:pt x="1501" y="7601"/>
                    </a:lnTo>
                    <a:cubicBezTo>
                      <a:pt x="1501" y="7482"/>
                      <a:pt x="1406" y="7387"/>
                      <a:pt x="1287" y="7387"/>
                    </a:cubicBezTo>
                    <a:cubicBezTo>
                      <a:pt x="882" y="7387"/>
                      <a:pt x="596" y="7292"/>
                      <a:pt x="525" y="7149"/>
                    </a:cubicBezTo>
                    <a:cubicBezTo>
                      <a:pt x="453" y="7054"/>
                      <a:pt x="525" y="6887"/>
                      <a:pt x="667" y="6673"/>
                    </a:cubicBezTo>
                    <a:cubicBezTo>
                      <a:pt x="953" y="6292"/>
                      <a:pt x="1287" y="5720"/>
                      <a:pt x="1287" y="5315"/>
                    </a:cubicBezTo>
                    <a:cubicBezTo>
                      <a:pt x="1287" y="4053"/>
                      <a:pt x="1977" y="2958"/>
                      <a:pt x="3025" y="2410"/>
                    </a:cubicBezTo>
                    <a:lnTo>
                      <a:pt x="3025" y="3362"/>
                    </a:lnTo>
                    <a:cubicBezTo>
                      <a:pt x="3025" y="3481"/>
                      <a:pt x="3096" y="3577"/>
                      <a:pt x="3216" y="3577"/>
                    </a:cubicBezTo>
                    <a:cubicBezTo>
                      <a:pt x="3228" y="3579"/>
                      <a:pt x="3240" y="3580"/>
                      <a:pt x="3252" y="3580"/>
                    </a:cubicBezTo>
                    <a:cubicBezTo>
                      <a:pt x="3358" y="3580"/>
                      <a:pt x="3454" y="3491"/>
                      <a:pt x="3454" y="3362"/>
                    </a:cubicBezTo>
                    <a:lnTo>
                      <a:pt x="3454" y="2219"/>
                    </a:lnTo>
                    <a:cubicBezTo>
                      <a:pt x="3668" y="2124"/>
                      <a:pt x="3906" y="2076"/>
                      <a:pt x="4121" y="2053"/>
                    </a:cubicBezTo>
                    <a:lnTo>
                      <a:pt x="4121" y="4244"/>
                    </a:lnTo>
                    <a:cubicBezTo>
                      <a:pt x="4121" y="4363"/>
                      <a:pt x="4192" y="4458"/>
                      <a:pt x="4311" y="4458"/>
                    </a:cubicBezTo>
                    <a:cubicBezTo>
                      <a:pt x="4326" y="4460"/>
                      <a:pt x="4340" y="4462"/>
                      <a:pt x="4354" y="4462"/>
                    </a:cubicBezTo>
                    <a:cubicBezTo>
                      <a:pt x="4477" y="4462"/>
                      <a:pt x="4573" y="4372"/>
                      <a:pt x="4573" y="4244"/>
                    </a:cubicBezTo>
                    <a:lnTo>
                      <a:pt x="4573" y="2005"/>
                    </a:lnTo>
                    <a:lnTo>
                      <a:pt x="4621" y="2005"/>
                    </a:lnTo>
                    <a:cubicBezTo>
                      <a:pt x="4835" y="2005"/>
                      <a:pt x="5025" y="2029"/>
                      <a:pt x="5216" y="2053"/>
                    </a:cubicBezTo>
                    <a:lnTo>
                      <a:pt x="5216" y="3362"/>
                    </a:lnTo>
                    <a:cubicBezTo>
                      <a:pt x="5216" y="3458"/>
                      <a:pt x="5311" y="3577"/>
                      <a:pt x="5406" y="3577"/>
                    </a:cubicBezTo>
                    <a:cubicBezTo>
                      <a:pt x="5421" y="3579"/>
                      <a:pt x="5436" y="3580"/>
                      <a:pt x="5450" y="3580"/>
                    </a:cubicBezTo>
                    <a:cubicBezTo>
                      <a:pt x="5573" y="3580"/>
                      <a:pt x="5668" y="3491"/>
                      <a:pt x="5668" y="3362"/>
                    </a:cubicBezTo>
                    <a:lnTo>
                      <a:pt x="5668" y="2172"/>
                    </a:lnTo>
                    <a:cubicBezTo>
                      <a:pt x="5907" y="2243"/>
                      <a:pt x="6121" y="2338"/>
                      <a:pt x="6335" y="2457"/>
                    </a:cubicBezTo>
                    <a:lnTo>
                      <a:pt x="6335" y="5410"/>
                    </a:lnTo>
                    <a:cubicBezTo>
                      <a:pt x="6335" y="5506"/>
                      <a:pt x="6407" y="5601"/>
                      <a:pt x="6502" y="5625"/>
                    </a:cubicBezTo>
                    <a:cubicBezTo>
                      <a:pt x="6514" y="5627"/>
                      <a:pt x="6527" y="5628"/>
                      <a:pt x="6539" y="5628"/>
                    </a:cubicBezTo>
                    <a:cubicBezTo>
                      <a:pt x="6665" y="5628"/>
                      <a:pt x="6764" y="5519"/>
                      <a:pt x="6764" y="5410"/>
                    </a:cubicBezTo>
                    <a:lnTo>
                      <a:pt x="6764" y="2767"/>
                    </a:lnTo>
                    <a:cubicBezTo>
                      <a:pt x="6764" y="2767"/>
                      <a:pt x="7978" y="4291"/>
                      <a:pt x="7978" y="5291"/>
                    </a:cubicBezTo>
                    <a:cubicBezTo>
                      <a:pt x="7978" y="5911"/>
                      <a:pt x="7812" y="6506"/>
                      <a:pt x="7478" y="7006"/>
                    </a:cubicBezTo>
                    <a:cubicBezTo>
                      <a:pt x="7288" y="7339"/>
                      <a:pt x="7121" y="7649"/>
                      <a:pt x="6978" y="7959"/>
                    </a:cubicBezTo>
                    <a:cubicBezTo>
                      <a:pt x="6931" y="8078"/>
                      <a:pt x="7002" y="8197"/>
                      <a:pt x="7097" y="8244"/>
                    </a:cubicBezTo>
                    <a:cubicBezTo>
                      <a:pt x="7128" y="8257"/>
                      <a:pt x="7160" y="8263"/>
                      <a:pt x="7192" y="8263"/>
                    </a:cubicBezTo>
                    <a:cubicBezTo>
                      <a:pt x="7284" y="8263"/>
                      <a:pt x="7372" y="8214"/>
                      <a:pt x="7407" y="8125"/>
                    </a:cubicBezTo>
                    <a:cubicBezTo>
                      <a:pt x="7502" y="7863"/>
                      <a:pt x="7669" y="7554"/>
                      <a:pt x="7859" y="7244"/>
                    </a:cubicBezTo>
                    <a:cubicBezTo>
                      <a:pt x="8217" y="6673"/>
                      <a:pt x="8407" y="5982"/>
                      <a:pt x="8407" y="5315"/>
                    </a:cubicBezTo>
                    <a:cubicBezTo>
                      <a:pt x="8407" y="4315"/>
                      <a:pt x="8026" y="3386"/>
                      <a:pt x="7312" y="2672"/>
                    </a:cubicBezTo>
                    <a:cubicBezTo>
                      <a:pt x="7145" y="2505"/>
                      <a:pt x="6788" y="2243"/>
                      <a:pt x="6788" y="2243"/>
                    </a:cubicBezTo>
                    <a:lnTo>
                      <a:pt x="6788" y="1100"/>
                    </a:lnTo>
                    <a:cubicBezTo>
                      <a:pt x="6788" y="1005"/>
                      <a:pt x="6740" y="910"/>
                      <a:pt x="6645" y="886"/>
                    </a:cubicBezTo>
                    <a:cubicBezTo>
                      <a:pt x="6611" y="871"/>
                      <a:pt x="6578" y="865"/>
                      <a:pt x="6547" y="865"/>
                    </a:cubicBezTo>
                    <a:cubicBezTo>
                      <a:pt x="6426" y="865"/>
                      <a:pt x="6335" y="967"/>
                      <a:pt x="6335" y="1100"/>
                    </a:cubicBezTo>
                    <a:lnTo>
                      <a:pt x="6335" y="1981"/>
                    </a:lnTo>
                    <a:cubicBezTo>
                      <a:pt x="6121" y="1862"/>
                      <a:pt x="5907" y="1791"/>
                      <a:pt x="5668" y="1719"/>
                    </a:cubicBezTo>
                    <a:lnTo>
                      <a:pt x="5668" y="219"/>
                    </a:lnTo>
                    <a:cubicBezTo>
                      <a:pt x="5668" y="100"/>
                      <a:pt x="5597" y="5"/>
                      <a:pt x="5478" y="5"/>
                    </a:cubicBezTo>
                    <a:cubicBezTo>
                      <a:pt x="5463" y="2"/>
                      <a:pt x="5449" y="1"/>
                      <a:pt x="5435" y="1"/>
                    </a:cubicBezTo>
                    <a:cubicBezTo>
                      <a:pt x="5312" y="1"/>
                      <a:pt x="5216" y="91"/>
                      <a:pt x="5216" y="219"/>
                    </a:cubicBezTo>
                    <a:lnTo>
                      <a:pt x="5216" y="1624"/>
                    </a:lnTo>
                    <a:cubicBezTo>
                      <a:pt x="5025" y="1600"/>
                      <a:pt x="4835" y="1576"/>
                      <a:pt x="4621" y="1576"/>
                    </a:cubicBezTo>
                    <a:lnTo>
                      <a:pt x="4573" y="1576"/>
                    </a:lnTo>
                    <a:lnTo>
                      <a:pt x="4573" y="1100"/>
                    </a:lnTo>
                    <a:cubicBezTo>
                      <a:pt x="4573" y="981"/>
                      <a:pt x="4502" y="886"/>
                      <a:pt x="4382" y="886"/>
                    </a:cubicBezTo>
                    <a:cubicBezTo>
                      <a:pt x="4368" y="883"/>
                      <a:pt x="4353" y="882"/>
                      <a:pt x="4339" y="882"/>
                    </a:cubicBezTo>
                    <a:cubicBezTo>
                      <a:pt x="4216" y="882"/>
                      <a:pt x="4121" y="972"/>
                      <a:pt x="4121" y="1100"/>
                    </a:cubicBezTo>
                    <a:lnTo>
                      <a:pt x="4121" y="1600"/>
                    </a:lnTo>
                    <a:cubicBezTo>
                      <a:pt x="3906" y="1648"/>
                      <a:pt x="3692" y="1695"/>
                      <a:pt x="3478" y="1743"/>
                    </a:cubicBezTo>
                    <a:lnTo>
                      <a:pt x="3478" y="219"/>
                    </a:lnTo>
                    <a:cubicBezTo>
                      <a:pt x="3478" y="100"/>
                      <a:pt x="3382" y="5"/>
                      <a:pt x="3287" y="5"/>
                    </a:cubicBezTo>
                    <a:cubicBezTo>
                      <a:pt x="3272" y="2"/>
                      <a:pt x="3258" y="1"/>
                      <a:pt x="32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67" name="Google Shape;1467;p17"/>
              <p:cNvSpPr/>
              <p:nvPr/>
            </p:nvSpPr>
            <p:spPr>
              <a:xfrm>
                <a:off x="4898851" y="3178653"/>
                <a:ext cx="20273" cy="15908"/>
              </a:xfrm>
              <a:custGeom>
                <a:avLst/>
                <a:gdLst/>
                <a:ahLst/>
                <a:cxnLst/>
                <a:rect l="l" t="t" r="r" b="b"/>
                <a:pathLst>
                  <a:path w="548" h="430" extrusionOk="0">
                    <a:moveTo>
                      <a:pt x="262" y="1"/>
                    </a:moveTo>
                    <a:cubicBezTo>
                      <a:pt x="191" y="1"/>
                      <a:pt x="119" y="49"/>
                      <a:pt x="72" y="120"/>
                    </a:cubicBezTo>
                    <a:cubicBezTo>
                      <a:pt x="0" y="287"/>
                      <a:pt x="119" y="430"/>
                      <a:pt x="262" y="430"/>
                    </a:cubicBezTo>
                    <a:cubicBezTo>
                      <a:pt x="429" y="430"/>
                      <a:pt x="548" y="263"/>
                      <a:pt x="453" y="96"/>
                    </a:cubicBezTo>
                    <a:cubicBezTo>
                      <a:pt x="429" y="25"/>
                      <a:pt x="357"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68" name="Google Shape;1468;p17"/>
              <p:cNvSpPr/>
              <p:nvPr/>
            </p:nvSpPr>
            <p:spPr>
              <a:xfrm>
                <a:off x="5080644" y="3296741"/>
                <a:ext cx="19089" cy="16167"/>
              </a:xfrm>
              <a:custGeom>
                <a:avLst/>
                <a:gdLst/>
                <a:ahLst/>
                <a:cxnLst/>
                <a:rect l="l" t="t" r="r" b="b"/>
                <a:pathLst>
                  <a:path w="516" h="437" extrusionOk="0">
                    <a:moveTo>
                      <a:pt x="254" y="0"/>
                    </a:moveTo>
                    <a:cubicBezTo>
                      <a:pt x="182" y="0"/>
                      <a:pt x="87" y="48"/>
                      <a:pt x="63" y="119"/>
                    </a:cubicBezTo>
                    <a:cubicBezTo>
                      <a:pt x="0" y="287"/>
                      <a:pt x="123" y="437"/>
                      <a:pt x="283" y="437"/>
                    </a:cubicBezTo>
                    <a:cubicBezTo>
                      <a:pt x="305" y="437"/>
                      <a:pt x="327" y="434"/>
                      <a:pt x="349" y="429"/>
                    </a:cubicBezTo>
                    <a:cubicBezTo>
                      <a:pt x="397" y="405"/>
                      <a:pt x="444" y="357"/>
                      <a:pt x="468" y="286"/>
                    </a:cubicBezTo>
                    <a:cubicBezTo>
                      <a:pt x="516" y="143"/>
                      <a:pt x="421" y="0"/>
                      <a:pt x="2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69" name="Google Shape;1469;p17"/>
              <p:cNvSpPr/>
              <p:nvPr/>
            </p:nvSpPr>
            <p:spPr>
              <a:xfrm>
                <a:off x="4894411" y="3141658"/>
                <a:ext cx="44986" cy="24713"/>
              </a:xfrm>
              <a:custGeom>
                <a:avLst/>
                <a:gdLst/>
                <a:ahLst/>
                <a:cxnLst/>
                <a:rect l="l" t="t" r="r" b="b"/>
                <a:pathLst>
                  <a:path w="1216" h="668" extrusionOk="0">
                    <a:moveTo>
                      <a:pt x="215" y="1"/>
                    </a:moveTo>
                    <a:cubicBezTo>
                      <a:pt x="96" y="1"/>
                      <a:pt x="1" y="120"/>
                      <a:pt x="1" y="239"/>
                    </a:cubicBezTo>
                    <a:cubicBezTo>
                      <a:pt x="1" y="358"/>
                      <a:pt x="96" y="453"/>
                      <a:pt x="215" y="453"/>
                    </a:cubicBezTo>
                    <a:cubicBezTo>
                      <a:pt x="311" y="453"/>
                      <a:pt x="406" y="501"/>
                      <a:pt x="525" y="548"/>
                    </a:cubicBezTo>
                    <a:cubicBezTo>
                      <a:pt x="668" y="596"/>
                      <a:pt x="834" y="668"/>
                      <a:pt x="1001" y="668"/>
                    </a:cubicBezTo>
                    <a:cubicBezTo>
                      <a:pt x="1120" y="668"/>
                      <a:pt x="1216" y="572"/>
                      <a:pt x="1216" y="453"/>
                    </a:cubicBezTo>
                    <a:cubicBezTo>
                      <a:pt x="1216" y="334"/>
                      <a:pt x="1120" y="239"/>
                      <a:pt x="1001" y="239"/>
                    </a:cubicBezTo>
                    <a:cubicBezTo>
                      <a:pt x="906" y="239"/>
                      <a:pt x="811" y="191"/>
                      <a:pt x="692" y="144"/>
                    </a:cubicBezTo>
                    <a:cubicBezTo>
                      <a:pt x="549" y="72"/>
                      <a:pt x="406" y="1"/>
                      <a:pt x="2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70" name="Google Shape;1470;p17"/>
              <p:cNvSpPr/>
              <p:nvPr/>
            </p:nvSpPr>
            <p:spPr>
              <a:xfrm>
                <a:off x="4909394" y="3196300"/>
                <a:ext cx="52903" cy="61708"/>
              </a:xfrm>
              <a:custGeom>
                <a:avLst/>
                <a:gdLst/>
                <a:ahLst/>
                <a:cxnLst/>
                <a:rect l="l" t="t" r="r" b="b"/>
                <a:pathLst>
                  <a:path w="1430" h="1668" extrusionOk="0">
                    <a:moveTo>
                      <a:pt x="715" y="453"/>
                    </a:moveTo>
                    <a:cubicBezTo>
                      <a:pt x="834" y="548"/>
                      <a:pt x="1001" y="786"/>
                      <a:pt x="1001" y="953"/>
                    </a:cubicBezTo>
                    <a:cubicBezTo>
                      <a:pt x="1001" y="1024"/>
                      <a:pt x="977" y="1096"/>
                      <a:pt x="906" y="1143"/>
                    </a:cubicBezTo>
                    <a:cubicBezTo>
                      <a:pt x="858" y="1215"/>
                      <a:pt x="787" y="1239"/>
                      <a:pt x="715" y="1239"/>
                    </a:cubicBezTo>
                    <a:cubicBezTo>
                      <a:pt x="644" y="1239"/>
                      <a:pt x="596" y="1215"/>
                      <a:pt x="525" y="1143"/>
                    </a:cubicBezTo>
                    <a:cubicBezTo>
                      <a:pt x="477" y="1096"/>
                      <a:pt x="453" y="1024"/>
                      <a:pt x="453" y="953"/>
                    </a:cubicBezTo>
                    <a:cubicBezTo>
                      <a:pt x="453" y="786"/>
                      <a:pt x="620" y="548"/>
                      <a:pt x="715" y="453"/>
                    </a:cubicBezTo>
                    <a:close/>
                    <a:moveTo>
                      <a:pt x="715" y="0"/>
                    </a:moveTo>
                    <a:cubicBezTo>
                      <a:pt x="549" y="0"/>
                      <a:pt x="358" y="167"/>
                      <a:pt x="263" y="334"/>
                    </a:cubicBezTo>
                    <a:cubicBezTo>
                      <a:pt x="168" y="453"/>
                      <a:pt x="1" y="691"/>
                      <a:pt x="1" y="953"/>
                    </a:cubicBezTo>
                    <a:cubicBezTo>
                      <a:pt x="1" y="1143"/>
                      <a:pt x="72" y="1334"/>
                      <a:pt x="215" y="1477"/>
                    </a:cubicBezTo>
                    <a:cubicBezTo>
                      <a:pt x="358" y="1596"/>
                      <a:pt x="525" y="1667"/>
                      <a:pt x="715" y="1667"/>
                    </a:cubicBezTo>
                    <a:cubicBezTo>
                      <a:pt x="906" y="1667"/>
                      <a:pt x="1096" y="1596"/>
                      <a:pt x="1215" y="1477"/>
                    </a:cubicBezTo>
                    <a:cubicBezTo>
                      <a:pt x="1358" y="1334"/>
                      <a:pt x="1430" y="1143"/>
                      <a:pt x="1430" y="953"/>
                    </a:cubicBezTo>
                    <a:cubicBezTo>
                      <a:pt x="1430" y="691"/>
                      <a:pt x="1287" y="453"/>
                      <a:pt x="1192" y="334"/>
                    </a:cubicBezTo>
                    <a:cubicBezTo>
                      <a:pt x="1072" y="167"/>
                      <a:pt x="906" y="0"/>
                      <a:pt x="7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grpSp>
      </p:grpSp>
      <p:cxnSp>
        <p:nvCxnSpPr>
          <p:cNvPr id="1471" name="Google Shape;1471;p17"/>
          <p:cNvCxnSpPr>
            <a:stCxn id="1453" idx="4"/>
            <a:endCxn id="1472" idx="6"/>
          </p:cNvCxnSpPr>
          <p:nvPr/>
        </p:nvCxnSpPr>
        <p:spPr>
          <a:xfrm rot="5400000">
            <a:off x="2614750" y="2287350"/>
            <a:ext cx="1145400" cy="1911000"/>
          </a:xfrm>
          <a:prstGeom prst="curvedConnector2">
            <a:avLst/>
          </a:prstGeom>
          <a:noFill/>
          <a:ln w="9525" cap="flat" cmpd="sng">
            <a:solidFill>
              <a:schemeClr val="dk2"/>
            </a:solidFill>
            <a:prstDash val="solid"/>
            <a:round/>
            <a:headEnd type="triangle" w="med" len="med"/>
            <a:tailEnd type="none" w="med" len="med"/>
          </a:ln>
        </p:spPr>
      </p:cxnSp>
      <p:grpSp>
        <p:nvGrpSpPr>
          <p:cNvPr id="1473" name="Google Shape;1473;p17"/>
          <p:cNvGrpSpPr/>
          <p:nvPr/>
        </p:nvGrpSpPr>
        <p:grpSpPr>
          <a:xfrm>
            <a:off x="161938" y="543550"/>
            <a:ext cx="2070138" cy="654300"/>
            <a:chOff x="440700" y="1695375"/>
            <a:chExt cx="2070138" cy="654300"/>
          </a:xfrm>
        </p:grpSpPr>
        <p:grpSp>
          <p:nvGrpSpPr>
            <p:cNvPr id="1474" name="Google Shape;1474;p17"/>
            <p:cNvGrpSpPr/>
            <p:nvPr/>
          </p:nvGrpSpPr>
          <p:grpSpPr>
            <a:xfrm>
              <a:off x="1856838" y="1695375"/>
              <a:ext cx="654000" cy="654300"/>
              <a:chOff x="2695038" y="2609775"/>
              <a:chExt cx="654000" cy="654300"/>
            </a:xfrm>
          </p:grpSpPr>
          <p:sp>
            <p:nvSpPr>
              <p:cNvPr id="1459" name="Google Shape;1459;p17"/>
              <p:cNvSpPr/>
              <p:nvPr/>
            </p:nvSpPr>
            <p:spPr>
              <a:xfrm>
                <a:off x="2695038" y="2609775"/>
                <a:ext cx="654000" cy="6543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475" name="Google Shape;1475;p17"/>
              <p:cNvGrpSpPr/>
              <p:nvPr/>
            </p:nvGrpSpPr>
            <p:grpSpPr>
              <a:xfrm>
                <a:off x="2832362" y="2731126"/>
                <a:ext cx="379399" cy="381575"/>
                <a:chOff x="3946452" y="2970741"/>
                <a:chExt cx="389446" cy="416749"/>
              </a:xfrm>
            </p:grpSpPr>
            <p:sp>
              <p:nvSpPr>
                <p:cNvPr id="1476" name="Google Shape;1476;p17"/>
                <p:cNvSpPr/>
                <p:nvPr/>
              </p:nvSpPr>
              <p:spPr>
                <a:xfrm>
                  <a:off x="4193541" y="3296741"/>
                  <a:ext cx="19015" cy="16463"/>
                </a:xfrm>
                <a:custGeom>
                  <a:avLst/>
                  <a:gdLst/>
                  <a:ahLst/>
                  <a:cxnLst/>
                  <a:rect l="l" t="t" r="r" b="b"/>
                  <a:pathLst>
                    <a:path w="514" h="445" extrusionOk="0">
                      <a:moveTo>
                        <a:pt x="252" y="0"/>
                      </a:moveTo>
                      <a:cubicBezTo>
                        <a:pt x="180" y="0"/>
                        <a:pt x="109" y="48"/>
                        <a:pt x="61" y="119"/>
                      </a:cubicBezTo>
                      <a:cubicBezTo>
                        <a:pt x="0" y="282"/>
                        <a:pt x="112" y="444"/>
                        <a:pt x="265" y="444"/>
                      </a:cubicBezTo>
                      <a:cubicBezTo>
                        <a:pt x="291" y="444"/>
                        <a:pt x="319" y="439"/>
                        <a:pt x="347" y="429"/>
                      </a:cubicBezTo>
                      <a:cubicBezTo>
                        <a:pt x="395" y="405"/>
                        <a:pt x="442" y="357"/>
                        <a:pt x="466" y="286"/>
                      </a:cubicBezTo>
                      <a:cubicBezTo>
                        <a:pt x="514" y="143"/>
                        <a:pt x="418" y="0"/>
                        <a:pt x="27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77" name="Google Shape;1477;p17"/>
                <p:cNvSpPr/>
                <p:nvPr/>
              </p:nvSpPr>
              <p:spPr>
                <a:xfrm>
                  <a:off x="4127949" y="3161931"/>
                  <a:ext cx="37032" cy="20310"/>
                </a:xfrm>
                <a:custGeom>
                  <a:avLst/>
                  <a:gdLst/>
                  <a:ahLst/>
                  <a:cxnLst/>
                  <a:rect l="l" t="t" r="r" b="b"/>
                  <a:pathLst>
                    <a:path w="1001" h="549" extrusionOk="0">
                      <a:moveTo>
                        <a:pt x="242" y="0"/>
                      </a:moveTo>
                      <a:cubicBezTo>
                        <a:pt x="185" y="0"/>
                        <a:pt x="131" y="24"/>
                        <a:pt x="96" y="72"/>
                      </a:cubicBezTo>
                      <a:cubicBezTo>
                        <a:pt x="0" y="143"/>
                        <a:pt x="0" y="286"/>
                        <a:pt x="96" y="382"/>
                      </a:cubicBezTo>
                      <a:cubicBezTo>
                        <a:pt x="191" y="477"/>
                        <a:pt x="358" y="548"/>
                        <a:pt x="500" y="548"/>
                      </a:cubicBezTo>
                      <a:cubicBezTo>
                        <a:pt x="667" y="548"/>
                        <a:pt x="810" y="477"/>
                        <a:pt x="929" y="382"/>
                      </a:cubicBezTo>
                      <a:cubicBezTo>
                        <a:pt x="1001" y="286"/>
                        <a:pt x="1001" y="143"/>
                        <a:pt x="929" y="72"/>
                      </a:cubicBezTo>
                      <a:cubicBezTo>
                        <a:pt x="882" y="24"/>
                        <a:pt x="822" y="0"/>
                        <a:pt x="762" y="0"/>
                      </a:cubicBezTo>
                      <a:cubicBezTo>
                        <a:pt x="703" y="0"/>
                        <a:pt x="643" y="24"/>
                        <a:pt x="596" y="72"/>
                      </a:cubicBezTo>
                      <a:cubicBezTo>
                        <a:pt x="572" y="96"/>
                        <a:pt x="548" y="96"/>
                        <a:pt x="500" y="96"/>
                      </a:cubicBezTo>
                      <a:cubicBezTo>
                        <a:pt x="453" y="96"/>
                        <a:pt x="429" y="96"/>
                        <a:pt x="405" y="72"/>
                      </a:cubicBezTo>
                      <a:cubicBezTo>
                        <a:pt x="358" y="24"/>
                        <a:pt x="298" y="0"/>
                        <a:pt x="24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78" name="Google Shape;1478;p17"/>
                <p:cNvSpPr/>
                <p:nvPr/>
              </p:nvSpPr>
              <p:spPr>
                <a:xfrm>
                  <a:off x="4102385" y="3132853"/>
                  <a:ext cx="37032" cy="20532"/>
                </a:xfrm>
                <a:custGeom>
                  <a:avLst/>
                  <a:gdLst/>
                  <a:ahLst/>
                  <a:cxnLst/>
                  <a:rect l="l" t="t" r="r" b="b"/>
                  <a:pathLst>
                    <a:path w="1001" h="555" extrusionOk="0">
                      <a:moveTo>
                        <a:pt x="501" y="1"/>
                      </a:moveTo>
                      <a:cubicBezTo>
                        <a:pt x="334" y="1"/>
                        <a:pt x="191" y="72"/>
                        <a:pt x="72" y="167"/>
                      </a:cubicBezTo>
                      <a:cubicBezTo>
                        <a:pt x="1" y="263"/>
                        <a:pt x="1" y="405"/>
                        <a:pt x="72" y="501"/>
                      </a:cubicBezTo>
                      <a:cubicBezTo>
                        <a:pt x="120" y="536"/>
                        <a:pt x="179" y="554"/>
                        <a:pt x="236" y="554"/>
                      </a:cubicBezTo>
                      <a:cubicBezTo>
                        <a:pt x="292" y="554"/>
                        <a:pt x="346" y="536"/>
                        <a:pt x="382" y="501"/>
                      </a:cubicBezTo>
                      <a:cubicBezTo>
                        <a:pt x="406" y="453"/>
                        <a:pt x="453" y="453"/>
                        <a:pt x="477" y="453"/>
                      </a:cubicBezTo>
                      <a:cubicBezTo>
                        <a:pt x="525" y="453"/>
                        <a:pt x="572" y="453"/>
                        <a:pt x="596" y="501"/>
                      </a:cubicBezTo>
                      <a:cubicBezTo>
                        <a:pt x="620" y="525"/>
                        <a:pt x="691" y="548"/>
                        <a:pt x="739" y="548"/>
                      </a:cubicBezTo>
                      <a:cubicBezTo>
                        <a:pt x="810" y="548"/>
                        <a:pt x="858" y="525"/>
                        <a:pt x="906" y="501"/>
                      </a:cubicBezTo>
                      <a:cubicBezTo>
                        <a:pt x="1001" y="405"/>
                        <a:pt x="1001" y="263"/>
                        <a:pt x="906" y="167"/>
                      </a:cubicBezTo>
                      <a:cubicBezTo>
                        <a:pt x="787" y="72"/>
                        <a:pt x="644" y="1"/>
                        <a:pt x="5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79" name="Google Shape;1479;p17"/>
                <p:cNvSpPr/>
                <p:nvPr/>
              </p:nvSpPr>
              <p:spPr>
                <a:xfrm>
                  <a:off x="4153513" y="3132853"/>
                  <a:ext cx="37032" cy="20532"/>
                </a:xfrm>
                <a:custGeom>
                  <a:avLst/>
                  <a:gdLst/>
                  <a:ahLst/>
                  <a:cxnLst/>
                  <a:rect l="l" t="t" r="r" b="b"/>
                  <a:pathLst>
                    <a:path w="1001" h="555" extrusionOk="0">
                      <a:moveTo>
                        <a:pt x="500" y="1"/>
                      </a:moveTo>
                      <a:cubicBezTo>
                        <a:pt x="357" y="1"/>
                        <a:pt x="214" y="72"/>
                        <a:pt x="95" y="191"/>
                      </a:cubicBezTo>
                      <a:cubicBezTo>
                        <a:pt x="0" y="263"/>
                        <a:pt x="0" y="405"/>
                        <a:pt x="95" y="501"/>
                      </a:cubicBezTo>
                      <a:cubicBezTo>
                        <a:pt x="143" y="536"/>
                        <a:pt x="202" y="554"/>
                        <a:pt x="259" y="554"/>
                      </a:cubicBezTo>
                      <a:cubicBezTo>
                        <a:pt x="316" y="554"/>
                        <a:pt x="369" y="536"/>
                        <a:pt x="405" y="501"/>
                      </a:cubicBezTo>
                      <a:cubicBezTo>
                        <a:pt x="429" y="453"/>
                        <a:pt x="476" y="453"/>
                        <a:pt x="500" y="453"/>
                      </a:cubicBezTo>
                      <a:cubicBezTo>
                        <a:pt x="548" y="453"/>
                        <a:pt x="572" y="453"/>
                        <a:pt x="619" y="501"/>
                      </a:cubicBezTo>
                      <a:cubicBezTo>
                        <a:pt x="643" y="525"/>
                        <a:pt x="714" y="548"/>
                        <a:pt x="762" y="548"/>
                      </a:cubicBezTo>
                      <a:cubicBezTo>
                        <a:pt x="810" y="548"/>
                        <a:pt x="881" y="525"/>
                        <a:pt x="905" y="501"/>
                      </a:cubicBezTo>
                      <a:cubicBezTo>
                        <a:pt x="1000" y="405"/>
                        <a:pt x="1000" y="263"/>
                        <a:pt x="929" y="191"/>
                      </a:cubicBezTo>
                      <a:cubicBezTo>
                        <a:pt x="810" y="72"/>
                        <a:pt x="667" y="1"/>
                        <a:pt x="5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80" name="Google Shape;1480;p17"/>
                <p:cNvSpPr/>
                <p:nvPr/>
              </p:nvSpPr>
              <p:spPr>
                <a:xfrm>
                  <a:off x="4164056" y="3055312"/>
                  <a:ext cx="37032" cy="20310"/>
                </a:xfrm>
                <a:custGeom>
                  <a:avLst/>
                  <a:gdLst/>
                  <a:ahLst/>
                  <a:cxnLst/>
                  <a:rect l="l" t="t" r="r" b="b"/>
                  <a:pathLst>
                    <a:path w="1001" h="549" extrusionOk="0">
                      <a:moveTo>
                        <a:pt x="501" y="1"/>
                      </a:moveTo>
                      <a:cubicBezTo>
                        <a:pt x="358" y="1"/>
                        <a:pt x="191" y="49"/>
                        <a:pt x="96" y="168"/>
                      </a:cubicBezTo>
                      <a:cubicBezTo>
                        <a:pt x="1" y="263"/>
                        <a:pt x="1" y="382"/>
                        <a:pt x="96" y="477"/>
                      </a:cubicBezTo>
                      <a:cubicBezTo>
                        <a:pt x="144" y="525"/>
                        <a:pt x="203" y="549"/>
                        <a:pt x="260" y="549"/>
                      </a:cubicBezTo>
                      <a:cubicBezTo>
                        <a:pt x="316" y="549"/>
                        <a:pt x="370" y="525"/>
                        <a:pt x="406" y="477"/>
                      </a:cubicBezTo>
                      <a:cubicBezTo>
                        <a:pt x="429" y="453"/>
                        <a:pt x="477" y="430"/>
                        <a:pt x="501" y="430"/>
                      </a:cubicBezTo>
                      <a:cubicBezTo>
                        <a:pt x="549" y="430"/>
                        <a:pt x="572" y="453"/>
                        <a:pt x="620" y="477"/>
                      </a:cubicBezTo>
                      <a:cubicBezTo>
                        <a:pt x="644" y="525"/>
                        <a:pt x="715" y="549"/>
                        <a:pt x="763" y="549"/>
                      </a:cubicBezTo>
                      <a:cubicBezTo>
                        <a:pt x="810" y="549"/>
                        <a:pt x="882" y="525"/>
                        <a:pt x="906" y="477"/>
                      </a:cubicBezTo>
                      <a:cubicBezTo>
                        <a:pt x="1001" y="382"/>
                        <a:pt x="1001" y="239"/>
                        <a:pt x="906" y="168"/>
                      </a:cubicBezTo>
                      <a:cubicBezTo>
                        <a:pt x="810" y="49"/>
                        <a:pt x="668" y="1"/>
                        <a:pt x="5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81" name="Google Shape;1481;p17"/>
                <p:cNvSpPr/>
                <p:nvPr/>
              </p:nvSpPr>
              <p:spPr>
                <a:xfrm>
                  <a:off x="4138530" y="3026271"/>
                  <a:ext cx="37032" cy="20273"/>
                </a:xfrm>
                <a:custGeom>
                  <a:avLst/>
                  <a:gdLst/>
                  <a:ahLst/>
                  <a:cxnLst/>
                  <a:rect l="l" t="t" r="r" b="b"/>
                  <a:pathLst>
                    <a:path w="1001" h="548" extrusionOk="0">
                      <a:moveTo>
                        <a:pt x="241" y="0"/>
                      </a:moveTo>
                      <a:cubicBezTo>
                        <a:pt x="185" y="0"/>
                        <a:pt x="131" y="24"/>
                        <a:pt x="95" y="72"/>
                      </a:cubicBezTo>
                      <a:cubicBezTo>
                        <a:pt x="0" y="167"/>
                        <a:pt x="0" y="286"/>
                        <a:pt x="95" y="381"/>
                      </a:cubicBezTo>
                      <a:cubicBezTo>
                        <a:pt x="191" y="500"/>
                        <a:pt x="357" y="548"/>
                        <a:pt x="500" y="548"/>
                      </a:cubicBezTo>
                      <a:cubicBezTo>
                        <a:pt x="667" y="548"/>
                        <a:pt x="810" y="500"/>
                        <a:pt x="905" y="381"/>
                      </a:cubicBezTo>
                      <a:cubicBezTo>
                        <a:pt x="1000" y="286"/>
                        <a:pt x="1000" y="143"/>
                        <a:pt x="905" y="72"/>
                      </a:cubicBezTo>
                      <a:cubicBezTo>
                        <a:pt x="869" y="24"/>
                        <a:pt x="816" y="0"/>
                        <a:pt x="759" y="0"/>
                      </a:cubicBezTo>
                      <a:cubicBezTo>
                        <a:pt x="703" y="0"/>
                        <a:pt x="643" y="24"/>
                        <a:pt x="596" y="72"/>
                      </a:cubicBezTo>
                      <a:cubicBezTo>
                        <a:pt x="572" y="95"/>
                        <a:pt x="548" y="119"/>
                        <a:pt x="500" y="119"/>
                      </a:cubicBezTo>
                      <a:cubicBezTo>
                        <a:pt x="453" y="119"/>
                        <a:pt x="429" y="95"/>
                        <a:pt x="405" y="72"/>
                      </a:cubicBezTo>
                      <a:cubicBezTo>
                        <a:pt x="357" y="24"/>
                        <a:pt x="298" y="0"/>
                        <a:pt x="24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82" name="Google Shape;1482;p17"/>
                <p:cNvSpPr/>
                <p:nvPr/>
              </p:nvSpPr>
              <p:spPr>
                <a:xfrm>
                  <a:off x="4190508" y="3026271"/>
                  <a:ext cx="37032" cy="20273"/>
                </a:xfrm>
                <a:custGeom>
                  <a:avLst/>
                  <a:gdLst/>
                  <a:ahLst/>
                  <a:cxnLst/>
                  <a:rect l="l" t="t" r="r" b="b"/>
                  <a:pathLst>
                    <a:path w="1001" h="548" extrusionOk="0">
                      <a:moveTo>
                        <a:pt x="241" y="0"/>
                      </a:moveTo>
                      <a:cubicBezTo>
                        <a:pt x="185" y="0"/>
                        <a:pt x="131" y="24"/>
                        <a:pt x="95" y="72"/>
                      </a:cubicBezTo>
                      <a:cubicBezTo>
                        <a:pt x="0" y="167"/>
                        <a:pt x="0" y="286"/>
                        <a:pt x="95" y="381"/>
                      </a:cubicBezTo>
                      <a:cubicBezTo>
                        <a:pt x="191" y="500"/>
                        <a:pt x="334" y="548"/>
                        <a:pt x="500" y="548"/>
                      </a:cubicBezTo>
                      <a:cubicBezTo>
                        <a:pt x="643" y="548"/>
                        <a:pt x="810" y="500"/>
                        <a:pt x="905" y="381"/>
                      </a:cubicBezTo>
                      <a:cubicBezTo>
                        <a:pt x="1000" y="286"/>
                        <a:pt x="1000" y="143"/>
                        <a:pt x="905" y="72"/>
                      </a:cubicBezTo>
                      <a:cubicBezTo>
                        <a:pt x="869" y="24"/>
                        <a:pt x="816" y="0"/>
                        <a:pt x="759" y="0"/>
                      </a:cubicBezTo>
                      <a:cubicBezTo>
                        <a:pt x="703" y="0"/>
                        <a:pt x="643" y="24"/>
                        <a:pt x="596" y="72"/>
                      </a:cubicBezTo>
                      <a:cubicBezTo>
                        <a:pt x="572" y="95"/>
                        <a:pt x="548" y="119"/>
                        <a:pt x="500" y="119"/>
                      </a:cubicBezTo>
                      <a:cubicBezTo>
                        <a:pt x="453" y="119"/>
                        <a:pt x="429" y="95"/>
                        <a:pt x="405" y="72"/>
                      </a:cubicBezTo>
                      <a:cubicBezTo>
                        <a:pt x="357" y="24"/>
                        <a:pt x="298" y="0"/>
                        <a:pt x="24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83" name="Google Shape;1483;p17"/>
                <p:cNvSpPr/>
                <p:nvPr/>
              </p:nvSpPr>
              <p:spPr>
                <a:xfrm>
                  <a:off x="3946452" y="2970741"/>
                  <a:ext cx="389446" cy="416749"/>
                </a:xfrm>
                <a:custGeom>
                  <a:avLst/>
                  <a:gdLst/>
                  <a:ahLst/>
                  <a:cxnLst/>
                  <a:rect l="l" t="t" r="r" b="b"/>
                  <a:pathLst>
                    <a:path w="10527" h="11265" extrusionOk="0">
                      <a:moveTo>
                        <a:pt x="6383" y="453"/>
                      </a:moveTo>
                      <a:cubicBezTo>
                        <a:pt x="7240" y="453"/>
                        <a:pt x="7931" y="1144"/>
                        <a:pt x="7931" y="2001"/>
                      </a:cubicBezTo>
                      <a:cubicBezTo>
                        <a:pt x="7931" y="2835"/>
                        <a:pt x="7240" y="3525"/>
                        <a:pt x="6383" y="3525"/>
                      </a:cubicBezTo>
                      <a:cubicBezTo>
                        <a:pt x="5549" y="3525"/>
                        <a:pt x="4859" y="2835"/>
                        <a:pt x="4859" y="2001"/>
                      </a:cubicBezTo>
                      <a:cubicBezTo>
                        <a:pt x="4859" y="1144"/>
                        <a:pt x="5549" y="453"/>
                        <a:pt x="6383" y="453"/>
                      </a:cubicBezTo>
                      <a:close/>
                      <a:moveTo>
                        <a:pt x="7526" y="3621"/>
                      </a:moveTo>
                      <a:cubicBezTo>
                        <a:pt x="7621" y="3811"/>
                        <a:pt x="7716" y="4002"/>
                        <a:pt x="7788" y="4192"/>
                      </a:cubicBezTo>
                      <a:cubicBezTo>
                        <a:pt x="7621" y="4240"/>
                        <a:pt x="7478" y="4335"/>
                        <a:pt x="7335" y="4430"/>
                      </a:cubicBezTo>
                      <a:cubicBezTo>
                        <a:pt x="7288" y="4240"/>
                        <a:pt x="7193" y="4025"/>
                        <a:pt x="7097" y="3859"/>
                      </a:cubicBezTo>
                      <a:cubicBezTo>
                        <a:pt x="7240" y="3787"/>
                        <a:pt x="7383" y="3716"/>
                        <a:pt x="7526" y="3621"/>
                      </a:cubicBezTo>
                      <a:close/>
                      <a:moveTo>
                        <a:pt x="5002" y="3406"/>
                      </a:moveTo>
                      <a:cubicBezTo>
                        <a:pt x="5359" y="3763"/>
                        <a:pt x="5859" y="3978"/>
                        <a:pt x="6383" y="3978"/>
                      </a:cubicBezTo>
                      <a:cubicBezTo>
                        <a:pt x="6478" y="3978"/>
                        <a:pt x="6550" y="3978"/>
                        <a:pt x="6645" y="3954"/>
                      </a:cubicBezTo>
                      <a:cubicBezTo>
                        <a:pt x="6835" y="4216"/>
                        <a:pt x="6954" y="4549"/>
                        <a:pt x="6954" y="4883"/>
                      </a:cubicBezTo>
                      <a:cubicBezTo>
                        <a:pt x="6954" y="5740"/>
                        <a:pt x="6264" y="6431"/>
                        <a:pt x="5406" y="6431"/>
                      </a:cubicBezTo>
                      <a:cubicBezTo>
                        <a:pt x="4549" y="6431"/>
                        <a:pt x="3859" y="5740"/>
                        <a:pt x="3859" y="4883"/>
                      </a:cubicBezTo>
                      <a:cubicBezTo>
                        <a:pt x="3859" y="4192"/>
                        <a:pt x="4335" y="3573"/>
                        <a:pt x="5002" y="3406"/>
                      </a:cubicBezTo>
                      <a:close/>
                      <a:moveTo>
                        <a:pt x="8502" y="4502"/>
                      </a:moveTo>
                      <a:cubicBezTo>
                        <a:pt x="9360" y="4502"/>
                        <a:pt x="10050" y="5192"/>
                        <a:pt x="10050" y="6026"/>
                      </a:cubicBezTo>
                      <a:cubicBezTo>
                        <a:pt x="10050" y="6883"/>
                        <a:pt x="9360" y="7574"/>
                        <a:pt x="8502" y="7574"/>
                      </a:cubicBezTo>
                      <a:cubicBezTo>
                        <a:pt x="7669" y="7574"/>
                        <a:pt x="7002" y="6907"/>
                        <a:pt x="6978" y="6097"/>
                      </a:cubicBezTo>
                      <a:cubicBezTo>
                        <a:pt x="7216" y="5788"/>
                        <a:pt x="7359" y="5407"/>
                        <a:pt x="7383" y="4978"/>
                      </a:cubicBezTo>
                      <a:cubicBezTo>
                        <a:pt x="7669" y="4668"/>
                        <a:pt x="8074" y="4502"/>
                        <a:pt x="8502" y="4502"/>
                      </a:cubicBezTo>
                      <a:close/>
                      <a:moveTo>
                        <a:pt x="6382" y="0"/>
                      </a:moveTo>
                      <a:cubicBezTo>
                        <a:pt x="5426" y="0"/>
                        <a:pt x="4618" y="683"/>
                        <a:pt x="4454" y="1596"/>
                      </a:cubicBezTo>
                      <a:cubicBezTo>
                        <a:pt x="2453" y="1715"/>
                        <a:pt x="882" y="3359"/>
                        <a:pt x="882" y="5335"/>
                      </a:cubicBezTo>
                      <a:cubicBezTo>
                        <a:pt x="882" y="5573"/>
                        <a:pt x="667" y="5978"/>
                        <a:pt x="334" y="6454"/>
                      </a:cubicBezTo>
                      <a:cubicBezTo>
                        <a:pt x="1" y="6907"/>
                        <a:pt x="48" y="7217"/>
                        <a:pt x="143" y="7383"/>
                      </a:cubicBezTo>
                      <a:cubicBezTo>
                        <a:pt x="239" y="7574"/>
                        <a:pt x="477" y="7812"/>
                        <a:pt x="1096" y="7860"/>
                      </a:cubicBezTo>
                      <a:lnTo>
                        <a:pt x="1096" y="8812"/>
                      </a:lnTo>
                      <a:cubicBezTo>
                        <a:pt x="1096" y="9479"/>
                        <a:pt x="1620" y="10003"/>
                        <a:pt x="2287" y="10003"/>
                      </a:cubicBezTo>
                      <a:cubicBezTo>
                        <a:pt x="2858" y="10003"/>
                        <a:pt x="3168" y="10027"/>
                        <a:pt x="3311" y="10146"/>
                      </a:cubicBezTo>
                      <a:cubicBezTo>
                        <a:pt x="3430" y="10241"/>
                        <a:pt x="3478" y="10551"/>
                        <a:pt x="3525" y="11074"/>
                      </a:cubicBezTo>
                      <a:cubicBezTo>
                        <a:pt x="3525" y="11170"/>
                        <a:pt x="3620" y="11265"/>
                        <a:pt x="3739" y="11265"/>
                      </a:cubicBezTo>
                      <a:lnTo>
                        <a:pt x="6978" y="11265"/>
                      </a:lnTo>
                      <a:cubicBezTo>
                        <a:pt x="7074" y="11217"/>
                        <a:pt x="7121" y="11122"/>
                        <a:pt x="7097" y="11027"/>
                      </a:cubicBezTo>
                      <a:cubicBezTo>
                        <a:pt x="7074" y="10598"/>
                        <a:pt x="7074" y="10289"/>
                        <a:pt x="7074" y="10003"/>
                      </a:cubicBezTo>
                      <a:cubicBezTo>
                        <a:pt x="7074" y="9884"/>
                        <a:pt x="6978" y="9788"/>
                        <a:pt x="6859" y="9788"/>
                      </a:cubicBezTo>
                      <a:cubicBezTo>
                        <a:pt x="6740" y="9788"/>
                        <a:pt x="6621" y="9884"/>
                        <a:pt x="6621" y="10003"/>
                      </a:cubicBezTo>
                      <a:cubicBezTo>
                        <a:pt x="6621" y="10241"/>
                        <a:pt x="6645" y="10503"/>
                        <a:pt x="6645" y="10836"/>
                      </a:cubicBezTo>
                      <a:lnTo>
                        <a:pt x="3930" y="10836"/>
                      </a:lnTo>
                      <a:cubicBezTo>
                        <a:pt x="3906" y="10336"/>
                        <a:pt x="3835" y="10003"/>
                        <a:pt x="3597" y="9812"/>
                      </a:cubicBezTo>
                      <a:cubicBezTo>
                        <a:pt x="3335" y="9574"/>
                        <a:pt x="2930" y="9550"/>
                        <a:pt x="2287" y="9550"/>
                      </a:cubicBezTo>
                      <a:cubicBezTo>
                        <a:pt x="1858" y="9550"/>
                        <a:pt x="1525" y="9217"/>
                        <a:pt x="1525" y="8812"/>
                      </a:cubicBezTo>
                      <a:lnTo>
                        <a:pt x="1525" y="8526"/>
                      </a:lnTo>
                      <a:lnTo>
                        <a:pt x="2168" y="8526"/>
                      </a:lnTo>
                      <a:cubicBezTo>
                        <a:pt x="2287" y="8526"/>
                        <a:pt x="2382" y="8455"/>
                        <a:pt x="2406" y="8336"/>
                      </a:cubicBezTo>
                      <a:cubicBezTo>
                        <a:pt x="2430" y="8193"/>
                        <a:pt x="2311" y="8074"/>
                        <a:pt x="2192" y="8074"/>
                      </a:cubicBezTo>
                      <a:lnTo>
                        <a:pt x="1525" y="8074"/>
                      </a:lnTo>
                      <a:lnTo>
                        <a:pt x="1525" y="7645"/>
                      </a:lnTo>
                      <a:cubicBezTo>
                        <a:pt x="1525" y="7526"/>
                        <a:pt x="1429" y="7407"/>
                        <a:pt x="1310" y="7407"/>
                      </a:cubicBezTo>
                      <a:cubicBezTo>
                        <a:pt x="906" y="7407"/>
                        <a:pt x="596" y="7336"/>
                        <a:pt x="525" y="7193"/>
                      </a:cubicBezTo>
                      <a:cubicBezTo>
                        <a:pt x="477" y="7074"/>
                        <a:pt x="525" y="6907"/>
                        <a:pt x="667" y="6716"/>
                      </a:cubicBezTo>
                      <a:cubicBezTo>
                        <a:pt x="953" y="6312"/>
                        <a:pt x="1310" y="5740"/>
                        <a:pt x="1310" y="5335"/>
                      </a:cubicBezTo>
                      <a:cubicBezTo>
                        <a:pt x="1310" y="3597"/>
                        <a:pt x="2668" y="2168"/>
                        <a:pt x="4382" y="2049"/>
                      </a:cubicBezTo>
                      <a:cubicBezTo>
                        <a:pt x="4406" y="2406"/>
                        <a:pt x="4502" y="2739"/>
                        <a:pt x="4692" y="3025"/>
                      </a:cubicBezTo>
                      <a:cubicBezTo>
                        <a:pt x="3930" y="3311"/>
                        <a:pt x="3406" y="4049"/>
                        <a:pt x="3406" y="4883"/>
                      </a:cubicBezTo>
                      <a:cubicBezTo>
                        <a:pt x="3406" y="5954"/>
                        <a:pt x="4287" y="6859"/>
                        <a:pt x="5383" y="6859"/>
                      </a:cubicBezTo>
                      <a:cubicBezTo>
                        <a:pt x="5811" y="6859"/>
                        <a:pt x="6216" y="6716"/>
                        <a:pt x="6550" y="6478"/>
                      </a:cubicBezTo>
                      <a:cubicBezTo>
                        <a:pt x="6645" y="6883"/>
                        <a:pt x="6883" y="7264"/>
                        <a:pt x="7216" y="7526"/>
                      </a:cubicBezTo>
                      <a:cubicBezTo>
                        <a:pt x="7145" y="7693"/>
                        <a:pt x="7074" y="7836"/>
                        <a:pt x="7002" y="7979"/>
                      </a:cubicBezTo>
                      <a:cubicBezTo>
                        <a:pt x="6954" y="8098"/>
                        <a:pt x="7002" y="8217"/>
                        <a:pt x="7097" y="8264"/>
                      </a:cubicBezTo>
                      <a:cubicBezTo>
                        <a:pt x="7121" y="8288"/>
                        <a:pt x="7169" y="8288"/>
                        <a:pt x="7193" y="8288"/>
                      </a:cubicBezTo>
                      <a:cubicBezTo>
                        <a:pt x="7288" y="8288"/>
                        <a:pt x="7359" y="8241"/>
                        <a:pt x="7407" y="8169"/>
                      </a:cubicBezTo>
                      <a:cubicBezTo>
                        <a:pt x="7455" y="8050"/>
                        <a:pt x="7526" y="7907"/>
                        <a:pt x="7574" y="7788"/>
                      </a:cubicBezTo>
                      <a:cubicBezTo>
                        <a:pt x="7883" y="7931"/>
                        <a:pt x="8193" y="8002"/>
                        <a:pt x="8550" y="8002"/>
                      </a:cubicBezTo>
                      <a:cubicBezTo>
                        <a:pt x="9574" y="7979"/>
                        <a:pt x="10431" y="7145"/>
                        <a:pt x="10455" y="6097"/>
                      </a:cubicBezTo>
                      <a:cubicBezTo>
                        <a:pt x="10527" y="4978"/>
                        <a:pt x="9622" y="4049"/>
                        <a:pt x="8502" y="4049"/>
                      </a:cubicBezTo>
                      <a:cubicBezTo>
                        <a:pt x="8407" y="4049"/>
                        <a:pt x="8312" y="4049"/>
                        <a:pt x="8217" y="4073"/>
                      </a:cubicBezTo>
                      <a:cubicBezTo>
                        <a:pt x="8121" y="3811"/>
                        <a:pt x="7978" y="3549"/>
                        <a:pt x="7836" y="3335"/>
                      </a:cubicBezTo>
                      <a:cubicBezTo>
                        <a:pt x="8169" y="2978"/>
                        <a:pt x="8359" y="2477"/>
                        <a:pt x="8359" y="1954"/>
                      </a:cubicBezTo>
                      <a:cubicBezTo>
                        <a:pt x="8336" y="906"/>
                        <a:pt x="7502" y="48"/>
                        <a:pt x="6431" y="1"/>
                      </a:cubicBezTo>
                      <a:cubicBezTo>
                        <a:pt x="6414" y="0"/>
                        <a:pt x="6398" y="0"/>
                        <a:pt x="638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84" name="Google Shape;1484;p17"/>
                <p:cNvSpPr/>
                <p:nvPr/>
              </p:nvSpPr>
              <p:spPr>
                <a:xfrm>
                  <a:off x="4242486" y="3212133"/>
                  <a:ext cx="37032" cy="20310"/>
                </a:xfrm>
                <a:custGeom>
                  <a:avLst/>
                  <a:gdLst/>
                  <a:ahLst/>
                  <a:cxnLst/>
                  <a:rect l="l" t="t" r="r" b="b"/>
                  <a:pathLst>
                    <a:path w="1001" h="549" extrusionOk="0">
                      <a:moveTo>
                        <a:pt x="500" y="1"/>
                      </a:moveTo>
                      <a:cubicBezTo>
                        <a:pt x="357" y="1"/>
                        <a:pt x="191" y="72"/>
                        <a:pt x="96" y="168"/>
                      </a:cubicBezTo>
                      <a:cubicBezTo>
                        <a:pt x="0" y="263"/>
                        <a:pt x="0" y="406"/>
                        <a:pt x="96" y="477"/>
                      </a:cubicBezTo>
                      <a:cubicBezTo>
                        <a:pt x="143" y="525"/>
                        <a:pt x="191" y="549"/>
                        <a:pt x="238" y="549"/>
                      </a:cubicBezTo>
                      <a:cubicBezTo>
                        <a:pt x="310" y="549"/>
                        <a:pt x="357" y="525"/>
                        <a:pt x="405" y="477"/>
                      </a:cubicBezTo>
                      <a:cubicBezTo>
                        <a:pt x="429" y="453"/>
                        <a:pt x="453" y="453"/>
                        <a:pt x="500" y="453"/>
                      </a:cubicBezTo>
                      <a:cubicBezTo>
                        <a:pt x="548" y="453"/>
                        <a:pt x="572" y="453"/>
                        <a:pt x="596" y="477"/>
                      </a:cubicBezTo>
                      <a:cubicBezTo>
                        <a:pt x="643" y="525"/>
                        <a:pt x="703" y="549"/>
                        <a:pt x="759" y="549"/>
                      </a:cubicBezTo>
                      <a:cubicBezTo>
                        <a:pt x="816" y="549"/>
                        <a:pt x="869" y="525"/>
                        <a:pt x="905" y="477"/>
                      </a:cubicBezTo>
                      <a:cubicBezTo>
                        <a:pt x="1000" y="406"/>
                        <a:pt x="1000" y="263"/>
                        <a:pt x="905" y="168"/>
                      </a:cubicBezTo>
                      <a:cubicBezTo>
                        <a:pt x="810" y="72"/>
                        <a:pt x="667" y="1"/>
                        <a:pt x="5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85" name="Google Shape;1485;p17"/>
                <p:cNvSpPr/>
                <p:nvPr/>
              </p:nvSpPr>
              <p:spPr>
                <a:xfrm>
                  <a:off x="4226615" y="3182685"/>
                  <a:ext cx="26488" cy="20680"/>
                </a:xfrm>
                <a:custGeom>
                  <a:avLst/>
                  <a:gdLst/>
                  <a:ahLst/>
                  <a:cxnLst/>
                  <a:rect l="l" t="t" r="r" b="b"/>
                  <a:pathLst>
                    <a:path w="716" h="559" extrusionOk="0">
                      <a:moveTo>
                        <a:pt x="251" y="0"/>
                      </a:moveTo>
                      <a:cubicBezTo>
                        <a:pt x="175" y="0"/>
                        <a:pt x="96" y="43"/>
                        <a:pt x="48" y="106"/>
                      </a:cubicBezTo>
                      <a:cubicBezTo>
                        <a:pt x="1" y="202"/>
                        <a:pt x="24" y="344"/>
                        <a:pt x="143" y="416"/>
                      </a:cubicBezTo>
                      <a:lnTo>
                        <a:pt x="358" y="535"/>
                      </a:lnTo>
                      <a:cubicBezTo>
                        <a:pt x="405" y="559"/>
                        <a:pt x="429" y="559"/>
                        <a:pt x="477" y="559"/>
                      </a:cubicBezTo>
                      <a:cubicBezTo>
                        <a:pt x="548" y="559"/>
                        <a:pt x="620" y="535"/>
                        <a:pt x="667" y="464"/>
                      </a:cubicBezTo>
                      <a:cubicBezTo>
                        <a:pt x="715" y="344"/>
                        <a:pt x="691" y="225"/>
                        <a:pt x="572" y="154"/>
                      </a:cubicBezTo>
                      <a:lnTo>
                        <a:pt x="358" y="35"/>
                      </a:lnTo>
                      <a:cubicBezTo>
                        <a:pt x="326" y="11"/>
                        <a:pt x="289" y="0"/>
                        <a:pt x="2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86" name="Google Shape;1486;p17"/>
                <p:cNvSpPr/>
                <p:nvPr/>
              </p:nvSpPr>
              <p:spPr>
                <a:xfrm>
                  <a:off x="4268900" y="3182685"/>
                  <a:ext cx="27339" cy="20680"/>
                </a:xfrm>
                <a:custGeom>
                  <a:avLst/>
                  <a:gdLst/>
                  <a:ahLst/>
                  <a:cxnLst/>
                  <a:rect l="l" t="t" r="r" b="b"/>
                  <a:pathLst>
                    <a:path w="739" h="559" extrusionOk="0">
                      <a:moveTo>
                        <a:pt x="481" y="0"/>
                      </a:moveTo>
                      <a:cubicBezTo>
                        <a:pt x="440" y="0"/>
                        <a:pt x="398" y="11"/>
                        <a:pt x="358" y="35"/>
                      </a:cubicBezTo>
                      <a:lnTo>
                        <a:pt x="144" y="154"/>
                      </a:lnTo>
                      <a:cubicBezTo>
                        <a:pt x="48" y="225"/>
                        <a:pt x="1" y="344"/>
                        <a:pt x="72" y="464"/>
                      </a:cubicBezTo>
                      <a:cubicBezTo>
                        <a:pt x="96" y="535"/>
                        <a:pt x="167" y="559"/>
                        <a:pt x="263" y="559"/>
                      </a:cubicBezTo>
                      <a:cubicBezTo>
                        <a:pt x="286" y="559"/>
                        <a:pt x="334" y="559"/>
                        <a:pt x="358" y="535"/>
                      </a:cubicBezTo>
                      <a:lnTo>
                        <a:pt x="596" y="416"/>
                      </a:lnTo>
                      <a:cubicBezTo>
                        <a:pt x="691" y="344"/>
                        <a:pt x="739" y="202"/>
                        <a:pt x="668" y="106"/>
                      </a:cubicBezTo>
                      <a:cubicBezTo>
                        <a:pt x="636" y="43"/>
                        <a:pt x="562" y="0"/>
                        <a:pt x="48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87" name="Google Shape;1487;p17"/>
                <p:cNvSpPr/>
                <p:nvPr/>
              </p:nvSpPr>
              <p:spPr>
                <a:xfrm>
                  <a:off x="4009898" y="3166334"/>
                  <a:ext cx="31742" cy="30891"/>
                </a:xfrm>
                <a:custGeom>
                  <a:avLst/>
                  <a:gdLst/>
                  <a:ahLst/>
                  <a:cxnLst/>
                  <a:rect l="l" t="t" r="r" b="b"/>
                  <a:pathLst>
                    <a:path w="858" h="835" extrusionOk="0">
                      <a:moveTo>
                        <a:pt x="235" y="1"/>
                      </a:moveTo>
                      <a:cubicBezTo>
                        <a:pt x="179" y="1"/>
                        <a:pt x="119" y="24"/>
                        <a:pt x="72" y="72"/>
                      </a:cubicBezTo>
                      <a:cubicBezTo>
                        <a:pt x="0" y="143"/>
                        <a:pt x="0" y="286"/>
                        <a:pt x="72" y="382"/>
                      </a:cubicBezTo>
                      <a:lnTo>
                        <a:pt x="119" y="405"/>
                      </a:lnTo>
                      <a:lnTo>
                        <a:pt x="72" y="453"/>
                      </a:lnTo>
                      <a:cubicBezTo>
                        <a:pt x="0" y="524"/>
                        <a:pt x="0" y="667"/>
                        <a:pt x="72" y="763"/>
                      </a:cubicBezTo>
                      <a:cubicBezTo>
                        <a:pt x="119" y="810"/>
                        <a:pt x="167" y="834"/>
                        <a:pt x="238" y="834"/>
                      </a:cubicBezTo>
                      <a:cubicBezTo>
                        <a:pt x="286" y="834"/>
                        <a:pt x="334" y="810"/>
                        <a:pt x="381" y="763"/>
                      </a:cubicBezTo>
                      <a:lnTo>
                        <a:pt x="429" y="715"/>
                      </a:lnTo>
                      <a:lnTo>
                        <a:pt x="453" y="763"/>
                      </a:lnTo>
                      <a:cubicBezTo>
                        <a:pt x="500" y="810"/>
                        <a:pt x="572" y="834"/>
                        <a:pt x="619" y="834"/>
                      </a:cubicBezTo>
                      <a:cubicBezTo>
                        <a:pt x="667" y="834"/>
                        <a:pt x="738" y="810"/>
                        <a:pt x="762" y="763"/>
                      </a:cubicBezTo>
                      <a:cubicBezTo>
                        <a:pt x="858" y="667"/>
                        <a:pt x="858" y="524"/>
                        <a:pt x="762" y="453"/>
                      </a:cubicBezTo>
                      <a:lnTo>
                        <a:pt x="738" y="405"/>
                      </a:lnTo>
                      <a:lnTo>
                        <a:pt x="762" y="382"/>
                      </a:lnTo>
                      <a:cubicBezTo>
                        <a:pt x="858" y="286"/>
                        <a:pt x="858" y="143"/>
                        <a:pt x="786" y="72"/>
                      </a:cubicBezTo>
                      <a:cubicBezTo>
                        <a:pt x="738" y="24"/>
                        <a:pt x="679" y="1"/>
                        <a:pt x="619" y="1"/>
                      </a:cubicBezTo>
                      <a:cubicBezTo>
                        <a:pt x="560" y="1"/>
                        <a:pt x="500" y="24"/>
                        <a:pt x="453" y="72"/>
                      </a:cubicBezTo>
                      <a:lnTo>
                        <a:pt x="429" y="96"/>
                      </a:lnTo>
                      <a:lnTo>
                        <a:pt x="381" y="72"/>
                      </a:lnTo>
                      <a:cubicBezTo>
                        <a:pt x="346" y="24"/>
                        <a:pt x="292" y="1"/>
                        <a:pt x="2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grpSp>
        </p:grpSp>
        <p:sp>
          <p:nvSpPr>
            <p:cNvPr id="1488" name="Google Shape;1488;p17"/>
            <p:cNvSpPr txBox="1"/>
            <p:nvPr/>
          </p:nvSpPr>
          <p:spPr>
            <a:xfrm>
              <a:off x="440700" y="1787613"/>
              <a:ext cx="1617300" cy="46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900" b="1">
                  <a:solidFill>
                    <a:schemeClr val="accent1"/>
                  </a:solidFill>
                  <a:latin typeface="Londrina Solid"/>
                  <a:ea typeface="Londrina Solid"/>
                  <a:cs typeface="Londrina Solid"/>
                  <a:sym typeface="Londrina Solid"/>
                </a:rPr>
                <a:t>EXTERNAL</a:t>
              </a:r>
              <a:endParaRPr sz="1900" b="1">
                <a:solidFill>
                  <a:schemeClr val="accent1"/>
                </a:solidFill>
                <a:latin typeface="Londrina Solid"/>
                <a:ea typeface="Londrina Solid"/>
                <a:cs typeface="Londrina Solid"/>
                <a:sym typeface="Londrina Solid"/>
              </a:endParaRPr>
            </a:p>
          </p:txBody>
        </p:sp>
      </p:grpSp>
      <p:grpSp>
        <p:nvGrpSpPr>
          <p:cNvPr id="1489" name="Google Shape;1489;p17"/>
          <p:cNvGrpSpPr/>
          <p:nvPr/>
        </p:nvGrpSpPr>
        <p:grpSpPr>
          <a:xfrm>
            <a:off x="0" y="1279775"/>
            <a:ext cx="2231938" cy="654300"/>
            <a:chOff x="202700" y="2838375"/>
            <a:chExt cx="2231938" cy="654300"/>
          </a:xfrm>
        </p:grpSpPr>
        <p:grpSp>
          <p:nvGrpSpPr>
            <p:cNvPr id="1490" name="Google Shape;1490;p17"/>
            <p:cNvGrpSpPr/>
            <p:nvPr/>
          </p:nvGrpSpPr>
          <p:grpSpPr>
            <a:xfrm>
              <a:off x="1780638" y="2838375"/>
              <a:ext cx="654000" cy="654300"/>
              <a:chOff x="2771238" y="3828975"/>
              <a:chExt cx="654000" cy="654300"/>
            </a:xfrm>
          </p:grpSpPr>
          <p:sp>
            <p:nvSpPr>
              <p:cNvPr id="1461" name="Google Shape;1461;p17"/>
              <p:cNvSpPr/>
              <p:nvPr/>
            </p:nvSpPr>
            <p:spPr>
              <a:xfrm>
                <a:off x="2771238" y="3828975"/>
                <a:ext cx="654000" cy="6543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1" name="Google Shape;1491;p17"/>
              <p:cNvSpPr/>
              <p:nvPr/>
            </p:nvSpPr>
            <p:spPr>
              <a:xfrm>
                <a:off x="2897539" y="3949724"/>
                <a:ext cx="401434" cy="412797"/>
              </a:xfrm>
              <a:custGeom>
                <a:avLst/>
                <a:gdLst/>
                <a:ahLst/>
                <a:cxnLst/>
                <a:rect l="l" t="t" r="r" b="b"/>
                <a:pathLst>
                  <a:path w="10313" h="11284" extrusionOk="0">
                    <a:moveTo>
                      <a:pt x="7335" y="2211"/>
                    </a:moveTo>
                    <a:cubicBezTo>
                      <a:pt x="7693" y="2211"/>
                      <a:pt x="7978" y="2520"/>
                      <a:pt x="7978" y="2877"/>
                    </a:cubicBezTo>
                    <a:cubicBezTo>
                      <a:pt x="7978" y="3235"/>
                      <a:pt x="7693" y="3544"/>
                      <a:pt x="7335" y="3544"/>
                    </a:cubicBezTo>
                    <a:cubicBezTo>
                      <a:pt x="7216" y="3544"/>
                      <a:pt x="7121" y="3520"/>
                      <a:pt x="7050" y="3473"/>
                    </a:cubicBezTo>
                    <a:lnTo>
                      <a:pt x="7478" y="3044"/>
                    </a:lnTo>
                    <a:cubicBezTo>
                      <a:pt x="7574" y="2949"/>
                      <a:pt x="7574" y="2806"/>
                      <a:pt x="7478" y="2734"/>
                    </a:cubicBezTo>
                    <a:cubicBezTo>
                      <a:pt x="7443" y="2687"/>
                      <a:pt x="7389" y="2663"/>
                      <a:pt x="7333" y="2663"/>
                    </a:cubicBezTo>
                    <a:cubicBezTo>
                      <a:pt x="7276" y="2663"/>
                      <a:pt x="7216" y="2687"/>
                      <a:pt x="7169" y="2734"/>
                    </a:cubicBezTo>
                    <a:lnTo>
                      <a:pt x="6740" y="3163"/>
                    </a:lnTo>
                    <a:cubicBezTo>
                      <a:pt x="6692" y="3068"/>
                      <a:pt x="6669" y="2973"/>
                      <a:pt x="6669" y="2877"/>
                    </a:cubicBezTo>
                    <a:cubicBezTo>
                      <a:pt x="6669" y="2520"/>
                      <a:pt x="6954" y="2211"/>
                      <a:pt x="7335" y="2211"/>
                    </a:cubicBezTo>
                    <a:close/>
                    <a:moveTo>
                      <a:pt x="7335" y="1353"/>
                    </a:moveTo>
                    <a:cubicBezTo>
                      <a:pt x="8169" y="1353"/>
                      <a:pt x="8860" y="2044"/>
                      <a:pt x="8860" y="2877"/>
                    </a:cubicBezTo>
                    <a:cubicBezTo>
                      <a:pt x="8860" y="3735"/>
                      <a:pt x="8169" y="4425"/>
                      <a:pt x="7335" y="4425"/>
                    </a:cubicBezTo>
                    <a:cubicBezTo>
                      <a:pt x="6978" y="4425"/>
                      <a:pt x="6669" y="4306"/>
                      <a:pt x="6407" y="4116"/>
                    </a:cubicBezTo>
                    <a:lnTo>
                      <a:pt x="6716" y="3806"/>
                    </a:lnTo>
                    <a:cubicBezTo>
                      <a:pt x="6883" y="3901"/>
                      <a:pt x="7097" y="3973"/>
                      <a:pt x="7335" y="3973"/>
                    </a:cubicBezTo>
                    <a:cubicBezTo>
                      <a:pt x="7931" y="3973"/>
                      <a:pt x="8431" y="3497"/>
                      <a:pt x="8431" y="2877"/>
                    </a:cubicBezTo>
                    <a:cubicBezTo>
                      <a:pt x="8431" y="2282"/>
                      <a:pt x="7931" y="1782"/>
                      <a:pt x="7335" y="1782"/>
                    </a:cubicBezTo>
                    <a:cubicBezTo>
                      <a:pt x="6716" y="1782"/>
                      <a:pt x="6216" y="2282"/>
                      <a:pt x="6216" y="2877"/>
                    </a:cubicBezTo>
                    <a:cubicBezTo>
                      <a:pt x="6216" y="3116"/>
                      <a:pt x="6288" y="3306"/>
                      <a:pt x="6407" y="3497"/>
                    </a:cubicBezTo>
                    <a:lnTo>
                      <a:pt x="6097" y="3806"/>
                    </a:lnTo>
                    <a:cubicBezTo>
                      <a:pt x="5907" y="3544"/>
                      <a:pt x="5788" y="3235"/>
                      <a:pt x="5788" y="2877"/>
                    </a:cubicBezTo>
                    <a:cubicBezTo>
                      <a:pt x="5788" y="2044"/>
                      <a:pt x="6478" y="1353"/>
                      <a:pt x="7335" y="1353"/>
                    </a:cubicBezTo>
                    <a:close/>
                    <a:moveTo>
                      <a:pt x="7335" y="472"/>
                    </a:moveTo>
                    <a:cubicBezTo>
                      <a:pt x="8669" y="472"/>
                      <a:pt x="9741" y="1544"/>
                      <a:pt x="9741" y="2877"/>
                    </a:cubicBezTo>
                    <a:cubicBezTo>
                      <a:pt x="9741" y="4211"/>
                      <a:pt x="8645" y="5306"/>
                      <a:pt x="7335" y="5306"/>
                    </a:cubicBezTo>
                    <a:cubicBezTo>
                      <a:pt x="6740" y="5306"/>
                      <a:pt x="6192" y="5092"/>
                      <a:pt x="5788" y="4735"/>
                    </a:cubicBezTo>
                    <a:lnTo>
                      <a:pt x="6097" y="4425"/>
                    </a:lnTo>
                    <a:cubicBezTo>
                      <a:pt x="6431" y="4687"/>
                      <a:pt x="6859" y="4854"/>
                      <a:pt x="7335" y="4854"/>
                    </a:cubicBezTo>
                    <a:cubicBezTo>
                      <a:pt x="8407" y="4854"/>
                      <a:pt x="9312" y="3973"/>
                      <a:pt x="9312" y="2877"/>
                    </a:cubicBezTo>
                    <a:cubicBezTo>
                      <a:pt x="9312" y="1782"/>
                      <a:pt x="8431" y="901"/>
                      <a:pt x="7335" y="901"/>
                    </a:cubicBezTo>
                    <a:cubicBezTo>
                      <a:pt x="6240" y="901"/>
                      <a:pt x="5359" y="1782"/>
                      <a:pt x="5359" y="2877"/>
                    </a:cubicBezTo>
                    <a:cubicBezTo>
                      <a:pt x="5359" y="3354"/>
                      <a:pt x="5502" y="3782"/>
                      <a:pt x="5788" y="4116"/>
                    </a:cubicBezTo>
                    <a:lnTo>
                      <a:pt x="5478" y="4425"/>
                    </a:lnTo>
                    <a:cubicBezTo>
                      <a:pt x="5121" y="4020"/>
                      <a:pt x="4906" y="3473"/>
                      <a:pt x="4906" y="2877"/>
                    </a:cubicBezTo>
                    <a:cubicBezTo>
                      <a:pt x="4906" y="1544"/>
                      <a:pt x="6002" y="472"/>
                      <a:pt x="7335" y="472"/>
                    </a:cubicBezTo>
                    <a:close/>
                    <a:moveTo>
                      <a:pt x="4573" y="5164"/>
                    </a:moveTo>
                    <a:lnTo>
                      <a:pt x="4954" y="5259"/>
                    </a:lnTo>
                    <a:lnTo>
                      <a:pt x="5025" y="5640"/>
                    </a:lnTo>
                    <a:lnTo>
                      <a:pt x="4621" y="6045"/>
                    </a:lnTo>
                    <a:lnTo>
                      <a:pt x="4573" y="5807"/>
                    </a:lnTo>
                    <a:cubicBezTo>
                      <a:pt x="4549" y="5735"/>
                      <a:pt x="4478" y="5664"/>
                      <a:pt x="4406" y="5640"/>
                    </a:cubicBezTo>
                    <a:lnTo>
                      <a:pt x="4168" y="5568"/>
                    </a:lnTo>
                    <a:lnTo>
                      <a:pt x="4573" y="5164"/>
                    </a:lnTo>
                    <a:close/>
                    <a:moveTo>
                      <a:pt x="7339" y="1"/>
                    </a:moveTo>
                    <a:cubicBezTo>
                      <a:pt x="6214" y="1"/>
                      <a:pt x="5241" y="658"/>
                      <a:pt x="4764" y="1591"/>
                    </a:cubicBezTo>
                    <a:lnTo>
                      <a:pt x="4644" y="1591"/>
                    </a:lnTo>
                    <a:cubicBezTo>
                      <a:pt x="3644" y="1591"/>
                      <a:pt x="2692" y="1972"/>
                      <a:pt x="1977" y="2687"/>
                    </a:cubicBezTo>
                    <a:cubicBezTo>
                      <a:pt x="1263" y="3401"/>
                      <a:pt x="858" y="4354"/>
                      <a:pt x="858" y="5354"/>
                    </a:cubicBezTo>
                    <a:cubicBezTo>
                      <a:pt x="858" y="5568"/>
                      <a:pt x="667" y="5997"/>
                      <a:pt x="310" y="6473"/>
                    </a:cubicBezTo>
                    <a:cubicBezTo>
                      <a:pt x="1" y="6902"/>
                      <a:pt x="48" y="7212"/>
                      <a:pt x="144" y="7402"/>
                    </a:cubicBezTo>
                    <a:cubicBezTo>
                      <a:pt x="239" y="7593"/>
                      <a:pt x="477" y="7831"/>
                      <a:pt x="1096" y="7878"/>
                    </a:cubicBezTo>
                    <a:lnTo>
                      <a:pt x="1096" y="8831"/>
                    </a:lnTo>
                    <a:cubicBezTo>
                      <a:pt x="1096" y="9474"/>
                      <a:pt x="1620" y="10022"/>
                      <a:pt x="2287" y="10022"/>
                    </a:cubicBezTo>
                    <a:cubicBezTo>
                      <a:pt x="2858" y="10022"/>
                      <a:pt x="3168" y="10045"/>
                      <a:pt x="3311" y="10141"/>
                    </a:cubicBezTo>
                    <a:cubicBezTo>
                      <a:pt x="3430" y="10260"/>
                      <a:pt x="3478" y="10546"/>
                      <a:pt x="3501" y="11070"/>
                    </a:cubicBezTo>
                    <a:cubicBezTo>
                      <a:pt x="3525" y="11189"/>
                      <a:pt x="3620" y="11284"/>
                      <a:pt x="3739" y="11284"/>
                    </a:cubicBezTo>
                    <a:lnTo>
                      <a:pt x="6883" y="11284"/>
                    </a:lnTo>
                    <a:cubicBezTo>
                      <a:pt x="6907" y="11284"/>
                      <a:pt x="6931" y="11284"/>
                      <a:pt x="6954" y="11260"/>
                    </a:cubicBezTo>
                    <a:cubicBezTo>
                      <a:pt x="7050" y="11236"/>
                      <a:pt x="7121" y="11141"/>
                      <a:pt x="7097" y="11046"/>
                    </a:cubicBezTo>
                    <a:cubicBezTo>
                      <a:pt x="7074" y="10617"/>
                      <a:pt x="7074" y="10307"/>
                      <a:pt x="7074" y="10022"/>
                    </a:cubicBezTo>
                    <a:cubicBezTo>
                      <a:pt x="7074" y="9903"/>
                      <a:pt x="6978" y="9807"/>
                      <a:pt x="6859" y="9807"/>
                    </a:cubicBezTo>
                    <a:lnTo>
                      <a:pt x="6835" y="9807"/>
                    </a:lnTo>
                    <a:cubicBezTo>
                      <a:pt x="6716" y="9807"/>
                      <a:pt x="6621" y="9903"/>
                      <a:pt x="6621" y="10022"/>
                    </a:cubicBezTo>
                    <a:cubicBezTo>
                      <a:pt x="6621" y="10260"/>
                      <a:pt x="6621" y="10522"/>
                      <a:pt x="6645" y="10831"/>
                    </a:cubicBezTo>
                    <a:lnTo>
                      <a:pt x="3930" y="10831"/>
                    </a:lnTo>
                    <a:cubicBezTo>
                      <a:pt x="3882" y="10355"/>
                      <a:pt x="3835" y="10022"/>
                      <a:pt x="3573" y="9807"/>
                    </a:cubicBezTo>
                    <a:cubicBezTo>
                      <a:pt x="3311" y="9593"/>
                      <a:pt x="2906" y="9569"/>
                      <a:pt x="2263" y="9569"/>
                    </a:cubicBezTo>
                    <a:cubicBezTo>
                      <a:pt x="1858" y="9569"/>
                      <a:pt x="1525" y="9236"/>
                      <a:pt x="1525" y="8831"/>
                    </a:cubicBezTo>
                    <a:lnTo>
                      <a:pt x="1525" y="8545"/>
                    </a:lnTo>
                    <a:cubicBezTo>
                      <a:pt x="1668" y="8545"/>
                      <a:pt x="1858" y="8617"/>
                      <a:pt x="2072" y="8736"/>
                    </a:cubicBezTo>
                    <a:cubicBezTo>
                      <a:pt x="2096" y="8736"/>
                      <a:pt x="2144" y="8760"/>
                      <a:pt x="2192" y="8760"/>
                    </a:cubicBezTo>
                    <a:cubicBezTo>
                      <a:pt x="2263" y="8760"/>
                      <a:pt x="2358" y="8688"/>
                      <a:pt x="2382" y="8593"/>
                    </a:cubicBezTo>
                    <a:cubicBezTo>
                      <a:pt x="2430" y="8498"/>
                      <a:pt x="2382" y="8378"/>
                      <a:pt x="2287" y="8331"/>
                    </a:cubicBezTo>
                    <a:cubicBezTo>
                      <a:pt x="2120" y="8259"/>
                      <a:pt x="1811" y="8093"/>
                      <a:pt x="1525" y="8093"/>
                    </a:cubicBezTo>
                    <a:lnTo>
                      <a:pt x="1525" y="7664"/>
                    </a:lnTo>
                    <a:cubicBezTo>
                      <a:pt x="1525" y="7521"/>
                      <a:pt x="1429" y="7426"/>
                      <a:pt x="1310" y="7426"/>
                    </a:cubicBezTo>
                    <a:cubicBezTo>
                      <a:pt x="906" y="7426"/>
                      <a:pt x="596" y="7354"/>
                      <a:pt x="525" y="7188"/>
                    </a:cubicBezTo>
                    <a:cubicBezTo>
                      <a:pt x="477" y="7093"/>
                      <a:pt x="525" y="6926"/>
                      <a:pt x="667" y="6711"/>
                    </a:cubicBezTo>
                    <a:cubicBezTo>
                      <a:pt x="953" y="6330"/>
                      <a:pt x="1310" y="5759"/>
                      <a:pt x="1310" y="5330"/>
                    </a:cubicBezTo>
                    <a:cubicBezTo>
                      <a:pt x="1310" y="3544"/>
                      <a:pt x="2763" y="2068"/>
                      <a:pt x="4597" y="2020"/>
                    </a:cubicBezTo>
                    <a:lnTo>
                      <a:pt x="4597" y="2020"/>
                    </a:lnTo>
                    <a:cubicBezTo>
                      <a:pt x="4502" y="2306"/>
                      <a:pt x="4478" y="2568"/>
                      <a:pt x="4478" y="2877"/>
                    </a:cubicBezTo>
                    <a:cubicBezTo>
                      <a:pt x="4478" y="3568"/>
                      <a:pt x="4716" y="4235"/>
                      <a:pt x="5145" y="4735"/>
                    </a:cubicBezTo>
                    <a:lnTo>
                      <a:pt x="5049" y="4830"/>
                    </a:lnTo>
                    <a:lnTo>
                      <a:pt x="4549" y="4687"/>
                    </a:lnTo>
                    <a:cubicBezTo>
                      <a:pt x="4478" y="4687"/>
                      <a:pt x="4406" y="4711"/>
                      <a:pt x="4359" y="4759"/>
                    </a:cubicBezTo>
                    <a:lnTo>
                      <a:pt x="3573" y="5545"/>
                    </a:lnTo>
                    <a:cubicBezTo>
                      <a:pt x="3501" y="5616"/>
                      <a:pt x="3478" y="5711"/>
                      <a:pt x="3549" y="5807"/>
                    </a:cubicBezTo>
                    <a:cubicBezTo>
                      <a:pt x="3573" y="5854"/>
                      <a:pt x="3620" y="5902"/>
                      <a:pt x="3692" y="5902"/>
                    </a:cubicBezTo>
                    <a:lnTo>
                      <a:pt x="4168" y="6021"/>
                    </a:lnTo>
                    <a:lnTo>
                      <a:pt x="4287" y="6521"/>
                    </a:lnTo>
                    <a:cubicBezTo>
                      <a:pt x="4311" y="6569"/>
                      <a:pt x="4335" y="6616"/>
                      <a:pt x="4359" y="6640"/>
                    </a:cubicBezTo>
                    <a:cubicBezTo>
                      <a:pt x="4406" y="6688"/>
                      <a:pt x="4454" y="6688"/>
                      <a:pt x="4502" y="6688"/>
                    </a:cubicBezTo>
                    <a:cubicBezTo>
                      <a:pt x="4573" y="6688"/>
                      <a:pt x="4621" y="6664"/>
                      <a:pt x="4668" y="6616"/>
                    </a:cubicBezTo>
                    <a:lnTo>
                      <a:pt x="5430" y="5854"/>
                    </a:lnTo>
                    <a:cubicBezTo>
                      <a:pt x="5502" y="5783"/>
                      <a:pt x="5526" y="5711"/>
                      <a:pt x="5502" y="5640"/>
                    </a:cubicBezTo>
                    <a:lnTo>
                      <a:pt x="5359" y="5140"/>
                    </a:lnTo>
                    <a:lnTo>
                      <a:pt x="5454" y="5044"/>
                    </a:lnTo>
                    <a:cubicBezTo>
                      <a:pt x="5954" y="5473"/>
                      <a:pt x="6621" y="5735"/>
                      <a:pt x="7312" y="5735"/>
                    </a:cubicBezTo>
                    <a:cubicBezTo>
                      <a:pt x="7550" y="5735"/>
                      <a:pt x="7764" y="5711"/>
                      <a:pt x="7955" y="5664"/>
                    </a:cubicBezTo>
                    <a:lnTo>
                      <a:pt x="7955" y="5664"/>
                    </a:lnTo>
                    <a:cubicBezTo>
                      <a:pt x="7907" y="6140"/>
                      <a:pt x="7764" y="6640"/>
                      <a:pt x="7502" y="7069"/>
                    </a:cubicBezTo>
                    <a:cubicBezTo>
                      <a:pt x="7288" y="7378"/>
                      <a:pt x="7121" y="7688"/>
                      <a:pt x="7002" y="7997"/>
                    </a:cubicBezTo>
                    <a:cubicBezTo>
                      <a:pt x="6954" y="8093"/>
                      <a:pt x="6978" y="8212"/>
                      <a:pt x="7074" y="8259"/>
                    </a:cubicBezTo>
                    <a:cubicBezTo>
                      <a:pt x="7121" y="8307"/>
                      <a:pt x="7169" y="8307"/>
                      <a:pt x="7193" y="8307"/>
                    </a:cubicBezTo>
                    <a:cubicBezTo>
                      <a:pt x="7288" y="8307"/>
                      <a:pt x="7359" y="8259"/>
                      <a:pt x="7407" y="8164"/>
                    </a:cubicBezTo>
                    <a:cubicBezTo>
                      <a:pt x="7526" y="7902"/>
                      <a:pt x="7669" y="7616"/>
                      <a:pt x="7859" y="7283"/>
                    </a:cubicBezTo>
                    <a:cubicBezTo>
                      <a:pt x="8193" y="6759"/>
                      <a:pt x="8383" y="6140"/>
                      <a:pt x="8407" y="5521"/>
                    </a:cubicBezTo>
                    <a:cubicBezTo>
                      <a:pt x="9550" y="5044"/>
                      <a:pt x="10312" y="3878"/>
                      <a:pt x="10169" y="2544"/>
                    </a:cubicBezTo>
                    <a:cubicBezTo>
                      <a:pt x="10027" y="1234"/>
                      <a:pt x="8979" y="186"/>
                      <a:pt x="7669" y="20"/>
                    </a:cubicBezTo>
                    <a:cubicBezTo>
                      <a:pt x="7558" y="7"/>
                      <a:pt x="7448" y="1"/>
                      <a:pt x="73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grpSp>
        <p:sp>
          <p:nvSpPr>
            <p:cNvPr id="1492" name="Google Shape;1492;p17"/>
            <p:cNvSpPr txBox="1"/>
            <p:nvPr/>
          </p:nvSpPr>
          <p:spPr>
            <a:xfrm>
              <a:off x="202700" y="2930625"/>
              <a:ext cx="1688100" cy="46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900" b="1">
                  <a:solidFill>
                    <a:schemeClr val="accent1"/>
                  </a:solidFill>
                  <a:latin typeface="Londrina Solid"/>
                  <a:ea typeface="Londrina Solid"/>
                  <a:cs typeface="Londrina Solid"/>
                  <a:sym typeface="Londrina Solid"/>
                </a:rPr>
                <a:t>INTROJECTED</a:t>
              </a:r>
              <a:endParaRPr sz="1900" b="1">
                <a:solidFill>
                  <a:schemeClr val="accent1"/>
                </a:solidFill>
                <a:latin typeface="Londrina Solid"/>
                <a:ea typeface="Londrina Solid"/>
                <a:cs typeface="Londrina Solid"/>
                <a:sym typeface="Londrina Solid"/>
              </a:endParaRPr>
            </a:p>
          </p:txBody>
        </p:sp>
      </p:grpSp>
      <p:grpSp>
        <p:nvGrpSpPr>
          <p:cNvPr id="1493" name="Google Shape;1493;p17"/>
          <p:cNvGrpSpPr/>
          <p:nvPr/>
        </p:nvGrpSpPr>
        <p:grpSpPr>
          <a:xfrm>
            <a:off x="379975" y="3488450"/>
            <a:ext cx="1852088" cy="654300"/>
            <a:chOff x="2222650" y="3948000"/>
            <a:chExt cx="1852088" cy="654300"/>
          </a:xfrm>
        </p:grpSpPr>
        <p:grpSp>
          <p:nvGrpSpPr>
            <p:cNvPr id="1494" name="Google Shape;1494;p17"/>
            <p:cNvGrpSpPr/>
            <p:nvPr/>
          </p:nvGrpSpPr>
          <p:grpSpPr>
            <a:xfrm>
              <a:off x="3420738" y="3948000"/>
              <a:ext cx="654000" cy="654300"/>
              <a:chOff x="5535613" y="4201475"/>
              <a:chExt cx="654000" cy="654300"/>
            </a:xfrm>
          </p:grpSpPr>
          <p:sp>
            <p:nvSpPr>
              <p:cNvPr id="1472" name="Google Shape;1472;p17"/>
              <p:cNvSpPr/>
              <p:nvPr/>
            </p:nvSpPr>
            <p:spPr>
              <a:xfrm>
                <a:off x="5535613" y="4201475"/>
                <a:ext cx="654000" cy="6543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495" name="Google Shape;1495;p17"/>
              <p:cNvGrpSpPr/>
              <p:nvPr/>
            </p:nvGrpSpPr>
            <p:grpSpPr>
              <a:xfrm>
                <a:off x="5672882" y="4332659"/>
                <a:ext cx="379392" cy="391929"/>
                <a:chOff x="3164617" y="3203080"/>
                <a:chExt cx="361774" cy="373693"/>
              </a:xfrm>
            </p:grpSpPr>
            <p:sp>
              <p:nvSpPr>
                <p:cNvPr id="1496" name="Google Shape;1496;p17"/>
                <p:cNvSpPr/>
                <p:nvPr/>
              </p:nvSpPr>
              <p:spPr>
                <a:xfrm>
                  <a:off x="3226744" y="3389013"/>
                  <a:ext cx="18818" cy="14772"/>
                </a:xfrm>
                <a:custGeom>
                  <a:avLst/>
                  <a:gdLst/>
                  <a:ahLst/>
                  <a:cxnLst/>
                  <a:rect l="l" t="t" r="r" b="b"/>
                  <a:pathLst>
                    <a:path w="534" h="446" extrusionOk="0">
                      <a:moveTo>
                        <a:pt x="262" y="1"/>
                      </a:moveTo>
                      <a:cubicBezTo>
                        <a:pt x="119" y="1"/>
                        <a:pt x="0" y="144"/>
                        <a:pt x="48" y="311"/>
                      </a:cubicBezTo>
                      <a:cubicBezTo>
                        <a:pt x="72" y="358"/>
                        <a:pt x="119" y="406"/>
                        <a:pt x="191" y="430"/>
                      </a:cubicBezTo>
                      <a:cubicBezTo>
                        <a:pt x="216" y="440"/>
                        <a:pt x="241" y="445"/>
                        <a:pt x="266" y="445"/>
                      </a:cubicBezTo>
                      <a:cubicBezTo>
                        <a:pt x="408" y="445"/>
                        <a:pt x="534" y="286"/>
                        <a:pt x="453" y="144"/>
                      </a:cubicBezTo>
                      <a:cubicBezTo>
                        <a:pt x="429" y="49"/>
                        <a:pt x="357" y="1"/>
                        <a:pt x="26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97" name="Google Shape;1497;p17"/>
                <p:cNvSpPr/>
                <p:nvPr/>
              </p:nvSpPr>
              <p:spPr>
                <a:xfrm>
                  <a:off x="3164617" y="3203080"/>
                  <a:ext cx="361774" cy="373693"/>
                </a:xfrm>
                <a:custGeom>
                  <a:avLst/>
                  <a:gdLst/>
                  <a:ahLst/>
                  <a:cxnLst/>
                  <a:rect l="l" t="t" r="r" b="b"/>
                  <a:pathLst>
                    <a:path w="10266" h="11283" extrusionOk="0">
                      <a:moveTo>
                        <a:pt x="6002" y="447"/>
                      </a:moveTo>
                      <a:cubicBezTo>
                        <a:pt x="6288" y="447"/>
                        <a:pt x="6574" y="566"/>
                        <a:pt x="6812" y="781"/>
                      </a:cubicBezTo>
                      <a:cubicBezTo>
                        <a:pt x="6955" y="924"/>
                        <a:pt x="7133" y="995"/>
                        <a:pt x="7312" y="995"/>
                      </a:cubicBezTo>
                      <a:cubicBezTo>
                        <a:pt x="7491" y="995"/>
                        <a:pt x="7669" y="924"/>
                        <a:pt x="7812" y="781"/>
                      </a:cubicBezTo>
                      <a:cubicBezTo>
                        <a:pt x="8038" y="566"/>
                        <a:pt x="8330" y="459"/>
                        <a:pt x="8619" y="459"/>
                      </a:cubicBezTo>
                      <a:cubicBezTo>
                        <a:pt x="8908" y="459"/>
                        <a:pt x="9193" y="566"/>
                        <a:pt x="9408" y="781"/>
                      </a:cubicBezTo>
                      <a:cubicBezTo>
                        <a:pt x="9717" y="1114"/>
                        <a:pt x="9813" y="1495"/>
                        <a:pt x="9693" y="1971"/>
                      </a:cubicBezTo>
                      <a:cubicBezTo>
                        <a:pt x="9384" y="3138"/>
                        <a:pt x="7907" y="4329"/>
                        <a:pt x="7312" y="4543"/>
                      </a:cubicBezTo>
                      <a:cubicBezTo>
                        <a:pt x="7050" y="4472"/>
                        <a:pt x="6669" y="4210"/>
                        <a:pt x="6264" y="3853"/>
                      </a:cubicBezTo>
                      <a:lnTo>
                        <a:pt x="7455" y="2662"/>
                      </a:lnTo>
                      <a:cubicBezTo>
                        <a:pt x="7550" y="2567"/>
                        <a:pt x="7550" y="2448"/>
                        <a:pt x="7455" y="2352"/>
                      </a:cubicBezTo>
                      <a:cubicBezTo>
                        <a:pt x="7419" y="2305"/>
                        <a:pt x="7366" y="2281"/>
                        <a:pt x="7309" y="2281"/>
                      </a:cubicBezTo>
                      <a:cubicBezTo>
                        <a:pt x="7252" y="2281"/>
                        <a:pt x="7193" y="2305"/>
                        <a:pt x="7145" y="2352"/>
                      </a:cubicBezTo>
                      <a:lnTo>
                        <a:pt x="5955" y="3567"/>
                      </a:lnTo>
                      <a:cubicBezTo>
                        <a:pt x="5478" y="3091"/>
                        <a:pt x="5073" y="2543"/>
                        <a:pt x="4931" y="1971"/>
                      </a:cubicBezTo>
                      <a:cubicBezTo>
                        <a:pt x="4788" y="1495"/>
                        <a:pt x="4883" y="1114"/>
                        <a:pt x="5216" y="781"/>
                      </a:cubicBezTo>
                      <a:cubicBezTo>
                        <a:pt x="5431" y="566"/>
                        <a:pt x="5716" y="447"/>
                        <a:pt x="6002" y="447"/>
                      </a:cubicBezTo>
                      <a:close/>
                      <a:moveTo>
                        <a:pt x="4550" y="4805"/>
                      </a:moveTo>
                      <a:lnTo>
                        <a:pt x="4931" y="4877"/>
                      </a:lnTo>
                      <a:lnTo>
                        <a:pt x="5026" y="5258"/>
                      </a:lnTo>
                      <a:lnTo>
                        <a:pt x="4597" y="5686"/>
                      </a:lnTo>
                      <a:lnTo>
                        <a:pt x="4550" y="5424"/>
                      </a:lnTo>
                      <a:cubicBezTo>
                        <a:pt x="4526" y="5353"/>
                        <a:pt x="4454" y="5282"/>
                        <a:pt x="4383" y="5282"/>
                      </a:cubicBezTo>
                      <a:lnTo>
                        <a:pt x="4145" y="5210"/>
                      </a:lnTo>
                      <a:lnTo>
                        <a:pt x="4550" y="4805"/>
                      </a:lnTo>
                      <a:close/>
                      <a:moveTo>
                        <a:pt x="5999" y="1"/>
                      </a:moveTo>
                      <a:cubicBezTo>
                        <a:pt x="5597" y="1"/>
                        <a:pt x="5193" y="150"/>
                        <a:pt x="4883" y="447"/>
                      </a:cubicBezTo>
                      <a:cubicBezTo>
                        <a:pt x="4573" y="781"/>
                        <a:pt x="4430" y="1162"/>
                        <a:pt x="4430" y="1590"/>
                      </a:cubicBezTo>
                      <a:cubicBezTo>
                        <a:pt x="3502" y="1638"/>
                        <a:pt x="2644" y="2019"/>
                        <a:pt x="1978" y="2686"/>
                      </a:cubicBezTo>
                      <a:cubicBezTo>
                        <a:pt x="1263" y="3400"/>
                        <a:pt x="858" y="4329"/>
                        <a:pt x="858" y="5329"/>
                      </a:cubicBezTo>
                      <a:cubicBezTo>
                        <a:pt x="858" y="5567"/>
                        <a:pt x="668" y="5972"/>
                        <a:pt x="311" y="6448"/>
                      </a:cubicBezTo>
                      <a:cubicBezTo>
                        <a:pt x="1" y="6901"/>
                        <a:pt x="49" y="7211"/>
                        <a:pt x="144" y="7401"/>
                      </a:cubicBezTo>
                      <a:cubicBezTo>
                        <a:pt x="239" y="7592"/>
                        <a:pt x="477" y="7806"/>
                        <a:pt x="1096" y="7854"/>
                      </a:cubicBezTo>
                      <a:lnTo>
                        <a:pt x="1096" y="8830"/>
                      </a:lnTo>
                      <a:cubicBezTo>
                        <a:pt x="1096" y="9473"/>
                        <a:pt x="1620" y="9997"/>
                        <a:pt x="2287" y="9997"/>
                      </a:cubicBezTo>
                      <a:cubicBezTo>
                        <a:pt x="2859" y="9997"/>
                        <a:pt x="3168" y="10021"/>
                        <a:pt x="3311" y="10140"/>
                      </a:cubicBezTo>
                      <a:cubicBezTo>
                        <a:pt x="3430" y="10259"/>
                        <a:pt x="3478" y="10545"/>
                        <a:pt x="3502" y="11068"/>
                      </a:cubicBezTo>
                      <a:cubicBezTo>
                        <a:pt x="3526" y="11188"/>
                        <a:pt x="3621" y="11283"/>
                        <a:pt x="3740" y="11283"/>
                      </a:cubicBezTo>
                      <a:lnTo>
                        <a:pt x="6883" y="11283"/>
                      </a:lnTo>
                      <a:cubicBezTo>
                        <a:pt x="6907" y="11283"/>
                        <a:pt x="6931" y="11259"/>
                        <a:pt x="6955" y="11259"/>
                      </a:cubicBezTo>
                      <a:cubicBezTo>
                        <a:pt x="7050" y="11211"/>
                        <a:pt x="7122" y="11116"/>
                        <a:pt x="7098" y="11045"/>
                      </a:cubicBezTo>
                      <a:cubicBezTo>
                        <a:pt x="7074" y="10616"/>
                        <a:pt x="7074" y="10283"/>
                        <a:pt x="7074" y="10021"/>
                      </a:cubicBezTo>
                      <a:cubicBezTo>
                        <a:pt x="7074" y="9902"/>
                        <a:pt x="6979" y="9806"/>
                        <a:pt x="6860" y="9806"/>
                      </a:cubicBezTo>
                      <a:lnTo>
                        <a:pt x="6836" y="9806"/>
                      </a:lnTo>
                      <a:cubicBezTo>
                        <a:pt x="6717" y="9806"/>
                        <a:pt x="6621" y="9902"/>
                        <a:pt x="6621" y="10021"/>
                      </a:cubicBezTo>
                      <a:cubicBezTo>
                        <a:pt x="6621" y="10259"/>
                        <a:pt x="6621" y="10497"/>
                        <a:pt x="6645" y="10830"/>
                      </a:cubicBezTo>
                      <a:lnTo>
                        <a:pt x="3930" y="10830"/>
                      </a:lnTo>
                      <a:cubicBezTo>
                        <a:pt x="3883" y="10354"/>
                        <a:pt x="3835" y="10021"/>
                        <a:pt x="3573" y="9806"/>
                      </a:cubicBezTo>
                      <a:cubicBezTo>
                        <a:pt x="3311" y="9568"/>
                        <a:pt x="2906" y="9568"/>
                        <a:pt x="2263" y="9568"/>
                      </a:cubicBezTo>
                      <a:cubicBezTo>
                        <a:pt x="1859" y="9568"/>
                        <a:pt x="1525" y="9235"/>
                        <a:pt x="1525" y="8806"/>
                      </a:cubicBezTo>
                      <a:lnTo>
                        <a:pt x="1525" y="8520"/>
                      </a:lnTo>
                      <a:cubicBezTo>
                        <a:pt x="1763" y="8520"/>
                        <a:pt x="1978" y="8449"/>
                        <a:pt x="2287" y="8282"/>
                      </a:cubicBezTo>
                      <a:cubicBezTo>
                        <a:pt x="2382" y="8235"/>
                        <a:pt x="2430" y="8115"/>
                        <a:pt x="2382" y="8020"/>
                      </a:cubicBezTo>
                      <a:cubicBezTo>
                        <a:pt x="2350" y="7922"/>
                        <a:pt x="2271" y="7868"/>
                        <a:pt x="2187" y="7868"/>
                      </a:cubicBezTo>
                      <a:cubicBezTo>
                        <a:pt x="2149" y="7868"/>
                        <a:pt x="2110" y="7879"/>
                        <a:pt x="2073" y="7901"/>
                      </a:cubicBezTo>
                      <a:cubicBezTo>
                        <a:pt x="1835" y="8020"/>
                        <a:pt x="1668" y="8092"/>
                        <a:pt x="1525" y="8092"/>
                      </a:cubicBezTo>
                      <a:lnTo>
                        <a:pt x="1525" y="7639"/>
                      </a:lnTo>
                      <a:cubicBezTo>
                        <a:pt x="1525" y="7520"/>
                        <a:pt x="1430" y="7425"/>
                        <a:pt x="1311" y="7425"/>
                      </a:cubicBezTo>
                      <a:cubicBezTo>
                        <a:pt x="882" y="7425"/>
                        <a:pt x="596" y="7330"/>
                        <a:pt x="525" y="7187"/>
                      </a:cubicBezTo>
                      <a:cubicBezTo>
                        <a:pt x="477" y="7091"/>
                        <a:pt x="525" y="6901"/>
                        <a:pt x="668" y="6710"/>
                      </a:cubicBezTo>
                      <a:cubicBezTo>
                        <a:pt x="954" y="6306"/>
                        <a:pt x="1287" y="5758"/>
                        <a:pt x="1287" y="5329"/>
                      </a:cubicBezTo>
                      <a:cubicBezTo>
                        <a:pt x="1287" y="3567"/>
                        <a:pt x="2716" y="2114"/>
                        <a:pt x="4478" y="2019"/>
                      </a:cubicBezTo>
                      <a:cubicBezTo>
                        <a:pt x="4478" y="2043"/>
                        <a:pt x="4478" y="2043"/>
                        <a:pt x="4502" y="2067"/>
                      </a:cubicBezTo>
                      <a:cubicBezTo>
                        <a:pt x="4669" y="2710"/>
                        <a:pt x="5121" y="3329"/>
                        <a:pt x="5621" y="3853"/>
                      </a:cubicBezTo>
                      <a:lnTo>
                        <a:pt x="5026" y="4448"/>
                      </a:lnTo>
                      <a:lnTo>
                        <a:pt x="4526" y="4329"/>
                      </a:lnTo>
                      <a:cubicBezTo>
                        <a:pt x="4507" y="4323"/>
                        <a:pt x="4487" y="4320"/>
                        <a:pt x="4469" y="4320"/>
                      </a:cubicBezTo>
                      <a:cubicBezTo>
                        <a:pt x="4418" y="4320"/>
                        <a:pt x="4370" y="4342"/>
                        <a:pt x="4335" y="4377"/>
                      </a:cubicBezTo>
                      <a:lnTo>
                        <a:pt x="3549" y="5139"/>
                      </a:lnTo>
                      <a:cubicBezTo>
                        <a:pt x="3526" y="5186"/>
                        <a:pt x="3502" y="5234"/>
                        <a:pt x="3478" y="5282"/>
                      </a:cubicBezTo>
                      <a:cubicBezTo>
                        <a:pt x="3478" y="5401"/>
                        <a:pt x="3549" y="5496"/>
                        <a:pt x="3645" y="5520"/>
                      </a:cubicBezTo>
                      <a:lnTo>
                        <a:pt x="4145" y="5639"/>
                      </a:lnTo>
                      <a:lnTo>
                        <a:pt x="4264" y="6139"/>
                      </a:lnTo>
                      <a:cubicBezTo>
                        <a:pt x="4288" y="6210"/>
                        <a:pt x="4335" y="6282"/>
                        <a:pt x="4430" y="6306"/>
                      </a:cubicBezTo>
                      <a:lnTo>
                        <a:pt x="4478" y="6306"/>
                      </a:lnTo>
                      <a:cubicBezTo>
                        <a:pt x="4526" y="6306"/>
                        <a:pt x="4597" y="6282"/>
                        <a:pt x="4645" y="6234"/>
                      </a:cubicBezTo>
                      <a:lnTo>
                        <a:pt x="5407" y="5472"/>
                      </a:lnTo>
                      <a:cubicBezTo>
                        <a:pt x="5455" y="5401"/>
                        <a:pt x="5478" y="5329"/>
                        <a:pt x="5478" y="5258"/>
                      </a:cubicBezTo>
                      <a:lnTo>
                        <a:pt x="5335" y="4758"/>
                      </a:lnTo>
                      <a:lnTo>
                        <a:pt x="5955" y="4138"/>
                      </a:lnTo>
                      <a:cubicBezTo>
                        <a:pt x="6431" y="4567"/>
                        <a:pt x="6931" y="4877"/>
                        <a:pt x="7241" y="4972"/>
                      </a:cubicBezTo>
                      <a:lnTo>
                        <a:pt x="7360" y="4972"/>
                      </a:lnTo>
                      <a:cubicBezTo>
                        <a:pt x="7503" y="4924"/>
                        <a:pt x="7693" y="4829"/>
                        <a:pt x="7907" y="4710"/>
                      </a:cubicBezTo>
                      <a:cubicBezTo>
                        <a:pt x="7955" y="4901"/>
                        <a:pt x="7979" y="5115"/>
                        <a:pt x="7979" y="5329"/>
                      </a:cubicBezTo>
                      <a:cubicBezTo>
                        <a:pt x="7979" y="5925"/>
                        <a:pt x="7812" y="6520"/>
                        <a:pt x="7479" y="7044"/>
                      </a:cubicBezTo>
                      <a:cubicBezTo>
                        <a:pt x="7288" y="7377"/>
                        <a:pt x="7122" y="7687"/>
                        <a:pt x="7002" y="7973"/>
                      </a:cubicBezTo>
                      <a:cubicBezTo>
                        <a:pt x="6955" y="8068"/>
                        <a:pt x="6979" y="8187"/>
                        <a:pt x="7074" y="8258"/>
                      </a:cubicBezTo>
                      <a:cubicBezTo>
                        <a:pt x="7098" y="8282"/>
                        <a:pt x="7145" y="8282"/>
                        <a:pt x="7193" y="8282"/>
                      </a:cubicBezTo>
                      <a:cubicBezTo>
                        <a:pt x="7288" y="8282"/>
                        <a:pt x="7360" y="8235"/>
                        <a:pt x="7383" y="8163"/>
                      </a:cubicBezTo>
                      <a:cubicBezTo>
                        <a:pt x="7503" y="7877"/>
                        <a:pt x="7669" y="7592"/>
                        <a:pt x="7860" y="7258"/>
                      </a:cubicBezTo>
                      <a:cubicBezTo>
                        <a:pt x="8217" y="6687"/>
                        <a:pt x="8408" y="5996"/>
                        <a:pt x="8408" y="5329"/>
                      </a:cubicBezTo>
                      <a:cubicBezTo>
                        <a:pt x="8408" y="5020"/>
                        <a:pt x="8384" y="4710"/>
                        <a:pt x="8312" y="4424"/>
                      </a:cubicBezTo>
                      <a:cubicBezTo>
                        <a:pt x="9027" y="3853"/>
                        <a:pt x="9860" y="2948"/>
                        <a:pt x="10098" y="2067"/>
                      </a:cubicBezTo>
                      <a:cubicBezTo>
                        <a:pt x="10265" y="1424"/>
                        <a:pt x="10122" y="876"/>
                        <a:pt x="9693" y="447"/>
                      </a:cubicBezTo>
                      <a:lnTo>
                        <a:pt x="9622" y="423"/>
                      </a:lnTo>
                      <a:cubicBezTo>
                        <a:pt x="9327" y="347"/>
                        <a:pt x="9024" y="313"/>
                        <a:pt x="8721" y="313"/>
                      </a:cubicBezTo>
                      <a:cubicBezTo>
                        <a:pt x="8267" y="313"/>
                        <a:pt x="7812" y="390"/>
                        <a:pt x="7383" y="519"/>
                      </a:cubicBezTo>
                      <a:cubicBezTo>
                        <a:pt x="7357" y="532"/>
                        <a:pt x="7328" y="538"/>
                        <a:pt x="7300" y="538"/>
                      </a:cubicBezTo>
                      <a:cubicBezTo>
                        <a:pt x="7225" y="538"/>
                        <a:pt x="7149" y="499"/>
                        <a:pt x="7098" y="447"/>
                      </a:cubicBezTo>
                      <a:cubicBezTo>
                        <a:pt x="6800" y="150"/>
                        <a:pt x="6401" y="1"/>
                        <a:pt x="599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498" name="Google Shape;1498;p17"/>
                <p:cNvSpPr/>
                <p:nvPr/>
              </p:nvSpPr>
              <p:spPr>
                <a:xfrm>
                  <a:off x="3399133" y="3494731"/>
                  <a:ext cx="18959" cy="14738"/>
                </a:xfrm>
                <a:custGeom>
                  <a:avLst/>
                  <a:gdLst/>
                  <a:ahLst/>
                  <a:cxnLst/>
                  <a:rect l="l" t="t" r="r" b="b"/>
                  <a:pathLst>
                    <a:path w="538" h="445" extrusionOk="0">
                      <a:moveTo>
                        <a:pt x="276" y="0"/>
                      </a:moveTo>
                      <a:cubicBezTo>
                        <a:pt x="181" y="0"/>
                        <a:pt x="109" y="48"/>
                        <a:pt x="62" y="119"/>
                      </a:cubicBezTo>
                      <a:cubicBezTo>
                        <a:pt x="1" y="282"/>
                        <a:pt x="113" y="444"/>
                        <a:pt x="266" y="444"/>
                      </a:cubicBezTo>
                      <a:cubicBezTo>
                        <a:pt x="292" y="444"/>
                        <a:pt x="319" y="439"/>
                        <a:pt x="347" y="429"/>
                      </a:cubicBezTo>
                      <a:cubicBezTo>
                        <a:pt x="419" y="405"/>
                        <a:pt x="467" y="357"/>
                        <a:pt x="467" y="310"/>
                      </a:cubicBezTo>
                      <a:cubicBezTo>
                        <a:pt x="538" y="143"/>
                        <a:pt x="419" y="0"/>
                        <a:pt x="2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grpSp>
        </p:grpSp>
        <p:sp>
          <p:nvSpPr>
            <p:cNvPr id="1499" name="Google Shape;1499;p17"/>
            <p:cNvSpPr txBox="1"/>
            <p:nvPr/>
          </p:nvSpPr>
          <p:spPr>
            <a:xfrm>
              <a:off x="2222650" y="4040250"/>
              <a:ext cx="1259400" cy="46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900" b="1">
                  <a:solidFill>
                    <a:schemeClr val="accent1"/>
                  </a:solidFill>
                  <a:latin typeface="Londrina Solid"/>
                  <a:ea typeface="Londrina Solid"/>
                  <a:cs typeface="Londrina Solid"/>
                  <a:sym typeface="Londrina Solid"/>
                </a:rPr>
                <a:t>INTERNAL</a:t>
              </a:r>
              <a:endParaRPr sz="1900" b="1">
                <a:solidFill>
                  <a:schemeClr val="accent1"/>
                </a:solidFill>
                <a:latin typeface="Londrina Solid"/>
                <a:ea typeface="Londrina Solid"/>
                <a:cs typeface="Londrina Solid"/>
                <a:sym typeface="Londrina Solid"/>
              </a:endParaRPr>
            </a:p>
          </p:txBody>
        </p:sp>
      </p:grpSp>
      <p:grpSp>
        <p:nvGrpSpPr>
          <p:cNvPr id="1500" name="Google Shape;1500;p17"/>
          <p:cNvGrpSpPr/>
          <p:nvPr/>
        </p:nvGrpSpPr>
        <p:grpSpPr>
          <a:xfrm>
            <a:off x="57988" y="2752213"/>
            <a:ext cx="2173838" cy="654300"/>
            <a:chOff x="2263175" y="4472463"/>
            <a:chExt cx="2173838" cy="654300"/>
          </a:xfrm>
        </p:grpSpPr>
        <p:grpSp>
          <p:nvGrpSpPr>
            <p:cNvPr id="1501" name="Google Shape;1501;p17"/>
            <p:cNvGrpSpPr/>
            <p:nvPr/>
          </p:nvGrpSpPr>
          <p:grpSpPr>
            <a:xfrm>
              <a:off x="3783013" y="4472463"/>
              <a:ext cx="654000" cy="654300"/>
              <a:chOff x="5764213" y="2491263"/>
              <a:chExt cx="654000" cy="654300"/>
            </a:xfrm>
          </p:grpSpPr>
          <p:sp>
            <p:nvSpPr>
              <p:cNvPr id="1502" name="Google Shape;1502;p17"/>
              <p:cNvSpPr/>
              <p:nvPr/>
            </p:nvSpPr>
            <p:spPr>
              <a:xfrm>
                <a:off x="5764213" y="2491263"/>
                <a:ext cx="654000" cy="6543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03" name="Google Shape;1503;p17"/>
              <p:cNvGrpSpPr/>
              <p:nvPr/>
            </p:nvGrpSpPr>
            <p:grpSpPr>
              <a:xfrm>
                <a:off x="5905738" y="2625725"/>
                <a:ext cx="370935" cy="385412"/>
                <a:chOff x="7378034" y="1110928"/>
                <a:chExt cx="376202" cy="415898"/>
              </a:xfrm>
            </p:grpSpPr>
            <p:sp>
              <p:nvSpPr>
                <p:cNvPr id="1504" name="Google Shape;1504;p17"/>
                <p:cNvSpPr/>
                <p:nvPr/>
              </p:nvSpPr>
              <p:spPr>
                <a:xfrm>
                  <a:off x="7442331" y="1317989"/>
                  <a:ext cx="19903" cy="16463"/>
                </a:xfrm>
                <a:custGeom>
                  <a:avLst/>
                  <a:gdLst/>
                  <a:ahLst/>
                  <a:cxnLst/>
                  <a:rect l="l" t="t" r="r" b="b"/>
                  <a:pathLst>
                    <a:path w="538" h="445" extrusionOk="0">
                      <a:moveTo>
                        <a:pt x="262" y="0"/>
                      </a:moveTo>
                      <a:cubicBezTo>
                        <a:pt x="120" y="0"/>
                        <a:pt x="0" y="143"/>
                        <a:pt x="72" y="310"/>
                      </a:cubicBezTo>
                      <a:cubicBezTo>
                        <a:pt x="72" y="357"/>
                        <a:pt x="120" y="405"/>
                        <a:pt x="191" y="429"/>
                      </a:cubicBezTo>
                      <a:cubicBezTo>
                        <a:pt x="219" y="439"/>
                        <a:pt x="247" y="444"/>
                        <a:pt x="274" y="444"/>
                      </a:cubicBezTo>
                      <a:cubicBezTo>
                        <a:pt x="426" y="444"/>
                        <a:pt x="538" y="285"/>
                        <a:pt x="477" y="143"/>
                      </a:cubicBezTo>
                      <a:cubicBezTo>
                        <a:pt x="429" y="48"/>
                        <a:pt x="358" y="0"/>
                        <a:pt x="2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505" name="Google Shape;1505;p17"/>
                <p:cNvSpPr/>
                <p:nvPr/>
              </p:nvSpPr>
              <p:spPr>
                <a:xfrm>
                  <a:off x="7378034" y="1110928"/>
                  <a:ext cx="376202" cy="415898"/>
                </a:xfrm>
                <a:custGeom>
                  <a:avLst/>
                  <a:gdLst/>
                  <a:ahLst/>
                  <a:cxnLst/>
                  <a:rect l="l" t="t" r="r" b="b"/>
                  <a:pathLst>
                    <a:path w="10169" h="11242" extrusionOk="0">
                      <a:moveTo>
                        <a:pt x="7311" y="429"/>
                      </a:moveTo>
                      <a:cubicBezTo>
                        <a:pt x="7906" y="429"/>
                        <a:pt x="8407" y="929"/>
                        <a:pt x="8407" y="1549"/>
                      </a:cubicBezTo>
                      <a:cubicBezTo>
                        <a:pt x="8407" y="2144"/>
                        <a:pt x="7906" y="2644"/>
                        <a:pt x="7311" y="2644"/>
                      </a:cubicBezTo>
                      <a:cubicBezTo>
                        <a:pt x="6454" y="2644"/>
                        <a:pt x="5763" y="3335"/>
                        <a:pt x="5763" y="4168"/>
                      </a:cubicBezTo>
                      <a:cubicBezTo>
                        <a:pt x="5763" y="4406"/>
                        <a:pt x="5835" y="4621"/>
                        <a:pt x="5930" y="4835"/>
                      </a:cubicBezTo>
                      <a:cubicBezTo>
                        <a:pt x="5311" y="4406"/>
                        <a:pt x="4882" y="3668"/>
                        <a:pt x="4882" y="2858"/>
                      </a:cubicBezTo>
                      <a:cubicBezTo>
                        <a:pt x="4882" y="1525"/>
                        <a:pt x="5977" y="429"/>
                        <a:pt x="7311" y="429"/>
                      </a:cubicBezTo>
                      <a:close/>
                      <a:moveTo>
                        <a:pt x="8692" y="882"/>
                      </a:moveTo>
                      <a:cubicBezTo>
                        <a:pt x="9335" y="1310"/>
                        <a:pt x="9740" y="2049"/>
                        <a:pt x="9740" y="2858"/>
                      </a:cubicBezTo>
                      <a:cubicBezTo>
                        <a:pt x="9740" y="4192"/>
                        <a:pt x="8645" y="5264"/>
                        <a:pt x="7311" y="5264"/>
                      </a:cubicBezTo>
                      <a:cubicBezTo>
                        <a:pt x="6716" y="5264"/>
                        <a:pt x="6216" y="4787"/>
                        <a:pt x="6216" y="4168"/>
                      </a:cubicBezTo>
                      <a:cubicBezTo>
                        <a:pt x="6216" y="3573"/>
                        <a:pt x="6716" y="3073"/>
                        <a:pt x="7311" y="3073"/>
                      </a:cubicBezTo>
                      <a:cubicBezTo>
                        <a:pt x="8168" y="3073"/>
                        <a:pt x="8859" y="2382"/>
                        <a:pt x="8859" y="1549"/>
                      </a:cubicBezTo>
                      <a:cubicBezTo>
                        <a:pt x="8859" y="1310"/>
                        <a:pt x="8788" y="1072"/>
                        <a:pt x="8692" y="882"/>
                      </a:cubicBezTo>
                      <a:close/>
                      <a:moveTo>
                        <a:pt x="7311" y="1"/>
                      </a:moveTo>
                      <a:cubicBezTo>
                        <a:pt x="6192" y="1"/>
                        <a:pt x="5215" y="644"/>
                        <a:pt x="4763" y="1572"/>
                      </a:cubicBezTo>
                      <a:lnTo>
                        <a:pt x="4644" y="1572"/>
                      </a:lnTo>
                      <a:cubicBezTo>
                        <a:pt x="3620" y="1572"/>
                        <a:pt x="2691" y="1953"/>
                        <a:pt x="1953" y="2668"/>
                      </a:cubicBezTo>
                      <a:cubicBezTo>
                        <a:pt x="1238" y="3382"/>
                        <a:pt x="857" y="4311"/>
                        <a:pt x="857" y="5311"/>
                      </a:cubicBezTo>
                      <a:cubicBezTo>
                        <a:pt x="857" y="5549"/>
                        <a:pt x="643" y="5954"/>
                        <a:pt x="310" y="6431"/>
                      </a:cubicBezTo>
                      <a:cubicBezTo>
                        <a:pt x="0" y="6883"/>
                        <a:pt x="48" y="7193"/>
                        <a:pt x="119" y="7383"/>
                      </a:cubicBezTo>
                      <a:cubicBezTo>
                        <a:pt x="238" y="7574"/>
                        <a:pt x="476" y="7788"/>
                        <a:pt x="1072" y="7836"/>
                      </a:cubicBezTo>
                      <a:lnTo>
                        <a:pt x="1072" y="8812"/>
                      </a:lnTo>
                      <a:cubicBezTo>
                        <a:pt x="1072" y="9455"/>
                        <a:pt x="1596" y="9979"/>
                        <a:pt x="2262" y="9979"/>
                      </a:cubicBezTo>
                      <a:cubicBezTo>
                        <a:pt x="2834" y="9979"/>
                        <a:pt x="3144" y="10003"/>
                        <a:pt x="3286" y="10122"/>
                      </a:cubicBezTo>
                      <a:cubicBezTo>
                        <a:pt x="3429" y="10241"/>
                        <a:pt x="3453" y="10527"/>
                        <a:pt x="3501" y="11051"/>
                      </a:cubicBezTo>
                      <a:cubicBezTo>
                        <a:pt x="3501" y="11170"/>
                        <a:pt x="3596" y="11241"/>
                        <a:pt x="3715" y="11241"/>
                      </a:cubicBezTo>
                      <a:lnTo>
                        <a:pt x="6954" y="11241"/>
                      </a:lnTo>
                      <a:cubicBezTo>
                        <a:pt x="7049" y="11193"/>
                        <a:pt x="7097" y="11098"/>
                        <a:pt x="7097" y="11027"/>
                      </a:cubicBezTo>
                      <a:cubicBezTo>
                        <a:pt x="7073" y="10598"/>
                        <a:pt x="7049" y="10265"/>
                        <a:pt x="7049" y="10003"/>
                      </a:cubicBezTo>
                      <a:cubicBezTo>
                        <a:pt x="7049" y="9884"/>
                        <a:pt x="6954" y="9788"/>
                        <a:pt x="6835" y="9788"/>
                      </a:cubicBezTo>
                      <a:cubicBezTo>
                        <a:pt x="6716" y="9788"/>
                        <a:pt x="6620" y="9884"/>
                        <a:pt x="6620" y="10003"/>
                      </a:cubicBezTo>
                      <a:cubicBezTo>
                        <a:pt x="6620" y="10241"/>
                        <a:pt x="6620" y="10479"/>
                        <a:pt x="6644" y="10812"/>
                      </a:cubicBezTo>
                      <a:lnTo>
                        <a:pt x="3929" y="10812"/>
                      </a:lnTo>
                      <a:cubicBezTo>
                        <a:pt x="3882" y="10336"/>
                        <a:pt x="3810" y="10003"/>
                        <a:pt x="3572" y="9788"/>
                      </a:cubicBezTo>
                      <a:cubicBezTo>
                        <a:pt x="3310" y="9550"/>
                        <a:pt x="2905" y="9550"/>
                        <a:pt x="2262" y="9550"/>
                      </a:cubicBezTo>
                      <a:cubicBezTo>
                        <a:pt x="1858" y="9550"/>
                        <a:pt x="1500" y="9217"/>
                        <a:pt x="1500" y="8788"/>
                      </a:cubicBezTo>
                      <a:lnTo>
                        <a:pt x="1500" y="8502"/>
                      </a:lnTo>
                      <a:lnTo>
                        <a:pt x="2167" y="8502"/>
                      </a:lnTo>
                      <a:cubicBezTo>
                        <a:pt x="2262" y="8502"/>
                        <a:pt x="2381" y="8431"/>
                        <a:pt x="2381" y="8312"/>
                      </a:cubicBezTo>
                      <a:cubicBezTo>
                        <a:pt x="2405" y="8169"/>
                        <a:pt x="2310" y="8074"/>
                        <a:pt x="2167" y="8074"/>
                      </a:cubicBezTo>
                      <a:lnTo>
                        <a:pt x="1500" y="8074"/>
                      </a:lnTo>
                      <a:lnTo>
                        <a:pt x="1500" y="7621"/>
                      </a:lnTo>
                      <a:cubicBezTo>
                        <a:pt x="1500" y="7502"/>
                        <a:pt x="1405" y="7407"/>
                        <a:pt x="1286" y="7407"/>
                      </a:cubicBezTo>
                      <a:cubicBezTo>
                        <a:pt x="881" y="7407"/>
                        <a:pt x="595" y="7312"/>
                        <a:pt x="524" y="7169"/>
                      </a:cubicBezTo>
                      <a:cubicBezTo>
                        <a:pt x="452" y="7074"/>
                        <a:pt x="524" y="6883"/>
                        <a:pt x="667" y="6692"/>
                      </a:cubicBezTo>
                      <a:cubicBezTo>
                        <a:pt x="953" y="6288"/>
                        <a:pt x="1286" y="5740"/>
                        <a:pt x="1286" y="5311"/>
                      </a:cubicBezTo>
                      <a:cubicBezTo>
                        <a:pt x="1286" y="3501"/>
                        <a:pt x="2762" y="2049"/>
                        <a:pt x="4572" y="2025"/>
                      </a:cubicBezTo>
                      <a:lnTo>
                        <a:pt x="4572" y="2025"/>
                      </a:lnTo>
                      <a:cubicBezTo>
                        <a:pt x="4501" y="2287"/>
                        <a:pt x="4453" y="2549"/>
                        <a:pt x="4453" y="2858"/>
                      </a:cubicBezTo>
                      <a:cubicBezTo>
                        <a:pt x="4453" y="4430"/>
                        <a:pt x="5739" y="5716"/>
                        <a:pt x="7311" y="5716"/>
                      </a:cubicBezTo>
                      <a:cubicBezTo>
                        <a:pt x="7525" y="5716"/>
                        <a:pt x="7740" y="5692"/>
                        <a:pt x="7954" y="5621"/>
                      </a:cubicBezTo>
                      <a:lnTo>
                        <a:pt x="7954" y="5621"/>
                      </a:lnTo>
                      <a:cubicBezTo>
                        <a:pt x="7906" y="6121"/>
                        <a:pt x="7740" y="6597"/>
                        <a:pt x="7478" y="7026"/>
                      </a:cubicBezTo>
                      <a:cubicBezTo>
                        <a:pt x="7263" y="7359"/>
                        <a:pt x="7121" y="7669"/>
                        <a:pt x="6978" y="7978"/>
                      </a:cubicBezTo>
                      <a:cubicBezTo>
                        <a:pt x="6954" y="8074"/>
                        <a:pt x="6978" y="8193"/>
                        <a:pt x="7073" y="8264"/>
                      </a:cubicBezTo>
                      <a:cubicBezTo>
                        <a:pt x="7121" y="8264"/>
                        <a:pt x="7144" y="8288"/>
                        <a:pt x="7192" y="8288"/>
                      </a:cubicBezTo>
                      <a:cubicBezTo>
                        <a:pt x="7263" y="8288"/>
                        <a:pt x="7359" y="8240"/>
                        <a:pt x="7383" y="8145"/>
                      </a:cubicBezTo>
                      <a:cubicBezTo>
                        <a:pt x="7502" y="7859"/>
                        <a:pt x="7668" y="7574"/>
                        <a:pt x="7859" y="7264"/>
                      </a:cubicBezTo>
                      <a:cubicBezTo>
                        <a:pt x="8192" y="6740"/>
                        <a:pt x="8383" y="6121"/>
                        <a:pt x="8407" y="5502"/>
                      </a:cubicBezTo>
                      <a:cubicBezTo>
                        <a:pt x="9454" y="5073"/>
                        <a:pt x="10169" y="4049"/>
                        <a:pt x="10169" y="2858"/>
                      </a:cubicBezTo>
                      <a:cubicBezTo>
                        <a:pt x="10169" y="1287"/>
                        <a:pt x="8883" y="1"/>
                        <a:pt x="73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506" name="Google Shape;1506;p17"/>
                <p:cNvSpPr/>
                <p:nvPr/>
              </p:nvSpPr>
              <p:spPr>
                <a:xfrm>
                  <a:off x="7638812" y="1159392"/>
                  <a:ext cx="20273" cy="16759"/>
                </a:xfrm>
                <a:custGeom>
                  <a:avLst/>
                  <a:gdLst/>
                  <a:ahLst/>
                  <a:cxnLst/>
                  <a:rect l="l" t="t" r="r" b="b"/>
                  <a:pathLst>
                    <a:path w="548" h="453" extrusionOk="0">
                      <a:moveTo>
                        <a:pt x="262" y="0"/>
                      </a:moveTo>
                      <a:cubicBezTo>
                        <a:pt x="167" y="0"/>
                        <a:pt x="95" y="48"/>
                        <a:pt x="72" y="120"/>
                      </a:cubicBezTo>
                      <a:cubicBezTo>
                        <a:pt x="0" y="286"/>
                        <a:pt x="119" y="453"/>
                        <a:pt x="262" y="453"/>
                      </a:cubicBezTo>
                      <a:cubicBezTo>
                        <a:pt x="429" y="453"/>
                        <a:pt x="548" y="286"/>
                        <a:pt x="453" y="96"/>
                      </a:cubicBezTo>
                      <a:cubicBezTo>
                        <a:pt x="405" y="48"/>
                        <a:pt x="357" y="0"/>
                        <a:pt x="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7"/>
                <p:cNvSpPr/>
                <p:nvPr/>
              </p:nvSpPr>
              <p:spPr>
                <a:xfrm>
                  <a:off x="7638442" y="1257170"/>
                  <a:ext cx="19792" cy="16463"/>
                </a:xfrm>
                <a:custGeom>
                  <a:avLst/>
                  <a:gdLst/>
                  <a:ahLst/>
                  <a:cxnLst/>
                  <a:rect l="l" t="t" r="r" b="b"/>
                  <a:pathLst>
                    <a:path w="535" h="445" extrusionOk="0">
                      <a:moveTo>
                        <a:pt x="272" y="1"/>
                      </a:moveTo>
                      <a:cubicBezTo>
                        <a:pt x="177" y="1"/>
                        <a:pt x="105" y="48"/>
                        <a:pt x="82" y="120"/>
                      </a:cubicBezTo>
                      <a:cubicBezTo>
                        <a:pt x="0" y="282"/>
                        <a:pt x="127" y="445"/>
                        <a:pt x="269" y="445"/>
                      </a:cubicBezTo>
                      <a:cubicBezTo>
                        <a:pt x="294" y="445"/>
                        <a:pt x="319" y="440"/>
                        <a:pt x="344" y="429"/>
                      </a:cubicBezTo>
                      <a:cubicBezTo>
                        <a:pt x="415" y="406"/>
                        <a:pt x="463" y="358"/>
                        <a:pt x="486" y="287"/>
                      </a:cubicBezTo>
                      <a:cubicBezTo>
                        <a:pt x="534" y="144"/>
                        <a:pt x="415" y="1"/>
                        <a:pt x="2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508" name="Google Shape;1508;p17"/>
                <p:cNvSpPr/>
                <p:nvPr/>
              </p:nvSpPr>
              <p:spPr>
                <a:xfrm>
                  <a:off x="7623459" y="1436040"/>
                  <a:ext cx="19792" cy="16463"/>
                </a:xfrm>
                <a:custGeom>
                  <a:avLst/>
                  <a:gdLst/>
                  <a:ahLst/>
                  <a:cxnLst/>
                  <a:rect l="l" t="t" r="r" b="b"/>
                  <a:pathLst>
                    <a:path w="535" h="445" extrusionOk="0">
                      <a:moveTo>
                        <a:pt x="272" y="0"/>
                      </a:moveTo>
                      <a:cubicBezTo>
                        <a:pt x="177" y="0"/>
                        <a:pt x="106" y="48"/>
                        <a:pt x="82" y="119"/>
                      </a:cubicBezTo>
                      <a:cubicBezTo>
                        <a:pt x="0" y="282"/>
                        <a:pt x="127" y="444"/>
                        <a:pt x="269" y="444"/>
                      </a:cubicBezTo>
                      <a:cubicBezTo>
                        <a:pt x="294" y="444"/>
                        <a:pt x="319" y="439"/>
                        <a:pt x="344" y="429"/>
                      </a:cubicBezTo>
                      <a:cubicBezTo>
                        <a:pt x="415" y="405"/>
                        <a:pt x="463" y="357"/>
                        <a:pt x="487" y="310"/>
                      </a:cubicBezTo>
                      <a:cubicBezTo>
                        <a:pt x="534" y="143"/>
                        <a:pt x="415"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grpSp>
        </p:grpSp>
        <p:sp>
          <p:nvSpPr>
            <p:cNvPr id="1509" name="Google Shape;1509;p17"/>
            <p:cNvSpPr txBox="1"/>
            <p:nvPr/>
          </p:nvSpPr>
          <p:spPr>
            <a:xfrm>
              <a:off x="2263175" y="4564725"/>
              <a:ext cx="1617300" cy="46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900" b="1">
                  <a:solidFill>
                    <a:schemeClr val="accent1"/>
                  </a:solidFill>
                  <a:latin typeface="Londrina Solid"/>
                  <a:ea typeface="Londrina Solid"/>
                  <a:cs typeface="Londrina Solid"/>
                  <a:sym typeface="Londrina Solid"/>
                </a:rPr>
                <a:t>INTEGRATED</a:t>
              </a:r>
              <a:endParaRPr sz="1900" b="1">
                <a:solidFill>
                  <a:schemeClr val="accent1"/>
                </a:solidFill>
                <a:latin typeface="Londrina Solid"/>
                <a:ea typeface="Londrina Solid"/>
                <a:cs typeface="Londrina Solid"/>
                <a:sym typeface="Londrina Solid"/>
              </a:endParaRPr>
            </a:p>
          </p:txBody>
        </p:sp>
      </p:grpSp>
      <p:grpSp>
        <p:nvGrpSpPr>
          <p:cNvPr id="1510" name="Google Shape;1510;p17"/>
          <p:cNvGrpSpPr/>
          <p:nvPr/>
        </p:nvGrpSpPr>
        <p:grpSpPr>
          <a:xfrm>
            <a:off x="96938" y="2016000"/>
            <a:ext cx="2134888" cy="654300"/>
            <a:chOff x="610700" y="3819675"/>
            <a:chExt cx="2134888" cy="654300"/>
          </a:xfrm>
        </p:grpSpPr>
        <p:grpSp>
          <p:nvGrpSpPr>
            <p:cNvPr id="1511" name="Google Shape;1511;p17"/>
            <p:cNvGrpSpPr/>
            <p:nvPr/>
          </p:nvGrpSpPr>
          <p:grpSpPr>
            <a:xfrm>
              <a:off x="2091588" y="3819675"/>
              <a:ext cx="654000" cy="654300"/>
              <a:chOff x="5611813" y="1314450"/>
              <a:chExt cx="654000" cy="654300"/>
            </a:xfrm>
          </p:grpSpPr>
          <p:sp>
            <p:nvSpPr>
              <p:cNvPr id="1456" name="Google Shape;1456;p17"/>
              <p:cNvSpPr/>
              <p:nvPr/>
            </p:nvSpPr>
            <p:spPr>
              <a:xfrm>
                <a:off x="5611813" y="1314450"/>
                <a:ext cx="654000" cy="6543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12" name="Google Shape;1512;p17"/>
              <p:cNvGrpSpPr/>
              <p:nvPr/>
            </p:nvGrpSpPr>
            <p:grpSpPr>
              <a:xfrm>
                <a:off x="5757057" y="1452883"/>
                <a:ext cx="363437" cy="377449"/>
                <a:chOff x="4801036" y="2355810"/>
                <a:chExt cx="377127" cy="416749"/>
              </a:xfrm>
            </p:grpSpPr>
            <p:sp>
              <p:nvSpPr>
                <p:cNvPr id="1513" name="Google Shape;1513;p17"/>
                <p:cNvSpPr/>
                <p:nvPr/>
              </p:nvSpPr>
              <p:spPr>
                <a:xfrm>
                  <a:off x="4867109" y="2564610"/>
                  <a:ext cx="19755" cy="15649"/>
                </a:xfrm>
                <a:custGeom>
                  <a:avLst/>
                  <a:gdLst/>
                  <a:ahLst/>
                  <a:cxnLst/>
                  <a:rect l="l" t="t" r="r" b="b"/>
                  <a:pathLst>
                    <a:path w="534" h="423" extrusionOk="0">
                      <a:moveTo>
                        <a:pt x="263" y="0"/>
                      </a:moveTo>
                      <a:cubicBezTo>
                        <a:pt x="120" y="0"/>
                        <a:pt x="1" y="143"/>
                        <a:pt x="48" y="286"/>
                      </a:cubicBezTo>
                      <a:cubicBezTo>
                        <a:pt x="72" y="358"/>
                        <a:pt x="120" y="405"/>
                        <a:pt x="167" y="405"/>
                      </a:cubicBezTo>
                      <a:cubicBezTo>
                        <a:pt x="198" y="417"/>
                        <a:pt x="229" y="422"/>
                        <a:pt x="259" y="422"/>
                      </a:cubicBezTo>
                      <a:cubicBezTo>
                        <a:pt x="412" y="422"/>
                        <a:pt x="533" y="279"/>
                        <a:pt x="453" y="119"/>
                      </a:cubicBezTo>
                      <a:cubicBezTo>
                        <a:pt x="429" y="48"/>
                        <a:pt x="358" y="0"/>
                        <a:pt x="2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514" name="Google Shape;1514;p17"/>
                <p:cNvSpPr/>
                <p:nvPr/>
              </p:nvSpPr>
              <p:spPr>
                <a:xfrm>
                  <a:off x="4801036" y="2355810"/>
                  <a:ext cx="377127" cy="416749"/>
                </a:xfrm>
                <a:custGeom>
                  <a:avLst/>
                  <a:gdLst/>
                  <a:ahLst/>
                  <a:cxnLst/>
                  <a:rect l="l" t="t" r="r" b="b"/>
                  <a:pathLst>
                    <a:path w="10194" h="11265" extrusionOk="0">
                      <a:moveTo>
                        <a:pt x="4657" y="450"/>
                      </a:moveTo>
                      <a:cubicBezTo>
                        <a:pt x="4783" y="450"/>
                        <a:pt x="4883" y="558"/>
                        <a:pt x="4883" y="667"/>
                      </a:cubicBezTo>
                      <a:lnTo>
                        <a:pt x="4883" y="881"/>
                      </a:lnTo>
                      <a:cubicBezTo>
                        <a:pt x="4883" y="1001"/>
                        <a:pt x="4978" y="1120"/>
                        <a:pt x="5097" y="1120"/>
                      </a:cubicBezTo>
                      <a:lnTo>
                        <a:pt x="5764" y="1120"/>
                      </a:lnTo>
                      <a:lnTo>
                        <a:pt x="5764" y="1763"/>
                      </a:lnTo>
                      <a:cubicBezTo>
                        <a:pt x="5764" y="1882"/>
                        <a:pt x="5859" y="2001"/>
                        <a:pt x="5978" y="2001"/>
                      </a:cubicBezTo>
                      <a:lnTo>
                        <a:pt x="6192" y="2001"/>
                      </a:lnTo>
                      <a:cubicBezTo>
                        <a:pt x="6311" y="2001"/>
                        <a:pt x="6407" y="2072"/>
                        <a:pt x="6407" y="2167"/>
                      </a:cubicBezTo>
                      <a:cubicBezTo>
                        <a:pt x="6431" y="2310"/>
                        <a:pt x="6335" y="2429"/>
                        <a:pt x="6192" y="2429"/>
                      </a:cubicBezTo>
                      <a:lnTo>
                        <a:pt x="5978" y="2429"/>
                      </a:lnTo>
                      <a:cubicBezTo>
                        <a:pt x="5859" y="2429"/>
                        <a:pt x="5764" y="2525"/>
                        <a:pt x="5764" y="2644"/>
                      </a:cubicBezTo>
                      <a:lnTo>
                        <a:pt x="5764" y="3311"/>
                      </a:lnTo>
                      <a:lnTo>
                        <a:pt x="5311" y="3311"/>
                      </a:lnTo>
                      <a:cubicBezTo>
                        <a:pt x="5311" y="2953"/>
                        <a:pt x="5026" y="2644"/>
                        <a:pt x="4668" y="2644"/>
                      </a:cubicBezTo>
                      <a:cubicBezTo>
                        <a:pt x="4287" y="2644"/>
                        <a:pt x="4001" y="2930"/>
                        <a:pt x="4001" y="3311"/>
                      </a:cubicBezTo>
                      <a:lnTo>
                        <a:pt x="3787" y="3311"/>
                      </a:lnTo>
                      <a:cubicBezTo>
                        <a:pt x="3644" y="3311"/>
                        <a:pt x="3549" y="3215"/>
                        <a:pt x="3549" y="3096"/>
                      </a:cubicBezTo>
                      <a:lnTo>
                        <a:pt x="3549" y="1096"/>
                      </a:lnTo>
                      <a:lnTo>
                        <a:pt x="4216" y="1096"/>
                      </a:lnTo>
                      <a:cubicBezTo>
                        <a:pt x="4335" y="1096"/>
                        <a:pt x="4430" y="1001"/>
                        <a:pt x="4430" y="881"/>
                      </a:cubicBezTo>
                      <a:lnTo>
                        <a:pt x="4430" y="667"/>
                      </a:lnTo>
                      <a:cubicBezTo>
                        <a:pt x="4430" y="572"/>
                        <a:pt x="4525" y="477"/>
                        <a:pt x="4621" y="453"/>
                      </a:cubicBezTo>
                      <a:cubicBezTo>
                        <a:pt x="4633" y="451"/>
                        <a:pt x="4645" y="450"/>
                        <a:pt x="4657" y="450"/>
                      </a:cubicBezTo>
                      <a:close/>
                      <a:moveTo>
                        <a:pt x="8676" y="2855"/>
                      </a:moveTo>
                      <a:cubicBezTo>
                        <a:pt x="8784" y="2855"/>
                        <a:pt x="8883" y="2964"/>
                        <a:pt x="8883" y="3072"/>
                      </a:cubicBezTo>
                      <a:lnTo>
                        <a:pt x="8883" y="3311"/>
                      </a:lnTo>
                      <a:cubicBezTo>
                        <a:pt x="8883" y="3430"/>
                        <a:pt x="8979" y="3525"/>
                        <a:pt x="9098" y="3525"/>
                      </a:cubicBezTo>
                      <a:lnTo>
                        <a:pt x="9765" y="3525"/>
                      </a:lnTo>
                      <a:lnTo>
                        <a:pt x="9765" y="3954"/>
                      </a:lnTo>
                      <a:cubicBezTo>
                        <a:pt x="9407" y="3954"/>
                        <a:pt x="9098" y="4263"/>
                        <a:pt x="9098" y="4620"/>
                      </a:cubicBezTo>
                      <a:cubicBezTo>
                        <a:pt x="9098" y="5001"/>
                        <a:pt x="9407" y="5287"/>
                        <a:pt x="9765" y="5287"/>
                      </a:cubicBezTo>
                      <a:lnTo>
                        <a:pt x="9765" y="5501"/>
                      </a:lnTo>
                      <a:cubicBezTo>
                        <a:pt x="9765" y="5621"/>
                        <a:pt x="9669" y="5716"/>
                        <a:pt x="9550" y="5716"/>
                      </a:cubicBezTo>
                      <a:lnTo>
                        <a:pt x="7550" y="5716"/>
                      </a:lnTo>
                      <a:lnTo>
                        <a:pt x="7550" y="5073"/>
                      </a:lnTo>
                      <a:cubicBezTo>
                        <a:pt x="7550" y="4930"/>
                        <a:pt x="7455" y="4835"/>
                        <a:pt x="7336" y="4835"/>
                      </a:cubicBezTo>
                      <a:lnTo>
                        <a:pt x="7121" y="4835"/>
                      </a:lnTo>
                      <a:cubicBezTo>
                        <a:pt x="7026" y="4835"/>
                        <a:pt x="6931" y="4763"/>
                        <a:pt x="6907" y="4644"/>
                      </a:cubicBezTo>
                      <a:cubicBezTo>
                        <a:pt x="6883" y="4525"/>
                        <a:pt x="7002" y="4406"/>
                        <a:pt x="7121" y="4406"/>
                      </a:cubicBezTo>
                      <a:lnTo>
                        <a:pt x="7336" y="4406"/>
                      </a:lnTo>
                      <a:cubicBezTo>
                        <a:pt x="7455" y="4406"/>
                        <a:pt x="7574" y="4311"/>
                        <a:pt x="7574" y="4168"/>
                      </a:cubicBezTo>
                      <a:lnTo>
                        <a:pt x="7574" y="3525"/>
                      </a:lnTo>
                      <a:lnTo>
                        <a:pt x="8217" y="3525"/>
                      </a:lnTo>
                      <a:cubicBezTo>
                        <a:pt x="8336" y="3525"/>
                        <a:pt x="8455" y="3430"/>
                        <a:pt x="8455" y="3287"/>
                      </a:cubicBezTo>
                      <a:lnTo>
                        <a:pt x="8455" y="3096"/>
                      </a:lnTo>
                      <a:cubicBezTo>
                        <a:pt x="8455" y="2977"/>
                        <a:pt x="8526" y="2882"/>
                        <a:pt x="8645" y="2858"/>
                      </a:cubicBezTo>
                      <a:cubicBezTo>
                        <a:pt x="8656" y="2856"/>
                        <a:pt x="8666" y="2855"/>
                        <a:pt x="8676" y="2855"/>
                      </a:cubicBezTo>
                      <a:close/>
                      <a:moveTo>
                        <a:pt x="4644" y="0"/>
                      </a:moveTo>
                      <a:cubicBezTo>
                        <a:pt x="4287" y="0"/>
                        <a:pt x="4001" y="286"/>
                        <a:pt x="4001" y="667"/>
                      </a:cubicBezTo>
                      <a:lnTo>
                        <a:pt x="3335" y="667"/>
                      </a:lnTo>
                      <a:cubicBezTo>
                        <a:pt x="3216" y="667"/>
                        <a:pt x="3120" y="762"/>
                        <a:pt x="3120" y="881"/>
                      </a:cubicBezTo>
                      <a:lnTo>
                        <a:pt x="3120" y="1905"/>
                      </a:lnTo>
                      <a:cubicBezTo>
                        <a:pt x="2477" y="2191"/>
                        <a:pt x="1930" y="2644"/>
                        <a:pt x="1525" y="3215"/>
                      </a:cubicBezTo>
                      <a:cubicBezTo>
                        <a:pt x="1096" y="3858"/>
                        <a:pt x="858" y="4573"/>
                        <a:pt x="858" y="5335"/>
                      </a:cubicBezTo>
                      <a:cubicBezTo>
                        <a:pt x="858" y="5549"/>
                        <a:pt x="667" y="5978"/>
                        <a:pt x="334" y="6454"/>
                      </a:cubicBezTo>
                      <a:cubicBezTo>
                        <a:pt x="1" y="6883"/>
                        <a:pt x="48" y="7216"/>
                        <a:pt x="144" y="7383"/>
                      </a:cubicBezTo>
                      <a:cubicBezTo>
                        <a:pt x="239" y="7573"/>
                        <a:pt x="501" y="7811"/>
                        <a:pt x="1096" y="7859"/>
                      </a:cubicBezTo>
                      <a:lnTo>
                        <a:pt x="1096" y="8812"/>
                      </a:lnTo>
                      <a:cubicBezTo>
                        <a:pt x="1096" y="9455"/>
                        <a:pt x="1620" y="10002"/>
                        <a:pt x="2287" y="10002"/>
                      </a:cubicBezTo>
                      <a:cubicBezTo>
                        <a:pt x="2858" y="10002"/>
                        <a:pt x="3168" y="10002"/>
                        <a:pt x="3311" y="10121"/>
                      </a:cubicBezTo>
                      <a:cubicBezTo>
                        <a:pt x="3430" y="10241"/>
                        <a:pt x="3478" y="10526"/>
                        <a:pt x="3501" y="11050"/>
                      </a:cubicBezTo>
                      <a:cubicBezTo>
                        <a:pt x="3525" y="11169"/>
                        <a:pt x="3620" y="11265"/>
                        <a:pt x="3740" y="11265"/>
                      </a:cubicBezTo>
                      <a:lnTo>
                        <a:pt x="6883" y="11265"/>
                      </a:lnTo>
                      <a:cubicBezTo>
                        <a:pt x="6907" y="11265"/>
                        <a:pt x="6931" y="11265"/>
                        <a:pt x="6954" y="11241"/>
                      </a:cubicBezTo>
                      <a:cubicBezTo>
                        <a:pt x="7050" y="11217"/>
                        <a:pt x="7121" y="11122"/>
                        <a:pt x="7097" y="11026"/>
                      </a:cubicBezTo>
                      <a:cubicBezTo>
                        <a:pt x="7074" y="10598"/>
                        <a:pt x="7074" y="10288"/>
                        <a:pt x="7074" y="10002"/>
                      </a:cubicBezTo>
                      <a:cubicBezTo>
                        <a:pt x="7074" y="9883"/>
                        <a:pt x="6978" y="9788"/>
                        <a:pt x="6859" y="9788"/>
                      </a:cubicBezTo>
                      <a:cubicBezTo>
                        <a:pt x="6716" y="9788"/>
                        <a:pt x="6621" y="9883"/>
                        <a:pt x="6621" y="10002"/>
                      </a:cubicBezTo>
                      <a:cubicBezTo>
                        <a:pt x="6621" y="10241"/>
                        <a:pt x="6645" y="10502"/>
                        <a:pt x="6645" y="10812"/>
                      </a:cubicBezTo>
                      <a:lnTo>
                        <a:pt x="3930" y="10812"/>
                      </a:lnTo>
                      <a:cubicBezTo>
                        <a:pt x="3906" y="10336"/>
                        <a:pt x="3835" y="10002"/>
                        <a:pt x="3597" y="9788"/>
                      </a:cubicBezTo>
                      <a:cubicBezTo>
                        <a:pt x="3335" y="9574"/>
                        <a:pt x="2930" y="9550"/>
                        <a:pt x="2287" y="9550"/>
                      </a:cubicBezTo>
                      <a:cubicBezTo>
                        <a:pt x="1858" y="9550"/>
                        <a:pt x="1525" y="9217"/>
                        <a:pt x="1525" y="8812"/>
                      </a:cubicBezTo>
                      <a:lnTo>
                        <a:pt x="1525" y="8526"/>
                      </a:lnTo>
                      <a:cubicBezTo>
                        <a:pt x="1668" y="8526"/>
                        <a:pt x="1858" y="8574"/>
                        <a:pt x="2073" y="8716"/>
                      </a:cubicBezTo>
                      <a:cubicBezTo>
                        <a:pt x="2120" y="8716"/>
                        <a:pt x="2144" y="8740"/>
                        <a:pt x="2192" y="8740"/>
                      </a:cubicBezTo>
                      <a:cubicBezTo>
                        <a:pt x="2263" y="8740"/>
                        <a:pt x="2358" y="8693"/>
                        <a:pt x="2382" y="8621"/>
                      </a:cubicBezTo>
                      <a:cubicBezTo>
                        <a:pt x="2430" y="8502"/>
                        <a:pt x="2382" y="8383"/>
                        <a:pt x="2287" y="8312"/>
                      </a:cubicBezTo>
                      <a:cubicBezTo>
                        <a:pt x="2001" y="8145"/>
                        <a:pt x="1763" y="8073"/>
                        <a:pt x="1525" y="8073"/>
                      </a:cubicBezTo>
                      <a:lnTo>
                        <a:pt x="1525" y="7645"/>
                      </a:lnTo>
                      <a:cubicBezTo>
                        <a:pt x="1525" y="7502"/>
                        <a:pt x="1430" y="7407"/>
                        <a:pt x="1310" y="7407"/>
                      </a:cubicBezTo>
                      <a:cubicBezTo>
                        <a:pt x="906" y="7407"/>
                        <a:pt x="620" y="7335"/>
                        <a:pt x="548" y="7192"/>
                      </a:cubicBezTo>
                      <a:cubicBezTo>
                        <a:pt x="477" y="7073"/>
                        <a:pt x="548" y="6907"/>
                        <a:pt x="691" y="6716"/>
                      </a:cubicBezTo>
                      <a:cubicBezTo>
                        <a:pt x="977" y="6311"/>
                        <a:pt x="1310" y="5740"/>
                        <a:pt x="1310" y="5335"/>
                      </a:cubicBezTo>
                      <a:cubicBezTo>
                        <a:pt x="1310" y="4096"/>
                        <a:pt x="2001" y="2977"/>
                        <a:pt x="3120" y="2406"/>
                      </a:cubicBezTo>
                      <a:lnTo>
                        <a:pt x="3120" y="3072"/>
                      </a:lnTo>
                      <a:cubicBezTo>
                        <a:pt x="3120" y="3453"/>
                        <a:pt x="3406" y="3739"/>
                        <a:pt x="3787" y="3739"/>
                      </a:cubicBezTo>
                      <a:lnTo>
                        <a:pt x="4216" y="3739"/>
                      </a:lnTo>
                      <a:cubicBezTo>
                        <a:pt x="4335" y="3739"/>
                        <a:pt x="4430" y="3644"/>
                        <a:pt x="4430" y="3525"/>
                      </a:cubicBezTo>
                      <a:lnTo>
                        <a:pt x="4430" y="3311"/>
                      </a:lnTo>
                      <a:cubicBezTo>
                        <a:pt x="4430" y="3191"/>
                        <a:pt x="4525" y="3096"/>
                        <a:pt x="4621" y="3096"/>
                      </a:cubicBezTo>
                      <a:cubicBezTo>
                        <a:pt x="4635" y="3094"/>
                        <a:pt x="4650" y="3093"/>
                        <a:pt x="4664" y="3093"/>
                      </a:cubicBezTo>
                      <a:cubicBezTo>
                        <a:pt x="4787" y="3093"/>
                        <a:pt x="4883" y="3182"/>
                        <a:pt x="4883" y="3311"/>
                      </a:cubicBezTo>
                      <a:lnTo>
                        <a:pt x="4883" y="3525"/>
                      </a:lnTo>
                      <a:cubicBezTo>
                        <a:pt x="4883" y="3644"/>
                        <a:pt x="4978" y="3739"/>
                        <a:pt x="5097" y="3739"/>
                      </a:cubicBezTo>
                      <a:lnTo>
                        <a:pt x="5978" y="3739"/>
                      </a:lnTo>
                      <a:cubicBezTo>
                        <a:pt x="6097" y="3739"/>
                        <a:pt x="6192" y="3644"/>
                        <a:pt x="6192" y="3525"/>
                      </a:cubicBezTo>
                      <a:lnTo>
                        <a:pt x="6192" y="2858"/>
                      </a:lnTo>
                      <a:cubicBezTo>
                        <a:pt x="6383" y="2858"/>
                        <a:pt x="6526" y="2787"/>
                        <a:pt x="6645" y="2691"/>
                      </a:cubicBezTo>
                      <a:cubicBezTo>
                        <a:pt x="6835" y="2834"/>
                        <a:pt x="7026" y="2977"/>
                        <a:pt x="7169" y="3168"/>
                      </a:cubicBezTo>
                      <a:cubicBezTo>
                        <a:pt x="7145" y="3191"/>
                        <a:pt x="7121" y="3239"/>
                        <a:pt x="7121" y="3311"/>
                      </a:cubicBezTo>
                      <a:lnTo>
                        <a:pt x="7121" y="3954"/>
                      </a:lnTo>
                      <a:cubicBezTo>
                        <a:pt x="6764" y="3954"/>
                        <a:pt x="6454" y="4263"/>
                        <a:pt x="6454" y="4620"/>
                      </a:cubicBezTo>
                      <a:cubicBezTo>
                        <a:pt x="6454" y="5001"/>
                        <a:pt x="6764" y="5287"/>
                        <a:pt x="7121" y="5287"/>
                      </a:cubicBezTo>
                      <a:lnTo>
                        <a:pt x="7121" y="5954"/>
                      </a:lnTo>
                      <a:cubicBezTo>
                        <a:pt x="7121" y="6073"/>
                        <a:pt x="7216" y="6168"/>
                        <a:pt x="7336" y="6168"/>
                      </a:cubicBezTo>
                      <a:lnTo>
                        <a:pt x="7883" y="6168"/>
                      </a:lnTo>
                      <a:cubicBezTo>
                        <a:pt x="7812" y="6478"/>
                        <a:pt x="7669" y="6787"/>
                        <a:pt x="7502" y="7049"/>
                      </a:cubicBezTo>
                      <a:cubicBezTo>
                        <a:pt x="7312" y="7383"/>
                        <a:pt x="7145" y="7692"/>
                        <a:pt x="7026" y="8002"/>
                      </a:cubicBezTo>
                      <a:cubicBezTo>
                        <a:pt x="6978" y="8097"/>
                        <a:pt x="7002" y="8216"/>
                        <a:pt x="7121" y="8288"/>
                      </a:cubicBezTo>
                      <a:cubicBezTo>
                        <a:pt x="7145" y="8288"/>
                        <a:pt x="7193" y="8312"/>
                        <a:pt x="7216" y="8312"/>
                      </a:cubicBezTo>
                      <a:cubicBezTo>
                        <a:pt x="7312" y="8312"/>
                        <a:pt x="7383" y="8264"/>
                        <a:pt x="7431" y="8169"/>
                      </a:cubicBezTo>
                      <a:cubicBezTo>
                        <a:pt x="7526" y="7883"/>
                        <a:pt x="7693" y="7597"/>
                        <a:pt x="7883" y="7288"/>
                      </a:cubicBezTo>
                      <a:cubicBezTo>
                        <a:pt x="8098" y="6930"/>
                        <a:pt x="8264" y="6573"/>
                        <a:pt x="8336" y="6168"/>
                      </a:cubicBezTo>
                      <a:lnTo>
                        <a:pt x="9526" y="6168"/>
                      </a:lnTo>
                      <a:cubicBezTo>
                        <a:pt x="9907" y="6168"/>
                        <a:pt x="10193" y="5882"/>
                        <a:pt x="10193" y="5501"/>
                      </a:cubicBezTo>
                      <a:lnTo>
                        <a:pt x="10193" y="5073"/>
                      </a:lnTo>
                      <a:cubicBezTo>
                        <a:pt x="10193" y="4954"/>
                        <a:pt x="10098" y="4858"/>
                        <a:pt x="9979" y="4858"/>
                      </a:cubicBezTo>
                      <a:lnTo>
                        <a:pt x="9765" y="4858"/>
                      </a:lnTo>
                      <a:cubicBezTo>
                        <a:pt x="9646" y="4858"/>
                        <a:pt x="9550" y="4763"/>
                        <a:pt x="9550" y="4668"/>
                      </a:cubicBezTo>
                      <a:cubicBezTo>
                        <a:pt x="9526" y="4525"/>
                        <a:pt x="9622" y="4406"/>
                        <a:pt x="9765" y="4406"/>
                      </a:cubicBezTo>
                      <a:lnTo>
                        <a:pt x="9979" y="4406"/>
                      </a:lnTo>
                      <a:cubicBezTo>
                        <a:pt x="10098" y="4406"/>
                        <a:pt x="10193" y="4311"/>
                        <a:pt x="10193" y="4192"/>
                      </a:cubicBezTo>
                      <a:lnTo>
                        <a:pt x="10193" y="3311"/>
                      </a:lnTo>
                      <a:cubicBezTo>
                        <a:pt x="10193" y="3191"/>
                        <a:pt x="10098" y="3096"/>
                        <a:pt x="9979" y="3096"/>
                      </a:cubicBezTo>
                      <a:lnTo>
                        <a:pt x="9312" y="3096"/>
                      </a:lnTo>
                      <a:cubicBezTo>
                        <a:pt x="9312" y="2715"/>
                        <a:pt x="9026" y="2429"/>
                        <a:pt x="8669" y="2429"/>
                      </a:cubicBezTo>
                      <a:cubicBezTo>
                        <a:pt x="8288" y="2429"/>
                        <a:pt x="8002" y="2715"/>
                        <a:pt x="8002" y="3096"/>
                      </a:cubicBezTo>
                      <a:lnTo>
                        <a:pt x="7669" y="3096"/>
                      </a:lnTo>
                      <a:cubicBezTo>
                        <a:pt x="7455" y="2787"/>
                        <a:pt x="7169" y="2525"/>
                        <a:pt x="6859" y="2287"/>
                      </a:cubicBezTo>
                      <a:cubicBezTo>
                        <a:pt x="6859" y="2263"/>
                        <a:pt x="6859" y="2239"/>
                        <a:pt x="6859" y="2215"/>
                      </a:cubicBezTo>
                      <a:cubicBezTo>
                        <a:pt x="6859" y="1834"/>
                        <a:pt x="6573" y="1548"/>
                        <a:pt x="6192" y="1548"/>
                      </a:cubicBezTo>
                      <a:lnTo>
                        <a:pt x="6192" y="881"/>
                      </a:lnTo>
                      <a:cubicBezTo>
                        <a:pt x="6192" y="762"/>
                        <a:pt x="6097" y="667"/>
                        <a:pt x="5978" y="667"/>
                      </a:cubicBezTo>
                      <a:lnTo>
                        <a:pt x="5311" y="667"/>
                      </a:lnTo>
                      <a:cubicBezTo>
                        <a:pt x="5311" y="310"/>
                        <a:pt x="5026" y="0"/>
                        <a:pt x="46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sp>
              <p:nvSpPr>
                <p:cNvPr id="1515" name="Google Shape;1515;p17"/>
                <p:cNvSpPr/>
                <p:nvPr/>
              </p:nvSpPr>
              <p:spPr>
                <a:xfrm>
                  <a:off x="5048163" y="2681773"/>
                  <a:ext cx="19866" cy="16537"/>
                </a:xfrm>
                <a:custGeom>
                  <a:avLst/>
                  <a:gdLst/>
                  <a:ahLst/>
                  <a:cxnLst/>
                  <a:rect l="l" t="t" r="r" b="b"/>
                  <a:pathLst>
                    <a:path w="537" h="447" extrusionOk="0">
                      <a:moveTo>
                        <a:pt x="274" y="1"/>
                      </a:moveTo>
                      <a:cubicBezTo>
                        <a:pt x="179" y="1"/>
                        <a:pt x="108" y="48"/>
                        <a:pt x="60" y="144"/>
                      </a:cubicBezTo>
                      <a:cubicBezTo>
                        <a:pt x="0" y="303"/>
                        <a:pt x="108" y="446"/>
                        <a:pt x="256" y="446"/>
                      </a:cubicBezTo>
                      <a:cubicBezTo>
                        <a:pt x="285" y="446"/>
                        <a:pt x="315" y="441"/>
                        <a:pt x="346" y="429"/>
                      </a:cubicBezTo>
                      <a:cubicBezTo>
                        <a:pt x="417" y="406"/>
                        <a:pt x="465" y="358"/>
                        <a:pt x="465" y="310"/>
                      </a:cubicBezTo>
                      <a:cubicBezTo>
                        <a:pt x="536" y="144"/>
                        <a:pt x="417" y="1"/>
                        <a:pt x="2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1F26"/>
                    </a:solidFill>
                  </a:endParaRPr>
                </a:p>
              </p:txBody>
            </p:sp>
          </p:grpSp>
        </p:grpSp>
        <p:sp>
          <p:nvSpPr>
            <p:cNvPr id="1516" name="Google Shape;1516;p17"/>
            <p:cNvSpPr txBox="1"/>
            <p:nvPr/>
          </p:nvSpPr>
          <p:spPr>
            <a:xfrm>
              <a:off x="610700" y="3911925"/>
              <a:ext cx="1617300" cy="46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900" b="1">
                  <a:solidFill>
                    <a:schemeClr val="accent1"/>
                  </a:solidFill>
                  <a:latin typeface="Londrina Solid"/>
                  <a:ea typeface="Londrina Solid"/>
                  <a:cs typeface="Londrina Solid"/>
                  <a:sym typeface="Londrina Solid"/>
                </a:rPr>
                <a:t>IDENTIFIED</a:t>
              </a:r>
              <a:endParaRPr sz="1900" b="1">
                <a:solidFill>
                  <a:schemeClr val="accent1"/>
                </a:solidFill>
                <a:latin typeface="Londrina Solid"/>
                <a:ea typeface="Londrina Solid"/>
                <a:cs typeface="Londrina Solid"/>
                <a:sym typeface="Londrina Solid"/>
              </a:endParaRPr>
            </a:p>
          </p:txBody>
        </p:sp>
      </p:grpSp>
      <p:sp>
        <p:nvSpPr>
          <p:cNvPr id="1517" name="Google Shape;1517;p17"/>
          <p:cNvSpPr txBox="1"/>
          <p:nvPr/>
        </p:nvSpPr>
        <p:spPr>
          <a:xfrm>
            <a:off x="2317150" y="2160600"/>
            <a:ext cx="6333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highlight>
                  <a:schemeClr val="lt2"/>
                </a:highlight>
                <a:latin typeface="Londrina Solid Light"/>
                <a:ea typeface="Londrina Solid Light"/>
                <a:cs typeface="Londrina Solid Light"/>
                <a:sym typeface="Londrina Solid Light"/>
              </a:rPr>
              <a:t> .053</a:t>
            </a:r>
            <a:r>
              <a:rPr lang="en" sz="1600">
                <a:solidFill>
                  <a:schemeClr val="lt2"/>
                </a:solidFill>
                <a:highlight>
                  <a:schemeClr val="lt2"/>
                </a:highlight>
                <a:latin typeface="Londrina Solid Light"/>
                <a:ea typeface="Londrina Solid Light"/>
                <a:cs typeface="Londrina Solid Light"/>
                <a:sym typeface="Londrina Solid Light"/>
              </a:rPr>
              <a:t>.</a:t>
            </a:r>
            <a:endParaRPr sz="1600">
              <a:solidFill>
                <a:schemeClr val="lt2"/>
              </a:solidFill>
              <a:highlight>
                <a:schemeClr val="lt2"/>
              </a:highlight>
              <a:latin typeface="Londrina Solid Light"/>
              <a:ea typeface="Londrina Solid Light"/>
              <a:cs typeface="Londrina Solid Light"/>
              <a:sym typeface="Londrina Solid Light"/>
            </a:endParaRPr>
          </a:p>
        </p:txBody>
      </p:sp>
      <p:sp>
        <p:nvSpPr>
          <p:cNvPr id="1518" name="Google Shape;1518;p17"/>
          <p:cNvSpPr txBox="1"/>
          <p:nvPr/>
        </p:nvSpPr>
        <p:spPr>
          <a:xfrm>
            <a:off x="2399050" y="1500800"/>
            <a:ext cx="7428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highlight>
                  <a:schemeClr val="lt2"/>
                </a:highlight>
                <a:latin typeface="Londrina Solid Light"/>
                <a:ea typeface="Londrina Solid Light"/>
                <a:cs typeface="Londrina Solid Light"/>
                <a:sym typeface="Londrina Solid Light"/>
              </a:rPr>
              <a:t> .074</a:t>
            </a:r>
            <a:r>
              <a:rPr lang="en" sz="1600">
                <a:solidFill>
                  <a:schemeClr val="lt2"/>
                </a:solidFill>
                <a:highlight>
                  <a:schemeClr val="lt2"/>
                </a:highlight>
                <a:latin typeface="Londrina Solid Light"/>
                <a:ea typeface="Londrina Solid Light"/>
                <a:cs typeface="Londrina Solid Light"/>
                <a:sym typeface="Londrina Solid Light"/>
              </a:rPr>
              <a:t>.</a:t>
            </a:r>
            <a:endParaRPr sz="1600">
              <a:solidFill>
                <a:schemeClr val="lt2"/>
              </a:solidFill>
              <a:highlight>
                <a:schemeClr val="lt2"/>
              </a:highlight>
              <a:latin typeface="Londrina Solid Light"/>
              <a:ea typeface="Londrina Solid Light"/>
              <a:cs typeface="Londrina Solid Light"/>
              <a:sym typeface="Londrina Solid Light"/>
            </a:endParaRPr>
          </a:p>
        </p:txBody>
      </p:sp>
      <p:cxnSp>
        <p:nvCxnSpPr>
          <p:cNvPr id="1519" name="Google Shape;1519;p17"/>
          <p:cNvCxnSpPr>
            <a:stCxn id="1453" idx="3"/>
            <a:endCxn id="1502" idx="6"/>
          </p:cNvCxnSpPr>
          <p:nvPr/>
        </p:nvCxnSpPr>
        <p:spPr>
          <a:xfrm rot="5400000">
            <a:off x="2609927" y="2196224"/>
            <a:ext cx="504900" cy="1261200"/>
          </a:xfrm>
          <a:prstGeom prst="curvedConnector2">
            <a:avLst/>
          </a:prstGeom>
          <a:noFill/>
          <a:ln w="9525" cap="flat" cmpd="sng">
            <a:solidFill>
              <a:schemeClr val="dk2"/>
            </a:solidFill>
            <a:prstDash val="solid"/>
            <a:round/>
            <a:headEnd type="triangle" w="med" len="med"/>
            <a:tailEnd type="none" w="med" len="med"/>
          </a:ln>
        </p:spPr>
      </p:cxnSp>
      <p:sp>
        <p:nvSpPr>
          <p:cNvPr id="1520" name="Google Shape;1520;p17"/>
          <p:cNvSpPr txBox="1"/>
          <p:nvPr/>
        </p:nvSpPr>
        <p:spPr>
          <a:xfrm>
            <a:off x="2453800" y="2821675"/>
            <a:ext cx="633300" cy="36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highlight>
                  <a:schemeClr val="lt2"/>
                </a:highlight>
                <a:latin typeface="Londrina Solid Light"/>
                <a:ea typeface="Londrina Solid Light"/>
                <a:cs typeface="Londrina Solid Light"/>
                <a:sym typeface="Londrina Solid Light"/>
              </a:rPr>
              <a:t> .167</a:t>
            </a:r>
            <a:r>
              <a:rPr lang="en" sz="1600">
                <a:solidFill>
                  <a:schemeClr val="lt2"/>
                </a:solidFill>
                <a:highlight>
                  <a:schemeClr val="lt2"/>
                </a:highlight>
                <a:latin typeface="Londrina Solid Light"/>
                <a:ea typeface="Londrina Solid Light"/>
                <a:cs typeface="Londrina Solid Light"/>
                <a:sym typeface="Londrina Solid Light"/>
              </a:rPr>
              <a:t>.</a:t>
            </a:r>
            <a:endParaRPr sz="1600">
              <a:solidFill>
                <a:schemeClr val="lt2"/>
              </a:solidFill>
              <a:highlight>
                <a:schemeClr val="lt2"/>
              </a:highlight>
              <a:latin typeface="Londrina Solid Light"/>
              <a:ea typeface="Londrina Solid Light"/>
              <a:cs typeface="Londrina Solid Light"/>
              <a:sym typeface="Londrina Solid Light"/>
            </a:endParaRPr>
          </a:p>
        </p:txBody>
      </p:sp>
      <p:cxnSp>
        <p:nvCxnSpPr>
          <p:cNvPr id="1521" name="Google Shape;1521;p17"/>
          <p:cNvCxnSpPr>
            <a:stCxn id="1454" idx="3"/>
            <a:endCxn id="1464" idx="0"/>
          </p:cNvCxnSpPr>
          <p:nvPr/>
        </p:nvCxnSpPr>
        <p:spPr>
          <a:xfrm flipH="1">
            <a:off x="4883975" y="2343150"/>
            <a:ext cx="178200" cy="842400"/>
          </a:xfrm>
          <a:prstGeom prst="curvedConnector4">
            <a:avLst>
              <a:gd name="adj1" fmla="val -133628"/>
              <a:gd name="adj2" fmla="val 67349"/>
            </a:avLst>
          </a:prstGeom>
          <a:noFill/>
          <a:ln w="9525" cap="flat" cmpd="sng">
            <a:solidFill>
              <a:schemeClr val="dk2"/>
            </a:solidFill>
            <a:prstDash val="solid"/>
            <a:round/>
            <a:headEnd type="triangle" w="med" len="med"/>
            <a:tailEnd type="none" w="med" len="med"/>
          </a:ln>
        </p:spPr>
      </p:cxnSp>
      <p:sp>
        <p:nvSpPr>
          <p:cNvPr id="1522" name="Google Shape;1522;p17"/>
          <p:cNvSpPr txBox="1"/>
          <p:nvPr/>
        </p:nvSpPr>
        <p:spPr>
          <a:xfrm>
            <a:off x="4789500" y="2670288"/>
            <a:ext cx="7428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highlight>
                  <a:schemeClr val="lt2"/>
                </a:highlight>
                <a:latin typeface="Londrina Solid Light"/>
                <a:ea typeface="Londrina Solid Light"/>
                <a:cs typeface="Londrina Solid Light"/>
                <a:sym typeface="Londrina Solid Light"/>
              </a:rPr>
              <a:t> .184</a:t>
            </a:r>
            <a:r>
              <a:rPr lang="en" sz="1600">
                <a:solidFill>
                  <a:schemeClr val="lt2"/>
                </a:solidFill>
                <a:highlight>
                  <a:schemeClr val="lt2"/>
                </a:highlight>
                <a:latin typeface="Londrina Solid Light"/>
                <a:ea typeface="Londrina Solid Light"/>
                <a:cs typeface="Londrina Solid Light"/>
                <a:sym typeface="Londrina Solid Light"/>
              </a:rPr>
              <a:t>.</a:t>
            </a:r>
            <a:endParaRPr sz="1600">
              <a:solidFill>
                <a:schemeClr val="lt2"/>
              </a:solidFill>
              <a:highlight>
                <a:schemeClr val="lt2"/>
              </a:highlight>
              <a:latin typeface="Londrina Solid Light"/>
              <a:ea typeface="Londrina Solid Light"/>
              <a:cs typeface="Londrina Solid Light"/>
              <a:sym typeface="Londrina Solid Light"/>
            </a:endParaRPr>
          </a:p>
        </p:txBody>
      </p:sp>
      <p:sp>
        <p:nvSpPr>
          <p:cNvPr id="1523" name="Google Shape;1523;p17"/>
          <p:cNvSpPr/>
          <p:nvPr/>
        </p:nvSpPr>
        <p:spPr>
          <a:xfrm rot="-5400000">
            <a:off x="5877875" y="1092125"/>
            <a:ext cx="3133500" cy="2999700"/>
          </a:xfrm>
          <a:prstGeom prst="round2DiagRect">
            <a:avLst>
              <a:gd name="adj1" fmla="val 31645"/>
              <a:gd name="adj2" fmla="val 0"/>
            </a:avLst>
          </a:prstGeom>
          <a:solidFill>
            <a:srgbClr val="FF83B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524" name="Google Shape;1524;p17"/>
          <p:cNvSpPr txBox="1"/>
          <p:nvPr/>
        </p:nvSpPr>
        <p:spPr>
          <a:xfrm>
            <a:off x="5911025" y="1308125"/>
            <a:ext cx="30000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Montserrat"/>
                <a:ea typeface="Montserrat"/>
                <a:cs typeface="Montserrat"/>
                <a:sym typeface="Montserrat"/>
              </a:rPr>
              <a:t>The </a:t>
            </a:r>
            <a:r>
              <a:rPr lang="en" b="1">
                <a:latin typeface="Montserrat"/>
                <a:ea typeface="Montserrat"/>
                <a:cs typeface="Montserrat"/>
                <a:sym typeface="Montserrat"/>
              </a:rPr>
              <a:t>original hypothesis</a:t>
            </a:r>
            <a:r>
              <a:rPr lang="en">
                <a:latin typeface="Montserrat"/>
                <a:ea typeface="Montserrat"/>
                <a:cs typeface="Montserrat"/>
                <a:sym typeface="Montserrat"/>
              </a:rPr>
              <a:t> of the study, that the less self-determined the motivation for sexual behaviour, the better the predictor of compulsive sexual behaviour, was </a:t>
            </a:r>
            <a:r>
              <a:rPr lang="en" b="1">
                <a:latin typeface="Montserrat"/>
                <a:ea typeface="Montserrat"/>
                <a:cs typeface="Montserrat"/>
                <a:sym typeface="Montserrat"/>
              </a:rPr>
              <a:t>not confirmed</a:t>
            </a:r>
            <a:r>
              <a:rPr lang="en">
                <a:latin typeface="Montserrat"/>
                <a:ea typeface="Montserrat"/>
                <a:cs typeface="Montserrat"/>
                <a:sym typeface="Montserrat"/>
              </a:rPr>
              <a:t>. However, it is noteworthy that all but two ends of the motivational continuum were found to be significant predictors of each form of regulation.</a:t>
            </a:r>
            <a:endParaRPr>
              <a:latin typeface="Montserrat"/>
              <a:ea typeface="Montserrat"/>
              <a:cs typeface="Montserrat"/>
              <a:sym typeface="Montserrat"/>
            </a:endParaRPr>
          </a:p>
        </p:txBody>
      </p:sp>
      <p:grpSp>
        <p:nvGrpSpPr>
          <p:cNvPr id="1525" name="Google Shape;1525;p17"/>
          <p:cNvGrpSpPr/>
          <p:nvPr/>
        </p:nvGrpSpPr>
        <p:grpSpPr>
          <a:xfrm>
            <a:off x="7705922" y="4526470"/>
            <a:ext cx="192557" cy="161020"/>
            <a:chOff x="5918613" y="2596307"/>
            <a:chExt cx="192557" cy="161020"/>
          </a:xfrm>
        </p:grpSpPr>
        <p:sp>
          <p:nvSpPr>
            <p:cNvPr id="1526" name="Google Shape;1526;p17"/>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7"/>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 name="Google Shape;1528;p17"/>
          <p:cNvGrpSpPr/>
          <p:nvPr/>
        </p:nvGrpSpPr>
        <p:grpSpPr>
          <a:xfrm>
            <a:off x="8452346" y="4687508"/>
            <a:ext cx="122796" cy="102584"/>
            <a:chOff x="9162720" y="2911006"/>
            <a:chExt cx="122796" cy="102584"/>
          </a:xfrm>
        </p:grpSpPr>
        <p:sp>
          <p:nvSpPr>
            <p:cNvPr id="1529" name="Google Shape;1529;p17"/>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7"/>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17"/>
          <p:cNvGrpSpPr/>
          <p:nvPr/>
        </p:nvGrpSpPr>
        <p:grpSpPr>
          <a:xfrm rot="-282221">
            <a:off x="8784236" y="4948952"/>
            <a:ext cx="122792" cy="102580"/>
            <a:chOff x="6047231" y="724037"/>
            <a:chExt cx="122796" cy="102584"/>
          </a:xfrm>
        </p:grpSpPr>
        <p:sp>
          <p:nvSpPr>
            <p:cNvPr id="1532" name="Google Shape;1532;p17"/>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7"/>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ex Education for High School Infographics by Slidesgo">
  <a:themeElements>
    <a:clrScheme name="Simple Light">
      <a:dk1>
        <a:srgbClr val="341763"/>
      </a:dk1>
      <a:lt1>
        <a:srgbClr val="FFFFFF"/>
      </a:lt1>
      <a:dk2>
        <a:srgbClr val="000000"/>
      </a:dk2>
      <a:lt2>
        <a:srgbClr val="EADCFF"/>
      </a:lt2>
      <a:accent1>
        <a:srgbClr val="B98DFF"/>
      </a:accent1>
      <a:accent2>
        <a:srgbClr val="FF83BB"/>
      </a:accent2>
      <a:accent3>
        <a:srgbClr val="8AD8FF"/>
      </a:accent3>
      <a:accent4>
        <a:srgbClr val="FDB914"/>
      </a:accent4>
      <a:accent5>
        <a:srgbClr val="DBDBDB"/>
      </a:accent5>
      <a:accent6>
        <a:srgbClr val="4CA0F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369</Words>
  <Application>Microsoft Office PowerPoint</Application>
  <PresentationFormat>On-screen Show (16:9)</PresentationFormat>
  <Paragraphs>37</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Londrina Solid</vt:lpstr>
      <vt:lpstr>Roboto Condensed Light</vt:lpstr>
      <vt:lpstr>Arial</vt:lpstr>
      <vt:lpstr>Londrina Solid Light</vt:lpstr>
      <vt:lpstr>Montserrat</vt:lpstr>
      <vt:lpstr>Sex Education for High School Infographics by Slidesgo</vt:lpstr>
      <vt:lpstr>P04. Compulsive Sexual Behaviour Disorder and Sexual Motivations</vt:lpstr>
      <vt:lpstr>PowerPoint Presentation</vt:lpstr>
      <vt:lpstr>AIM and METHODS</vt:lpstr>
      <vt:lpstr>RESULTS and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P04. Compulsive Sexual Behaviour Disorder and Sexual Motivations</dc:title>
  <dc:creator>user</dc:creator>
  <cp:lastModifiedBy>user</cp:lastModifiedBy>
  <cp:revision>1</cp:revision>
  <dcterms:modified xsi:type="dcterms:W3CDTF">2024-02-27T07:45:49Z</dcterms:modified>
</cp:coreProperties>
</file>